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1" r:id="rId3"/>
    <p:sldMasterId id="2147483671" r:id="rId4"/>
    <p:sldMasterId id="2147483686" r:id="rId5"/>
  </p:sldMasterIdLst>
  <p:notesMasterIdLst>
    <p:notesMasterId r:id="rId38"/>
  </p:notesMasterIdLst>
  <p:sldIdLst>
    <p:sldId id="257" r:id="rId6"/>
    <p:sldId id="259" r:id="rId7"/>
    <p:sldId id="281" r:id="rId8"/>
    <p:sldId id="326" r:id="rId9"/>
    <p:sldId id="479" r:id="rId10"/>
    <p:sldId id="331" r:id="rId11"/>
    <p:sldId id="480" r:id="rId12"/>
    <p:sldId id="471" r:id="rId13"/>
    <p:sldId id="421" r:id="rId14"/>
    <p:sldId id="290" r:id="rId15"/>
    <p:sldId id="464" r:id="rId16"/>
    <p:sldId id="423" r:id="rId17"/>
    <p:sldId id="459" r:id="rId18"/>
    <p:sldId id="460" r:id="rId19"/>
    <p:sldId id="461" r:id="rId20"/>
    <p:sldId id="462" r:id="rId21"/>
    <p:sldId id="463" r:id="rId22"/>
    <p:sldId id="465" r:id="rId23"/>
    <p:sldId id="478" r:id="rId24"/>
    <p:sldId id="466" r:id="rId25"/>
    <p:sldId id="467" r:id="rId26"/>
    <p:sldId id="468" r:id="rId27"/>
    <p:sldId id="476" r:id="rId28"/>
    <p:sldId id="469" r:id="rId29"/>
    <p:sldId id="477" r:id="rId30"/>
    <p:sldId id="406" r:id="rId31"/>
    <p:sldId id="472" r:id="rId32"/>
    <p:sldId id="473" r:id="rId33"/>
    <p:sldId id="474" r:id="rId34"/>
    <p:sldId id="373" r:id="rId35"/>
    <p:sldId id="418" r:id="rId36"/>
    <p:sldId id="310" r:id="rId37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89312" autoAdjust="0"/>
  </p:normalViewPr>
  <p:slideViewPr>
    <p:cSldViewPr>
      <p:cViewPr>
        <p:scale>
          <a:sx n="80" d="100"/>
          <a:sy n="80" d="100"/>
        </p:scale>
        <p:origin x="-1648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nal\Oficial\CAF\German\DATA\Data%20desayuno%2017.12.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4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nal\Oficial\CAF\German\DATA\Actualizadas\Crecimiento%20de%20Latam%20y%20mundial%20con%20graficos%20de%20presentacion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nal\Oficial\CAF\German\DATA\Actualizadas\Crecimiento%20de%20Latam%20y%20mundial%20con%20graficos%20de%20presentacion1.xlsx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abarich\Mis%20documentos\Downloads\LMW-data%20(1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rsonal\Oficial\CAF\German\DATA\Actualizadas\Commodity%20price%20inde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lujos%20de%20Capitales%20en%20America%20Latina%20por%20categoria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barich\AppData\Local\Microsoft\Windows\Temporary%20Internet%20Files\Content.Outlook\WSX157H7\Data_EMBIS+%20(3).xls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Poblacion!$Y$23</c:f>
              <c:strCache>
                <c:ptCount val="1"/>
                <c:pt idx="0">
                  <c:v>Varón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Poblacion!$X$24:$X$40</c:f>
              <c:strCache>
                <c:ptCount val="17"/>
                <c:pt idx="0">
                  <c:v>0_4</c:v>
                </c:pt>
                <c:pt idx="1">
                  <c:v>5_9</c:v>
                </c:pt>
                <c:pt idx="2">
                  <c:v>10_14</c:v>
                </c:pt>
                <c:pt idx="3">
                  <c:v>15_19</c:v>
                </c:pt>
                <c:pt idx="4">
                  <c:v>20_24</c:v>
                </c:pt>
                <c:pt idx="5">
                  <c:v>25_29</c:v>
                </c:pt>
                <c:pt idx="6">
                  <c:v>30_34</c:v>
                </c:pt>
                <c:pt idx="7">
                  <c:v>35_39</c:v>
                </c:pt>
                <c:pt idx="8">
                  <c:v>40_44</c:v>
                </c:pt>
                <c:pt idx="9">
                  <c:v>45_49</c:v>
                </c:pt>
                <c:pt idx="10">
                  <c:v>50_54</c:v>
                </c:pt>
                <c:pt idx="11">
                  <c:v>55_59</c:v>
                </c:pt>
                <c:pt idx="12">
                  <c:v>60_64</c:v>
                </c:pt>
                <c:pt idx="13">
                  <c:v>65_69</c:v>
                </c:pt>
                <c:pt idx="14">
                  <c:v>70_74</c:v>
                </c:pt>
                <c:pt idx="15">
                  <c:v>75_79</c:v>
                </c:pt>
                <c:pt idx="16">
                  <c:v>80 o más</c:v>
                </c:pt>
              </c:strCache>
            </c:strRef>
          </c:cat>
          <c:val>
            <c:numRef>
              <c:f>Poblacion!$Y$24:$Y$40</c:f>
              <c:numCache>
                <c:formatCode>_-* #,##0\ _€_-;\-* #,##0\ _€_-;_-* "-"??\ _€_-;_-@_-</c:formatCode>
                <c:ptCount val="17"/>
                <c:pt idx="0">
                  <c:v>-2.7496794E7</c:v>
                </c:pt>
                <c:pt idx="1">
                  <c:v>-2.778576E7</c:v>
                </c:pt>
                <c:pt idx="2">
                  <c:v>-2.7705293E7</c:v>
                </c:pt>
                <c:pt idx="3">
                  <c:v>-2.7098267E7</c:v>
                </c:pt>
                <c:pt idx="4">
                  <c:v>-2.6241504E7</c:v>
                </c:pt>
                <c:pt idx="5">
                  <c:v>-2.4984784E7</c:v>
                </c:pt>
                <c:pt idx="6">
                  <c:v>-2.387026E7</c:v>
                </c:pt>
                <c:pt idx="7">
                  <c:v>-2.1906526E7</c:v>
                </c:pt>
                <c:pt idx="8">
                  <c:v>-1.9840182E7</c:v>
                </c:pt>
                <c:pt idx="9">
                  <c:v>-1.7677798E7</c:v>
                </c:pt>
                <c:pt idx="10">
                  <c:v>-1.5766256E7</c:v>
                </c:pt>
                <c:pt idx="11">
                  <c:v>-1.29808E7</c:v>
                </c:pt>
                <c:pt idx="12">
                  <c:v>-1.0484294E7</c:v>
                </c:pt>
                <c:pt idx="13">
                  <c:v>-7.697067E6</c:v>
                </c:pt>
                <c:pt idx="14">
                  <c:v>-5.456695E6</c:v>
                </c:pt>
                <c:pt idx="15">
                  <c:v>-3.731803E6</c:v>
                </c:pt>
                <c:pt idx="16">
                  <c:v>-3.590247E6</c:v>
                </c:pt>
              </c:numCache>
            </c:numRef>
          </c:val>
        </c:ser>
        <c:ser>
          <c:idx val="1"/>
          <c:order val="1"/>
          <c:tx>
            <c:strRef>
              <c:f>Poblacion!$Z$23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Poblacion!$X$24:$X$40</c:f>
              <c:strCache>
                <c:ptCount val="17"/>
                <c:pt idx="0">
                  <c:v>0_4</c:v>
                </c:pt>
                <c:pt idx="1">
                  <c:v>5_9</c:v>
                </c:pt>
                <c:pt idx="2">
                  <c:v>10_14</c:v>
                </c:pt>
                <c:pt idx="3">
                  <c:v>15_19</c:v>
                </c:pt>
                <c:pt idx="4">
                  <c:v>20_24</c:v>
                </c:pt>
                <c:pt idx="5">
                  <c:v>25_29</c:v>
                </c:pt>
                <c:pt idx="6">
                  <c:v>30_34</c:v>
                </c:pt>
                <c:pt idx="7">
                  <c:v>35_39</c:v>
                </c:pt>
                <c:pt idx="8">
                  <c:v>40_44</c:v>
                </c:pt>
                <c:pt idx="9">
                  <c:v>45_49</c:v>
                </c:pt>
                <c:pt idx="10">
                  <c:v>50_54</c:v>
                </c:pt>
                <c:pt idx="11">
                  <c:v>55_59</c:v>
                </c:pt>
                <c:pt idx="12">
                  <c:v>60_64</c:v>
                </c:pt>
                <c:pt idx="13">
                  <c:v>65_69</c:v>
                </c:pt>
                <c:pt idx="14">
                  <c:v>70_74</c:v>
                </c:pt>
                <c:pt idx="15">
                  <c:v>75_79</c:v>
                </c:pt>
                <c:pt idx="16">
                  <c:v>80 o más</c:v>
                </c:pt>
              </c:strCache>
            </c:strRef>
          </c:cat>
          <c:val>
            <c:numRef>
              <c:f>Poblacion!$Z$24:$Z$40</c:f>
              <c:numCache>
                <c:formatCode>_-* #,##0\ _€_-;\-* #,##0\ _€_-;_-* "-"??\ _€_-;_-@_-</c:formatCode>
                <c:ptCount val="17"/>
                <c:pt idx="0">
                  <c:v>2.6353571E7</c:v>
                </c:pt>
                <c:pt idx="1">
                  <c:v>2.666967E7</c:v>
                </c:pt>
                <c:pt idx="2">
                  <c:v>2.6683045E7</c:v>
                </c:pt>
                <c:pt idx="3">
                  <c:v>2.6332062E7</c:v>
                </c:pt>
                <c:pt idx="4">
                  <c:v>2.5836078E7</c:v>
                </c:pt>
                <c:pt idx="5">
                  <c:v>2.5113079E7</c:v>
                </c:pt>
                <c:pt idx="6">
                  <c:v>2.4289912E7</c:v>
                </c:pt>
                <c:pt idx="7">
                  <c:v>2.2795507E7</c:v>
                </c:pt>
                <c:pt idx="8">
                  <c:v>2.0849747E7</c:v>
                </c:pt>
                <c:pt idx="9">
                  <c:v>1.8812566E7</c:v>
                </c:pt>
                <c:pt idx="10">
                  <c:v>1.6926181E7</c:v>
                </c:pt>
                <c:pt idx="11">
                  <c:v>1.4173287E7</c:v>
                </c:pt>
                <c:pt idx="12">
                  <c:v>1.1659361E7</c:v>
                </c:pt>
                <c:pt idx="13">
                  <c:v>8.821875E6</c:v>
                </c:pt>
                <c:pt idx="14">
                  <c:v>6.566979E6</c:v>
                </c:pt>
                <c:pt idx="15">
                  <c:v>4.839139E6</c:v>
                </c:pt>
                <c:pt idx="16">
                  <c:v>5.488295E6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2131703016"/>
        <c:axId val="2131705992"/>
      </c:barChart>
      <c:catAx>
        <c:axId val="2131703016"/>
        <c:scaling>
          <c:orientation val="minMax"/>
        </c:scaling>
        <c:delete val="0"/>
        <c:axPos val="l"/>
        <c:majorTickMark val="none"/>
        <c:minorTickMark val="none"/>
        <c:tickLblPos val="low"/>
        <c:crossAx val="2131705992"/>
        <c:crosses val="autoZero"/>
        <c:auto val="1"/>
        <c:lblAlgn val="ctr"/>
        <c:lblOffset val="100"/>
        <c:noMultiLvlLbl val="0"/>
      </c:catAx>
      <c:valAx>
        <c:axId val="2131705992"/>
        <c:scaling>
          <c:orientation val="minMax"/>
          <c:min val="-3.0E7"/>
        </c:scaling>
        <c:delete val="0"/>
        <c:axPos val="b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21317030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471175462571311"/>
                <c:y val="0.850590986553221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VE"/>
                    <a:t>Miles de personas</a:t>
                  </a:r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018538452455"/>
          <c:y val="0.049960875984252"/>
          <c:w val="0.828040088597382"/>
          <c:h val="0.718828876139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1"/>
              <c:delete val="1"/>
            </c:dLbl>
            <c:numFmt formatCode="#,##0.0" sourceLinked="0"/>
            <c:txPr>
              <a:bodyPr/>
              <a:lstStyle/>
              <a:p>
                <a:pPr>
                  <a:defRPr lang="es-ES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Hoja1!$A$2:$A$8</c:f>
              <c:numCache>
                <c:formatCode>General</c:formatCode>
                <c:ptCount val="7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</c:v>
                </c:pt>
                <c:pt idx="1">
                  <c:v>0.0928421161110256</c:v>
                </c:pt>
                <c:pt idx="2">
                  <c:v>-0.3</c:v>
                </c:pt>
                <c:pt idx="3">
                  <c:v>-0.9</c:v>
                </c:pt>
                <c:pt idx="4">
                  <c:v>-1.149999999999998</c:v>
                </c:pt>
                <c:pt idx="5">
                  <c:v>-0.8</c:v>
                </c:pt>
                <c:pt idx="6">
                  <c:v>-0.8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118455320"/>
        <c:axId val="2075572776"/>
      </c:barChart>
      <c:catAx>
        <c:axId val="2118455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_tradnl" sz="1100" i="1"/>
                </a:pPr>
                <a:r>
                  <a:rPr lang="es-VE" sz="1100" i="1" dirty="0"/>
                  <a:t>Fuente: </a:t>
                </a:r>
                <a:r>
                  <a:rPr lang="es-VE" sz="1100" i="1" dirty="0" smtClean="0"/>
                  <a:t>CAF</a:t>
                </a:r>
                <a:endParaRPr lang="es-VE" sz="1100" i="1" dirty="0"/>
              </a:p>
            </c:rich>
          </c:tx>
          <c:layout>
            <c:manualLayout>
              <c:xMode val="edge"/>
              <c:yMode val="edge"/>
              <c:x val="0.00613448185002448"/>
              <c:y val="0.90008434819653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es-ES_tradnl">
                <a:solidFill>
                  <a:schemeClr val="tx1"/>
                </a:solidFill>
              </a:defRPr>
            </a:pPr>
            <a:endParaRPr lang="en-US"/>
          </a:p>
        </c:txPr>
        <c:crossAx val="2075572776"/>
        <c:crosses val="autoZero"/>
        <c:auto val="1"/>
        <c:lblAlgn val="ctr"/>
        <c:lblOffset val="100"/>
        <c:noMultiLvlLbl val="0"/>
      </c:catAx>
      <c:valAx>
        <c:axId val="2075572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_tradnl">
                <a:solidFill>
                  <a:schemeClr val="tx1"/>
                </a:solidFill>
              </a:defRPr>
            </a:pPr>
            <a:endParaRPr lang="en-US"/>
          </a:p>
        </c:txPr>
        <c:crossAx val="211845532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Hoja1!$B$2:$B$11</c:f>
              <c:numCache>
                <c:formatCode>General</c:formatCode>
                <c:ptCount val="10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</c:numCache>
            </c:numRef>
          </c:cat>
          <c:val>
            <c:numRef>
              <c:f>Hoja1!$C$2:$C$11</c:f>
              <c:numCache>
                <c:formatCode>0%</c:formatCode>
                <c:ptCount val="10"/>
                <c:pt idx="0">
                  <c:v>0.6</c:v>
                </c:pt>
                <c:pt idx="1">
                  <c:v>0.54</c:v>
                </c:pt>
                <c:pt idx="2">
                  <c:v>0.43</c:v>
                </c:pt>
                <c:pt idx="3">
                  <c:v>0.39</c:v>
                </c:pt>
                <c:pt idx="4">
                  <c:v>0.35</c:v>
                </c:pt>
                <c:pt idx="5">
                  <c:v>0.33</c:v>
                </c:pt>
                <c:pt idx="6">
                  <c:v>0.37</c:v>
                </c:pt>
                <c:pt idx="7">
                  <c:v>0.36</c:v>
                </c:pt>
                <c:pt idx="8">
                  <c:v>0.37</c:v>
                </c:pt>
                <c:pt idx="9">
                  <c:v>0.385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19778920"/>
        <c:axId val="2041814312"/>
      </c:barChart>
      <c:catAx>
        <c:axId val="211977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41814312"/>
        <c:crosses val="autoZero"/>
        <c:auto val="1"/>
        <c:lblAlgn val="ctr"/>
        <c:lblOffset val="100"/>
        <c:noMultiLvlLbl val="0"/>
      </c:catAx>
      <c:valAx>
        <c:axId val="20418143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9778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6.26</c:v>
                </c:pt>
                <c:pt idx="1">
                  <c:v>5.263999999999998</c:v>
                </c:pt>
                <c:pt idx="2">
                  <c:v>5.409</c:v>
                </c:pt>
                <c:pt idx="3">
                  <c:v>7.89</c:v>
                </c:pt>
                <c:pt idx="4">
                  <c:v>5.968</c:v>
                </c:pt>
                <c:pt idx="5">
                  <c:v>5.963</c:v>
                </c:pt>
                <c:pt idx="6">
                  <c:v>6.593</c:v>
                </c:pt>
                <c:pt idx="7">
                  <c:v>5.949</c:v>
                </c:pt>
                <c:pt idx="8">
                  <c:v>6.698999999999998</c:v>
                </c:pt>
                <c:pt idx="9">
                  <c:v>6.507</c:v>
                </c:pt>
                <c:pt idx="10">
                  <c:v>5.971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44818696"/>
        <c:axId val="2127911048"/>
      </c:barChart>
      <c:catAx>
        <c:axId val="204481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S" sz="1400"/>
            </a:pPr>
            <a:endParaRPr lang="en-US"/>
          </a:p>
        </c:txPr>
        <c:crossAx val="2127911048"/>
        <c:crosses val="autoZero"/>
        <c:auto val="1"/>
        <c:lblAlgn val="ctr"/>
        <c:lblOffset val="100"/>
        <c:noMultiLvlLbl val="0"/>
      </c:catAx>
      <c:valAx>
        <c:axId val="212791104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lang="es-ES" sz="1400"/>
            </a:pPr>
            <a:endParaRPr lang="en-US"/>
          </a:p>
        </c:txPr>
        <c:crossAx val="2044818696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Hoja1!$B$3:$DO$3</c:f>
              <c:numCache>
                <c:formatCode>mmm\-yy</c:formatCode>
                <c:ptCount val="118"/>
                <c:pt idx="0">
                  <c:v>37987.0</c:v>
                </c:pt>
                <c:pt idx="1">
                  <c:v>38018.0</c:v>
                </c:pt>
                <c:pt idx="2">
                  <c:v>38047.0</c:v>
                </c:pt>
                <c:pt idx="3">
                  <c:v>38078.0</c:v>
                </c:pt>
                <c:pt idx="4">
                  <c:v>38108.0</c:v>
                </c:pt>
                <c:pt idx="5">
                  <c:v>38139.0</c:v>
                </c:pt>
                <c:pt idx="6">
                  <c:v>38169.0</c:v>
                </c:pt>
                <c:pt idx="7">
                  <c:v>38200.0</c:v>
                </c:pt>
                <c:pt idx="8">
                  <c:v>38231.0</c:v>
                </c:pt>
                <c:pt idx="9">
                  <c:v>38261.0</c:v>
                </c:pt>
                <c:pt idx="10">
                  <c:v>38292.0</c:v>
                </c:pt>
                <c:pt idx="11">
                  <c:v>38322.0</c:v>
                </c:pt>
                <c:pt idx="12">
                  <c:v>38353.0</c:v>
                </c:pt>
                <c:pt idx="13">
                  <c:v>38384.0</c:v>
                </c:pt>
                <c:pt idx="14">
                  <c:v>38412.0</c:v>
                </c:pt>
                <c:pt idx="15">
                  <c:v>38443.0</c:v>
                </c:pt>
                <c:pt idx="16">
                  <c:v>38473.0</c:v>
                </c:pt>
                <c:pt idx="17">
                  <c:v>38504.0</c:v>
                </c:pt>
                <c:pt idx="18">
                  <c:v>38534.0</c:v>
                </c:pt>
                <c:pt idx="19">
                  <c:v>38565.0</c:v>
                </c:pt>
                <c:pt idx="20">
                  <c:v>38596.0</c:v>
                </c:pt>
                <c:pt idx="21">
                  <c:v>38626.0</c:v>
                </c:pt>
                <c:pt idx="22">
                  <c:v>38657.0</c:v>
                </c:pt>
                <c:pt idx="23">
                  <c:v>38687.0</c:v>
                </c:pt>
                <c:pt idx="24">
                  <c:v>38718.0</c:v>
                </c:pt>
                <c:pt idx="25">
                  <c:v>38749.0</c:v>
                </c:pt>
                <c:pt idx="26">
                  <c:v>38777.0</c:v>
                </c:pt>
                <c:pt idx="27">
                  <c:v>38808.0</c:v>
                </c:pt>
                <c:pt idx="28">
                  <c:v>38838.0</c:v>
                </c:pt>
                <c:pt idx="29">
                  <c:v>38869.0</c:v>
                </c:pt>
                <c:pt idx="30">
                  <c:v>38899.0</c:v>
                </c:pt>
                <c:pt idx="31">
                  <c:v>38930.0</c:v>
                </c:pt>
                <c:pt idx="32">
                  <c:v>38961.0</c:v>
                </c:pt>
                <c:pt idx="33">
                  <c:v>38991.0</c:v>
                </c:pt>
                <c:pt idx="34">
                  <c:v>39022.0</c:v>
                </c:pt>
                <c:pt idx="35">
                  <c:v>39052.0</c:v>
                </c:pt>
                <c:pt idx="36">
                  <c:v>39083.0</c:v>
                </c:pt>
                <c:pt idx="37">
                  <c:v>39114.0</c:v>
                </c:pt>
                <c:pt idx="38">
                  <c:v>39142.0</c:v>
                </c:pt>
                <c:pt idx="39">
                  <c:v>39173.0</c:v>
                </c:pt>
                <c:pt idx="40">
                  <c:v>39203.0</c:v>
                </c:pt>
                <c:pt idx="41">
                  <c:v>39234.0</c:v>
                </c:pt>
                <c:pt idx="42">
                  <c:v>39264.0</c:v>
                </c:pt>
                <c:pt idx="43">
                  <c:v>39295.0</c:v>
                </c:pt>
                <c:pt idx="44">
                  <c:v>39326.0</c:v>
                </c:pt>
                <c:pt idx="45">
                  <c:v>39356.0</c:v>
                </c:pt>
                <c:pt idx="46">
                  <c:v>39387.0</c:v>
                </c:pt>
                <c:pt idx="47">
                  <c:v>39417.0</c:v>
                </c:pt>
                <c:pt idx="48">
                  <c:v>39448.0</c:v>
                </c:pt>
                <c:pt idx="49">
                  <c:v>39479.0</c:v>
                </c:pt>
                <c:pt idx="50">
                  <c:v>39508.0</c:v>
                </c:pt>
                <c:pt idx="51">
                  <c:v>39539.0</c:v>
                </c:pt>
                <c:pt idx="52">
                  <c:v>39569.0</c:v>
                </c:pt>
                <c:pt idx="53">
                  <c:v>39600.0</c:v>
                </c:pt>
                <c:pt idx="54">
                  <c:v>39630.0</c:v>
                </c:pt>
                <c:pt idx="55">
                  <c:v>39661.0</c:v>
                </c:pt>
                <c:pt idx="56">
                  <c:v>39692.0</c:v>
                </c:pt>
                <c:pt idx="57">
                  <c:v>39722.0</c:v>
                </c:pt>
                <c:pt idx="58">
                  <c:v>39753.0</c:v>
                </c:pt>
                <c:pt idx="59">
                  <c:v>39783.0</c:v>
                </c:pt>
                <c:pt idx="60">
                  <c:v>39814.0</c:v>
                </c:pt>
                <c:pt idx="61">
                  <c:v>39845.0</c:v>
                </c:pt>
                <c:pt idx="62">
                  <c:v>39873.0</c:v>
                </c:pt>
                <c:pt idx="63">
                  <c:v>39904.0</c:v>
                </c:pt>
                <c:pt idx="64">
                  <c:v>39934.0</c:v>
                </c:pt>
                <c:pt idx="65">
                  <c:v>39965.0</c:v>
                </c:pt>
                <c:pt idx="66">
                  <c:v>39995.0</c:v>
                </c:pt>
                <c:pt idx="67">
                  <c:v>40026.0</c:v>
                </c:pt>
                <c:pt idx="68">
                  <c:v>40057.0</c:v>
                </c:pt>
                <c:pt idx="69">
                  <c:v>40087.0</c:v>
                </c:pt>
                <c:pt idx="70">
                  <c:v>40118.0</c:v>
                </c:pt>
                <c:pt idx="71">
                  <c:v>40148.0</c:v>
                </c:pt>
                <c:pt idx="72">
                  <c:v>40179.0</c:v>
                </c:pt>
                <c:pt idx="73">
                  <c:v>40210.0</c:v>
                </c:pt>
                <c:pt idx="74">
                  <c:v>40238.0</c:v>
                </c:pt>
                <c:pt idx="75">
                  <c:v>40269.0</c:v>
                </c:pt>
                <c:pt idx="76">
                  <c:v>40299.0</c:v>
                </c:pt>
                <c:pt idx="77">
                  <c:v>40330.0</c:v>
                </c:pt>
                <c:pt idx="78">
                  <c:v>40360.0</c:v>
                </c:pt>
                <c:pt idx="79">
                  <c:v>40391.0</c:v>
                </c:pt>
                <c:pt idx="80">
                  <c:v>40422.0</c:v>
                </c:pt>
                <c:pt idx="81">
                  <c:v>40452.0</c:v>
                </c:pt>
                <c:pt idx="82">
                  <c:v>40483.0</c:v>
                </c:pt>
                <c:pt idx="83">
                  <c:v>40513.0</c:v>
                </c:pt>
                <c:pt idx="84">
                  <c:v>40544.0</c:v>
                </c:pt>
                <c:pt idx="85">
                  <c:v>40575.0</c:v>
                </c:pt>
                <c:pt idx="86">
                  <c:v>40603.0</c:v>
                </c:pt>
                <c:pt idx="87">
                  <c:v>40634.0</c:v>
                </c:pt>
                <c:pt idx="88">
                  <c:v>40664.0</c:v>
                </c:pt>
                <c:pt idx="89">
                  <c:v>40695.0</c:v>
                </c:pt>
                <c:pt idx="90">
                  <c:v>40725.0</c:v>
                </c:pt>
                <c:pt idx="91">
                  <c:v>40756.0</c:v>
                </c:pt>
                <c:pt idx="92">
                  <c:v>40787.0</c:v>
                </c:pt>
                <c:pt idx="93">
                  <c:v>40817.0</c:v>
                </c:pt>
                <c:pt idx="94">
                  <c:v>40848.0</c:v>
                </c:pt>
                <c:pt idx="95">
                  <c:v>40878.0</c:v>
                </c:pt>
                <c:pt idx="96">
                  <c:v>40909.0</c:v>
                </c:pt>
                <c:pt idx="97">
                  <c:v>40940.0</c:v>
                </c:pt>
                <c:pt idx="98">
                  <c:v>40969.0</c:v>
                </c:pt>
                <c:pt idx="99">
                  <c:v>41000.0</c:v>
                </c:pt>
                <c:pt idx="100">
                  <c:v>41030.0</c:v>
                </c:pt>
                <c:pt idx="101">
                  <c:v>41061.0</c:v>
                </c:pt>
                <c:pt idx="102">
                  <c:v>41091.0</c:v>
                </c:pt>
                <c:pt idx="103">
                  <c:v>41122.0</c:v>
                </c:pt>
                <c:pt idx="104">
                  <c:v>41153.0</c:v>
                </c:pt>
                <c:pt idx="105">
                  <c:v>41183.0</c:v>
                </c:pt>
                <c:pt idx="106">
                  <c:v>41214.0</c:v>
                </c:pt>
                <c:pt idx="107">
                  <c:v>41244.0</c:v>
                </c:pt>
                <c:pt idx="108">
                  <c:v>41275.0</c:v>
                </c:pt>
                <c:pt idx="109">
                  <c:v>41306.0</c:v>
                </c:pt>
                <c:pt idx="110">
                  <c:v>41334.0</c:v>
                </c:pt>
                <c:pt idx="111">
                  <c:v>41365.0</c:v>
                </c:pt>
                <c:pt idx="112">
                  <c:v>41395.0</c:v>
                </c:pt>
                <c:pt idx="113">
                  <c:v>41426.0</c:v>
                </c:pt>
                <c:pt idx="114">
                  <c:v>41456.0</c:v>
                </c:pt>
                <c:pt idx="115">
                  <c:v>41487.0</c:v>
                </c:pt>
                <c:pt idx="116">
                  <c:v>41518.0</c:v>
                </c:pt>
                <c:pt idx="117">
                  <c:v>41548.0</c:v>
                </c:pt>
              </c:numCache>
            </c:numRef>
          </c:cat>
          <c:val>
            <c:numRef>
              <c:f>Hoja1!$B$4:$DO$4</c:f>
              <c:numCache>
                <c:formatCode>General</c:formatCode>
                <c:ptCount val="118"/>
                <c:pt idx="0">
                  <c:v>16.5</c:v>
                </c:pt>
                <c:pt idx="1">
                  <c:v>16.5</c:v>
                </c:pt>
                <c:pt idx="2">
                  <c:v>16.25</c:v>
                </c:pt>
                <c:pt idx="3">
                  <c:v>16.0</c:v>
                </c:pt>
                <c:pt idx="4">
                  <c:v>16.0</c:v>
                </c:pt>
                <c:pt idx="5">
                  <c:v>16.0</c:v>
                </c:pt>
                <c:pt idx="6">
                  <c:v>16.0</c:v>
                </c:pt>
                <c:pt idx="7">
                  <c:v>16.0</c:v>
                </c:pt>
                <c:pt idx="8">
                  <c:v>16.25</c:v>
                </c:pt>
                <c:pt idx="9">
                  <c:v>16.75</c:v>
                </c:pt>
                <c:pt idx="10">
                  <c:v>17.25</c:v>
                </c:pt>
                <c:pt idx="11">
                  <c:v>17.75</c:v>
                </c:pt>
                <c:pt idx="12">
                  <c:v>18.25</c:v>
                </c:pt>
                <c:pt idx="13">
                  <c:v>18.75</c:v>
                </c:pt>
                <c:pt idx="14">
                  <c:v>19.25</c:v>
                </c:pt>
                <c:pt idx="15">
                  <c:v>19.5</c:v>
                </c:pt>
                <c:pt idx="16">
                  <c:v>19.75</c:v>
                </c:pt>
                <c:pt idx="17">
                  <c:v>19.75</c:v>
                </c:pt>
                <c:pt idx="18">
                  <c:v>19.75</c:v>
                </c:pt>
                <c:pt idx="19">
                  <c:v>19.75</c:v>
                </c:pt>
                <c:pt idx="20">
                  <c:v>19.5</c:v>
                </c:pt>
                <c:pt idx="21">
                  <c:v>19.0</c:v>
                </c:pt>
                <c:pt idx="22">
                  <c:v>18.5</c:v>
                </c:pt>
                <c:pt idx="23">
                  <c:v>18.0</c:v>
                </c:pt>
                <c:pt idx="24">
                  <c:v>17.25</c:v>
                </c:pt>
                <c:pt idx="25">
                  <c:v>17.25</c:v>
                </c:pt>
                <c:pt idx="26">
                  <c:v>16.5</c:v>
                </c:pt>
                <c:pt idx="27">
                  <c:v>15.75</c:v>
                </c:pt>
                <c:pt idx="28">
                  <c:v>15.75</c:v>
                </c:pt>
                <c:pt idx="29">
                  <c:v>15.25</c:v>
                </c:pt>
                <c:pt idx="30">
                  <c:v>14.75</c:v>
                </c:pt>
                <c:pt idx="31">
                  <c:v>14.25</c:v>
                </c:pt>
                <c:pt idx="32">
                  <c:v>14.25</c:v>
                </c:pt>
                <c:pt idx="33">
                  <c:v>13.75</c:v>
                </c:pt>
                <c:pt idx="34">
                  <c:v>13.25</c:v>
                </c:pt>
                <c:pt idx="35">
                  <c:v>13.25</c:v>
                </c:pt>
                <c:pt idx="36">
                  <c:v>13.0</c:v>
                </c:pt>
                <c:pt idx="37">
                  <c:v>13.0</c:v>
                </c:pt>
                <c:pt idx="38">
                  <c:v>12.75</c:v>
                </c:pt>
                <c:pt idx="39">
                  <c:v>12.5</c:v>
                </c:pt>
                <c:pt idx="40">
                  <c:v>12.5</c:v>
                </c:pt>
                <c:pt idx="41">
                  <c:v>12.0</c:v>
                </c:pt>
                <c:pt idx="42">
                  <c:v>11.5</c:v>
                </c:pt>
                <c:pt idx="43">
                  <c:v>11.5</c:v>
                </c:pt>
                <c:pt idx="44">
                  <c:v>11.25</c:v>
                </c:pt>
                <c:pt idx="45">
                  <c:v>11.25</c:v>
                </c:pt>
                <c:pt idx="46">
                  <c:v>11.25</c:v>
                </c:pt>
                <c:pt idx="47">
                  <c:v>11.25</c:v>
                </c:pt>
                <c:pt idx="48">
                  <c:v>11.25</c:v>
                </c:pt>
                <c:pt idx="49">
                  <c:v>11.25</c:v>
                </c:pt>
                <c:pt idx="50">
                  <c:v>11.25</c:v>
                </c:pt>
                <c:pt idx="51">
                  <c:v>11.75</c:v>
                </c:pt>
                <c:pt idx="52">
                  <c:v>11.75</c:v>
                </c:pt>
                <c:pt idx="53">
                  <c:v>13.0</c:v>
                </c:pt>
                <c:pt idx="54">
                  <c:v>13.0</c:v>
                </c:pt>
                <c:pt idx="55">
                  <c:v>13.75</c:v>
                </c:pt>
                <c:pt idx="56">
                  <c:v>13.75</c:v>
                </c:pt>
                <c:pt idx="57">
                  <c:v>13.75</c:v>
                </c:pt>
                <c:pt idx="58">
                  <c:v>13.75</c:v>
                </c:pt>
                <c:pt idx="59">
                  <c:v>13.75</c:v>
                </c:pt>
                <c:pt idx="60">
                  <c:v>13.75</c:v>
                </c:pt>
                <c:pt idx="61">
                  <c:v>12.75</c:v>
                </c:pt>
                <c:pt idx="62">
                  <c:v>11.25</c:v>
                </c:pt>
                <c:pt idx="63">
                  <c:v>10.25</c:v>
                </c:pt>
                <c:pt idx="64">
                  <c:v>10.25</c:v>
                </c:pt>
                <c:pt idx="65">
                  <c:v>9.25</c:v>
                </c:pt>
                <c:pt idx="66">
                  <c:v>8.75</c:v>
                </c:pt>
                <c:pt idx="67">
                  <c:v>8.75</c:v>
                </c:pt>
                <c:pt idx="68">
                  <c:v>8.75</c:v>
                </c:pt>
                <c:pt idx="69">
                  <c:v>8.75</c:v>
                </c:pt>
                <c:pt idx="70">
                  <c:v>8.75</c:v>
                </c:pt>
                <c:pt idx="71">
                  <c:v>8.75</c:v>
                </c:pt>
                <c:pt idx="72">
                  <c:v>8.75</c:v>
                </c:pt>
                <c:pt idx="73">
                  <c:v>8.75</c:v>
                </c:pt>
                <c:pt idx="74">
                  <c:v>8.75</c:v>
                </c:pt>
                <c:pt idx="75">
                  <c:v>9.5</c:v>
                </c:pt>
                <c:pt idx="76">
                  <c:v>9.75</c:v>
                </c:pt>
                <c:pt idx="77">
                  <c:v>10.25</c:v>
                </c:pt>
                <c:pt idx="78">
                  <c:v>10.75</c:v>
                </c:pt>
                <c:pt idx="79">
                  <c:v>10.75</c:v>
                </c:pt>
                <c:pt idx="80">
                  <c:v>10.75</c:v>
                </c:pt>
                <c:pt idx="81">
                  <c:v>10.75</c:v>
                </c:pt>
                <c:pt idx="82">
                  <c:v>10.75</c:v>
                </c:pt>
                <c:pt idx="83">
                  <c:v>10.75</c:v>
                </c:pt>
                <c:pt idx="84">
                  <c:v>11.25</c:v>
                </c:pt>
                <c:pt idx="85">
                  <c:v>11.25</c:v>
                </c:pt>
                <c:pt idx="86">
                  <c:v>11.75</c:v>
                </c:pt>
                <c:pt idx="87">
                  <c:v>12.0</c:v>
                </c:pt>
                <c:pt idx="88">
                  <c:v>12.0</c:v>
                </c:pt>
                <c:pt idx="89">
                  <c:v>12.25</c:v>
                </c:pt>
                <c:pt idx="90">
                  <c:v>12.5</c:v>
                </c:pt>
                <c:pt idx="91">
                  <c:v>12.0</c:v>
                </c:pt>
                <c:pt idx="92">
                  <c:v>12.0</c:v>
                </c:pt>
                <c:pt idx="93">
                  <c:v>11.5</c:v>
                </c:pt>
                <c:pt idx="94">
                  <c:v>11.0</c:v>
                </c:pt>
                <c:pt idx="95">
                  <c:v>11.0</c:v>
                </c:pt>
                <c:pt idx="96">
                  <c:v>10.5</c:v>
                </c:pt>
                <c:pt idx="97">
                  <c:v>10.5</c:v>
                </c:pt>
                <c:pt idx="98">
                  <c:v>9.75</c:v>
                </c:pt>
                <c:pt idx="99">
                  <c:v>9.0</c:v>
                </c:pt>
                <c:pt idx="100">
                  <c:v>8.5</c:v>
                </c:pt>
                <c:pt idx="101">
                  <c:v>8.5</c:v>
                </c:pt>
                <c:pt idx="102">
                  <c:v>8.0</c:v>
                </c:pt>
                <c:pt idx="103">
                  <c:v>7.5</c:v>
                </c:pt>
                <c:pt idx="104">
                  <c:v>7.5</c:v>
                </c:pt>
                <c:pt idx="105">
                  <c:v>7.25</c:v>
                </c:pt>
                <c:pt idx="106">
                  <c:v>7.25</c:v>
                </c:pt>
                <c:pt idx="107">
                  <c:v>7.25</c:v>
                </c:pt>
                <c:pt idx="108">
                  <c:v>7.25</c:v>
                </c:pt>
                <c:pt idx="109">
                  <c:v>7.25</c:v>
                </c:pt>
                <c:pt idx="110">
                  <c:v>7.25</c:v>
                </c:pt>
                <c:pt idx="111">
                  <c:v>7.5</c:v>
                </c:pt>
                <c:pt idx="112">
                  <c:v>8.0</c:v>
                </c:pt>
                <c:pt idx="113">
                  <c:v>8.0</c:v>
                </c:pt>
                <c:pt idx="114">
                  <c:v>8.5</c:v>
                </c:pt>
                <c:pt idx="115">
                  <c:v>9.0</c:v>
                </c:pt>
                <c:pt idx="116">
                  <c:v>9.0</c:v>
                </c:pt>
                <c:pt idx="117">
                  <c:v>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Mexico</c:v>
                </c:pt>
              </c:strCache>
            </c:strRef>
          </c:tx>
          <c:marker>
            <c:symbol val="none"/>
          </c:marker>
          <c:val>
            <c:numRef>
              <c:f>Hoja1!$B$5:$DO$5</c:f>
              <c:numCache>
                <c:formatCode>General</c:formatCode>
                <c:ptCount val="118"/>
                <c:pt idx="0">
                  <c:v>5.2</c:v>
                </c:pt>
                <c:pt idx="1">
                  <c:v>6.71</c:v>
                </c:pt>
                <c:pt idx="2">
                  <c:v>6.13</c:v>
                </c:pt>
                <c:pt idx="3">
                  <c:v>6.26</c:v>
                </c:pt>
                <c:pt idx="4">
                  <c:v>6.31</c:v>
                </c:pt>
                <c:pt idx="5">
                  <c:v>6.53</c:v>
                </c:pt>
                <c:pt idx="6">
                  <c:v>6.76</c:v>
                </c:pt>
                <c:pt idx="7">
                  <c:v>7.17</c:v>
                </c:pt>
                <c:pt idx="8">
                  <c:v>7.619999999999998</c:v>
                </c:pt>
                <c:pt idx="9">
                  <c:v>7.81</c:v>
                </c:pt>
                <c:pt idx="10">
                  <c:v>8.27</c:v>
                </c:pt>
                <c:pt idx="11">
                  <c:v>8.75</c:v>
                </c:pt>
                <c:pt idx="12">
                  <c:v>8.82</c:v>
                </c:pt>
                <c:pt idx="13">
                  <c:v>9.210000000000001</c:v>
                </c:pt>
                <c:pt idx="14">
                  <c:v>9.51</c:v>
                </c:pt>
                <c:pt idx="15">
                  <c:v>9.6</c:v>
                </c:pt>
                <c:pt idx="16">
                  <c:v>9.75</c:v>
                </c:pt>
                <c:pt idx="17">
                  <c:v>9.76</c:v>
                </c:pt>
                <c:pt idx="18">
                  <c:v>9.75</c:v>
                </c:pt>
                <c:pt idx="19">
                  <c:v>9.51</c:v>
                </c:pt>
                <c:pt idx="20">
                  <c:v>9.26</c:v>
                </c:pt>
                <c:pt idx="21">
                  <c:v>9.01</c:v>
                </c:pt>
                <c:pt idx="22">
                  <c:v>8.76</c:v>
                </c:pt>
                <c:pt idx="23">
                  <c:v>8.27</c:v>
                </c:pt>
                <c:pt idx="24">
                  <c:v>7.77</c:v>
                </c:pt>
                <c:pt idx="25">
                  <c:v>7.51</c:v>
                </c:pt>
                <c:pt idx="26">
                  <c:v>7.27</c:v>
                </c:pt>
                <c:pt idx="27">
                  <c:v>7.05</c:v>
                </c:pt>
                <c:pt idx="28">
                  <c:v>7.05</c:v>
                </c:pt>
                <c:pt idx="29">
                  <c:v>7.05</c:v>
                </c:pt>
                <c:pt idx="30">
                  <c:v>7.05</c:v>
                </c:pt>
                <c:pt idx="31">
                  <c:v>7.05</c:v>
                </c:pt>
                <c:pt idx="32">
                  <c:v>7.05</c:v>
                </c:pt>
                <c:pt idx="33">
                  <c:v>7.05</c:v>
                </c:pt>
                <c:pt idx="34">
                  <c:v>7.05</c:v>
                </c:pt>
                <c:pt idx="35">
                  <c:v>7.05</c:v>
                </c:pt>
                <c:pt idx="36">
                  <c:v>7.05</c:v>
                </c:pt>
                <c:pt idx="37">
                  <c:v>7.05</c:v>
                </c:pt>
                <c:pt idx="38">
                  <c:v>7.05</c:v>
                </c:pt>
                <c:pt idx="39">
                  <c:v>7.26</c:v>
                </c:pt>
                <c:pt idx="40">
                  <c:v>7.26</c:v>
                </c:pt>
                <c:pt idx="41">
                  <c:v>7.26</c:v>
                </c:pt>
                <c:pt idx="42">
                  <c:v>7.26</c:v>
                </c:pt>
                <c:pt idx="43">
                  <c:v>7.26</c:v>
                </c:pt>
                <c:pt idx="44">
                  <c:v>7.26</c:v>
                </c:pt>
                <c:pt idx="45">
                  <c:v>7.49</c:v>
                </c:pt>
                <c:pt idx="46">
                  <c:v>7.49</c:v>
                </c:pt>
                <c:pt idx="47">
                  <c:v>7.49</c:v>
                </c:pt>
                <c:pt idx="48">
                  <c:v>7.49</c:v>
                </c:pt>
                <c:pt idx="49">
                  <c:v>7.49</c:v>
                </c:pt>
                <c:pt idx="50">
                  <c:v>7.49</c:v>
                </c:pt>
                <c:pt idx="51">
                  <c:v>7.49</c:v>
                </c:pt>
                <c:pt idx="52">
                  <c:v>7.49</c:v>
                </c:pt>
                <c:pt idx="53">
                  <c:v>7.75</c:v>
                </c:pt>
                <c:pt idx="54">
                  <c:v>8.0</c:v>
                </c:pt>
                <c:pt idx="55">
                  <c:v>8.25</c:v>
                </c:pt>
                <c:pt idx="56">
                  <c:v>8.25</c:v>
                </c:pt>
                <c:pt idx="57">
                  <c:v>8.25</c:v>
                </c:pt>
                <c:pt idx="58">
                  <c:v>8.25</c:v>
                </c:pt>
                <c:pt idx="59">
                  <c:v>8.25</c:v>
                </c:pt>
                <c:pt idx="60">
                  <c:v>7.75</c:v>
                </c:pt>
                <c:pt idx="61">
                  <c:v>7.5</c:v>
                </c:pt>
                <c:pt idx="62">
                  <c:v>6.75</c:v>
                </c:pt>
                <c:pt idx="63">
                  <c:v>6.0</c:v>
                </c:pt>
                <c:pt idx="64">
                  <c:v>5.25</c:v>
                </c:pt>
                <c:pt idx="65">
                  <c:v>4.75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</c:v>
                </c:pt>
                <c:pt idx="73">
                  <c:v>4.5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</c:v>
                </c:pt>
                <c:pt idx="78">
                  <c:v>4.5</c:v>
                </c:pt>
                <c:pt idx="79">
                  <c:v>4.5</c:v>
                </c:pt>
                <c:pt idx="80">
                  <c:v>4.5</c:v>
                </c:pt>
                <c:pt idx="81">
                  <c:v>4.5</c:v>
                </c:pt>
                <c:pt idx="82">
                  <c:v>4.5</c:v>
                </c:pt>
                <c:pt idx="83">
                  <c:v>4.5</c:v>
                </c:pt>
                <c:pt idx="84">
                  <c:v>4.5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4.5</c:v>
                </c:pt>
                <c:pt idx="92">
                  <c:v>4.5</c:v>
                </c:pt>
                <c:pt idx="93">
                  <c:v>4.5</c:v>
                </c:pt>
                <c:pt idx="94">
                  <c:v>4.5</c:v>
                </c:pt>
                <c:pt idx="95">
                  <c:v>4.5</c:v>
                </c:pt>
                <c:pt idx="96">
                  <c:v>4.5</c:v>
                </c:pt>
                <c:pt idx="97">
                  <c:v>4.5</c:v>
                </c:pt>
                <c:pt idx="98">
                  <c:v>4.5</c:v>
                </c:pt>
                <c:pt idx="99">
                  <c:v>4.5</c:v>
                </c:pt>
                <c:pt idx="100">
                  <c:v>4.5</c:v>
                </c:pt>
                <c:pt idx="101">
                  <c:v>4.5</c:v>
                </c:pt>
                <c:pt idx="102">
                  <c:v>4.5</c:v>
                </c:pt>
                <c:pt idx="103">
                  <c:v>4.5</c:v>
                </c:pt>
                <c:pt idx="104">
                  <c:v>4.5</c:v>
                </c:pt>
                <c:pt idx="105">
                  <c:v>4.5</c:v>
                </c:pt>
                <c:pt idx="106">
                  <c:v>4.5</c:v>
                </c:pt>
                <c:pt idx="107">
                  <c:v>4.5</c:v>
                </c:pt>
                <c:pt idx="108">
                  <c:v>4.5</c:v>
                </c:pt>
                <c:pt idx="109">
                  <c:v>4.5</c:v>
                </c:pt>
                <c:pt idx="110">
                  <c:v>4.0</c:v>
                </c:pt>
                <c:pt idx="111">
                  <c:v>4.0</c:v>
                </c:pt>
                <c:pt idx="112">
                  <c:v>4.0</c:v>
                </c:pt>
                <c:pt idx="113">
                  <c:v>4.0</c:v>
                </c:pt>
                <c:pt idx="114">
                  <c:v>4.0</c:v>
                </c:pt>
                <c:pt idx="115">
                  <c:v>4.0</c:v>
                </c:pt>
                <c:pt idx="116">
                  <c:v>3.75</c:v>
                </c:pt>
                <c:pt idx="117">
                  <c:v>3.75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Hoja1!$A$6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val>
            <c:numRef>
              <c:f>Hoja1!$B$6:$DO$6</c:f>
              <c:numCache>
                <c:formatCode>General</c:formatCode>
                <c:ptCount val="118"/>
                <c:pt idx="0">
                  <c:v>7.25</c:v>
                </c:pt>
                <c:pt idx="1">
                  <c:v>7.0</c:v>
                </c:pt>
                <c:pt idx="2">
                  <c:v>6.75</c:v>
                </c:pt>
                <c:pt idx="3">
                  <c:v>6.75</c:v>
                </c:pt>
                <c:pt idx="4">
                  <c:v>6.75</c:v>
                </c:pt>
                <c:pt idx="5">
                  <c:v>6.75</c:v>
                </c:pt>
                <c:pt idx="6">
                  <c:v>6.75</c:v>
                </c:pt>
                <c:pt idx="7">
                  <c:v>6.75</c:v>
                </c:pt>
                <c:pt idx="8">
                  <c:v>6.75</c:v>
                </c:pt>
                <c:pt idx="9">
                  <c:v>6.75</c:v>
                </c:pt>
                <c:pt idx="10">
                  <c:v>6.75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6.0</c:v>
                </c:pt>
                <c:pt idx="21">
                  <c:v>6.0</c:v>
                </c:pt>
                <c:pt idx="22">
                  <c:v>6.0</c:v>
                </c:pt>
                <c:pt idx="23">
                  <c:v>6.0</c:v>
                </c:pt>
                <c:pt idx="24">
                  <c:v>6.0</c:v>
                </c:pt>
                <c:pt idx="25">
                  <c:v>6.0</c:v>
                </c:pt>
                <c:pt idx="26">
                  <c:v>6.0</c:v>
                </c:pt>
                <c:pt idx="27">
                  <c:v>6.0</c:v>
                </c:pt>
                <c:pt idx="28">
                  <c:v>6.25</c:v>
                </c:pt>
                <c:pt idx="29">
                  <c:v>6.5</c:v>
                </c:pt>
                <c:pt idx="30">
                  <c:v>6.5</c:v>
                </c:pt>
                <c:pt idx="31">
                  <c:v>6.75</c:v>
                </c:pt>
                <c:pt idx="32">
                  <c:v>6.75</c:v>
                </c:pt>
                <c:pt idx="33">
                  <c:v>7.25</c:v>
                </c:pt>
                <c:pt idx="34">
                  <c:v>7.25</c:v>
                </c:pt>
                <c:pt idx="35">
                  <c:v>7.5</c:v>
                </c:pt>
                <c:pt idx="36">
                  <c:v>7.75</c:v>
                </c:pt>
                <c:pt idx="37">
                  <c:v>8.0</c:v>
                </c:pt>
                <c:pt idx="38">
                  <c:v>8.25</c:v>
                </c:pt>
                <c:pt idx="39">
                  <c:v>8.25</c:v>
                </c:pt>
                <c:pt idx="40">
                  <c:v>8.75</c:v>
                </c:pt>
                <c:pt idx="41">
                  <c:v>9.0</c:v>
                </c:pt>
                <c:pt idx="42">
                  <c:v>9.25</c:v>
                </c:pt>
                <c:pt idx="43">
                  <c:v>9.25</c:v>
                </c:pt>
                <c:pt idx="44">
                  <c:v>9.25</c:v>
                </c:pt>
                <c:pt idx="45">
                  <c:v>9.25</c:v>
                </c:pt>
                <c:pt idx="46">
                  <c:v>9.5</c:v>
                </c:pt>
                <c:pt idx="47">
                  <c:v>9.5</c:v>
                </c:pt>
                <c:pt idx="48">
                  <c:v>9.5</c:v>
                </c:pt>
                <c:pt idx="49">
                  <c:v>9.75</c:v>
                </c:pt>
                <c:pt idx="50">
                  <c:v>9.75</c:v>
                </c:pt>
                <c:pt idx="51">
                  <c:v>9.75</c:v>
                </c:pt>
                <c:pt idx="52">
                  <c:v>9.75</c:v>
                </c:pt>
                <c:pt idx="53">
                  <c:v>9.75</c:v>
                </c:pt>
                <c:pt idx="54">
                  <c:v>10.0</c:v>
                </c:pt>
                <c:pt idx="55">
                  <c:v>10.0</c:v>
                </c:pt>
                <c:pt idx="56">
                  <c:v>10.0</c:v>
                </c:pt>
                <c:pt idx="57">
                  <c:v>10.0</c:v>
                </c:pt>
                <c:pt idx="58">
                  <c:v>10.0</c:v>
                </c:pt>
                <c:pt idx="59">
                  <c:v>10.0</c:v>
                </c:pt>
                <c:pt idx="60">
                  <c:v>9.0</c:v>
                </c:pt>
                <c:pt idx="61">
                  <c:v>8.0</c:v>
                </c:pt>
                <c:pt idx="62">
                  <c:v>7.0</c:v>
                </c:pt>
                <c:pt idx="63">
                  <c:v>6.0</c:v>
                </c:pt>
                <c:pt idx="64">
                  <c:v>5.0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4.0</c:v>
                </c:pt>
                <c:pt idx="69">
                  <c:v>4.0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3.0</c:v>
                </c:pt>
                <c:pt idx="76">
                  <c:v>3.0</c:v>
                </c:pt>
                <c:pt idx="77">
                  <c:v>3.0</c:v>
                </c:pt>
                <c:pt idx="78">
                  <c:v>3.0</c:v>
                </c:pt>
                <c:pt idx="79">
                  <c:v>3.0</c:v>
                </c:pt>
                <c:pt idx="80">
                  <c:v>3.0</c:v>
                </c:pt>
                <c:pt idx="81">
                  <c:v>3.0</c:v>
                </c:pt>
                <c:pt idx="82">
                  <c:v>3.0</c:v>
                </c:pt>
                <c:pt idx="83">
                  <c:v>3.0</c:v>
                </c:pt>
                <c:pt idx="84">
                  <c:v>3.0</c:v>
                </c:pt>
                <c:pt idx="85">
                  <c:v>3.25</c:v>
                </c:pt>
                <c:pt idx="86">
                  <c:v>3.5</c:v>
                </c:pt>
                <c:pt idx="87">
                  <c:v>3.75</c:v>
                </c:pt>
                <c:pt idx="88">
                  <c:v>4.0</c:v>
                </c:pt>
                <c:pt idx="89">
                  <c:v>4.25</c:v>
                </c:pt>
                <c:pt idx="90">
                  <c:v>4.5</c:v>
                </c:pt>
                <c:pt idx="91">
                  <c:v>4.5</c:v>
                </c:pt>
                <c:pt idx="92">
                  <c:v>4.5</c:v>
                </c:pt>
                <c:pt idx="93">
                  <c:v>4.5</c:v>
                </c:pt>
                <c:pt idx="94">
                  <c:v>4.75</c:v>
                </c:pt>
                <c:pt idx="95">
                  <c:v>4.75</c:v>
                </c:pt>
                <c:pt idx="96">
                  <c:v>5.0</c:v>
                </c:pt>
                <c:pt idx="97">
                  <c:v>5.25</c:v>
                </c:pt>
                <c:pt idx="98">
                  <c:v>5.25</c:v>
                </c:pt>
                <c:pt idx="99">
                  <c:v>5.25</c:v>
                </c:pt>
                <c:pt idx="100">
                  <c:v>5.25</c:v>
                </c:pt>
                <c:pt idx="101">
                  <c:v>5.25</c:v>
                </c:pt>
                <c:pt idx="102">
                  <c:v>5.0</c:v>
                </c:pt>
                <c:pt idx="103">
                  <c:v>4.75</c:v>
                </c:pt>
                <c:pt idx="104">
                  <c:v>4.75</c:v>
                </c:pt>
                <c:pt idx="105">
                  <c:v>4.75</c:v>
                </c:pt>
                <c:pt idx="106">
                  <c:v>4.5</c:v>
                </c:pt>
                <c:pt idx="107">
                  <c:v>4.25</c:v>
                </c:pt>
                <c:pt idx="108">
                  <c:v>4.0</c:v>
                </c:pt>
                <c:pt idx="109">
                  <c:v>3.75</c:v>
                </c:pt>
                <c:pt idx="110">
                  <c:v>3.25</c:v>
                </c:pt>
                <c:pt idx="111">
                  <c:v>3.25</c:v>
                </c:pt>
                <c:pt idx="112">
                  <c:v>3.25</c:v>
                </c:pt>
                <c:pt idx="113">
                  <c:v>3.25</c:v>
                </c:pt>
                <c:pt idx="114">
                  <c:v>3.25</c:v>
                </c:pt>
                <c:pt idx="115">
                  <c:v>3.25</c:v>
                </c:pt>
                <c:pt idx="116">
                  <c:v>3.25</c:v>
                </c:pt>
                <c:pt idx="117">
                  <c:v>3.25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Hoja1!$A$7</c:f>
              <c:strCache>
                <c:ptCount val="1"/>
                <c:pt idx="0">
                  <c:v>Perú</c:v>
                </c:pt>
              </c:strCache>
            </c:strRef>
          </c:tx>
          <c:marker>
            <c:symbol val="none"/>
          </c:marker>
          <c:val>
            <c:numRef>
              <c:f>Hoja1!$B$7:$DO$7</c:f>
              <c:numCache>
                <c:formatCode>General</c:formatCode>
                <c:ptCount val="118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2.75</c:v>
                </c:pt>
                <c:pt idx="8">
                  <c:v>2.75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3.25</c:v>
                </c:pt>
                <c:pt idx="24">
                  <c:v>3.5</c:v>
                </c:pt>
                <c:pt idx="25">
                  <c:v>3.75</c:v>
                </c:pt>
                <c:pt idx="26">
                  <c:v>4.0</c:v>
                </c:pt>
                <c:pt idx="27">
                  <c:v>4.25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  <c:pt idx="31">
                  <c:v>4.5</c:v>
                </c:pt>
                <c:pt idx="32">
                  <c:v>4.5</c:v>
                </c:pt>
                <c:pt idx="33">
                  <c:v>4.5</c:v>
                </c:pt>
                <c:pt idx="34">
                  <c:v>4.5</c:v>
                </c:pt>
                <c:pt idx="35">
                  <c:v>4.5</c:v>
                </c:pt>
                <c:pt idx="36">
                  <c:v>4.5</c:v>
                </c:pt>
                <c:pt idx="37">
                  <c:v>4.5</c:v>
                </c:pt>
                <c:pt idx="38">
                  <c:v>4.5</c:v>
                </c:pt>
                <c:pt idx="39">
                  <c:v>4.5</c:v>
                </c:pt>
                <c:pt idx="40">
                  <c:v>4.5</c:v>
                </c:pt>
                <c:pt idx="41">
                  <c:v>4.5</c:v>
                </c:pt>
                <c:pt idx="42">
                  <c:v>4.75</c:v>
                </c:pt>
                <c:pt idx="43">
                  <c:v>4.75</c:v>
                </c:pt>
                <c:pt idx="44">
                  <c:v>5.0</c:v>
                </c:pt>
                <c:pt idx="45">
                  <c:v>5.0</c:v>
                </c:pt>
                <c:pt idx="46">
                  <c:v>5.0</c:v>
                </c:pt>
                <c:pt idx="47">
                  <c:v>5.0</c:v>
                </c:pt>
                <c:pt idx="48">
                  <c:v>5.25</c:v>
                </c:pt>
                <c:pt idx="49">
                  <c:v>5.25</c:v>
                </c:pt>
                <c:pt idx="50">
                  <c:v>5.25</c:v>
                </c:pt>
                <c:pt idx="51">
                  <c:v>5.5</c:v>
                </c:pt>
                <c:pt idx="52">
                  <c:v>5.5</c:v>
                </c:pt>
                <c:pt idx="53">
                  <c:v>5.75</c:v>
                </c:pt>
                <c:pt idx="54">
                  <c:v>6.0</c:v>
                </c:pt>
                <c:pt idx="55">
                  <c:v>6.25</c:v>
                </c:pt>
                <c:pt idx="56">
                  <c:v>6.5</c:v>
                </c:pt>
                <c:pt idx="57">
                  <c:v>6.5</c:v>
                </c:pt>
                <c:pt idx="58">
                  <c:v>6.5</c:v>
                </c:pt>
                <c:pt idx="59">
                  <c:v>6.5</c:v>
                </c:pt>
                <c:pt idx="60">
                  <c:v>6.5</c:v>
                </c:pt>
                <c:pt idx="61">
                  <c:v>6.25</c:v>
                </c:pt>
                <c:pt idx="62">
                  <c:v>6.0</c:v>
                </c:pt>
                <c:pt idx="63">
                  <c:v>5.0</c:v>
                </c:pt>
                <c:pt idx="64">
                  <c:v>4.0</c:v>
                </c:pt>
                <c:pt idx="65">
                  <c:v>3.0</c:v>
                </c:pt>
                <c:pt idx="66">
                  <c:v>2.0</c:v>
                </c:pt>
                <c:pt idx="67">
                  <c:v>1.25</c:v>
                </c:pt>
                <c:pt idx="68">
                  <c:v>1.25</c:v>
                </c:pt>
                <c:pt idx="69">
                  <c:v>1.25</c:v>
                </c:pt>
                <c:pt idx="70">
                  <c:v>1.25</c:v>
                </c:pt>
                <c:pt idx="71">
                  <c:v>1.25</c:v>
                </c:pt>
                <c:pt idx="72">
                  <c:v>1.25</c:v>
                </c:pt>
                <c:pt idx="73">
                  <c:v>1.25</c:v>
                </c:pt>
                <c:pt idx="74">
                  <c:v>1.25</c:v>
                </c:pt>
                <c:pt idx="75">
                  <c:v>1.25</c:v>
                </c:pt>
                <c:pt idx="76">
                  <c:v>1.5</c:v>
                </c:pt>
                <c:pt idx="77">
                  <c:v>1.75</c:v>
                </c:pt>
                <c:pt idx="78">
                  <c:v>2.0</c:v>
                </c:pt>
                <c:pt idx="79">
                  <c:v>2.5</c:v>
                </c:pt>
                <c:pt idx="80">
                  <c:v>3.0</c:v>
                </c:pt>
                <c:pt idx="81">
                  <c:v>3.0</c:v>
                </c:pt>
                <c:pt idx="82">
                  <c:v>3.0</c:v>
                </c:pt>
                <c:pt idx="83">
                  <c:v>3.0</c:v>
                </c:pt>
                <c:pt idx="84">
                  <c:v>3.25</c:v>
                </c:pt>
                <c:pt idx="85">
                  <c:v>3.5</c:v>
                </c:pt>
                <c:pt idx="86">
                  <c:v>3.75</c:v>
                </c:pt>
                <c:pt idx="87">
                  <c:v>4.0</c:v>
                </c:pt>
                <c:pt idx="88">
                  <c:v>4.25</c:v>
                </c:pt>
                <c:pt idx="89">
                  <c:v>4.25</c:v>
                </c:pt>
                <c:pt idx="90">
                  <c:v>4.25</c:v>
                </c:pt>
                <c:pt idx="91">
                  <c:v>4.25</c:v>
                </c:pt>
                <c:pt idx="92">
                  <c:v>4.25</c:v>
                </c:pt>
                <c:pt idx="93">
                  <c:v>4.25</c:v>
                </c:pt>
                <c:pt idx="94">
                  <c:v>4.25</c:v>
                </c:pt>
                <c:pt idx="95">
                  <c:v>4.25</c:v>
                </c:pt>
                <c:pt idx="96">
                  <c:v>4.25</c:v>
                </c:pt>
                <c:pt idx="97">
                  <c:v>4.25</c:v>
                </c:pt>
                <c:pt idx="98">
                  <c:v>4.25</c:v>
                </c:pt>
                <c:pt idx="99">
                  <c:v>4.25</c:v>
                </c:pt>
                <c:pt idx="100">
                  <c:v>4.25</c:v>
                </c:pt>
                <c:pt idx="101">
                  <c:v>4.25</c:v>
                </c:pt>
                <c:pt idx="102">
                  <c:v>4.25</c:v>
                </c:pt>
                <c:pt idx="103">
                  <c:v>4.25</c:v>
                </c:pt>
                <c:pt idx="104">
                  <c:v>4.25</c:v>
                </c:pt>
                <c:pt idx="105">
                  <c:v>4.25</c:v>
                </c:pt>
                <c:pt idx="106">
                  <c:v>4.25</c:v>
                </c:pt>
                <c:pt idx="107">
                  <c:v>4.25</c:v>
                </c:pt>
                <c:pt idx="108">
                  <c:v>4.25</c:v>
                </c:pt>
                <c:pt idx="109">
                  <c:v>4.25</c:v>
                </c:pt>
                <c:pt idx="110">
                  <c:v>4.25</c:v>
                </c:pt>
                <c:pt idx="111">
                  <c:v>4.25</c:v>
                </c:pt>
                <c:pt idx="112">
                  <c:v>4.25</c:v>
                </c:pt>
                <c:pt idx="113">
                  <c:v>4.25</c:v>
                </c:pt>
                <c:pt idx="114">
                  <c:v>4.25</c:v>
                </c:pt>
                <c:pt idx="115">
                  <c:v>4.25</c:v>
                </c:pt>
                <c:pt idx="116">
                  <c:v>4.25</c:v>
                </c:pt>
                <c:pt idx="117">
                  <c:v>4.25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Hoja1!$A$8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val>
            <c:numRef>
              <c:f>Hoja1!$B$8:$DO$8</c:f>
              <c:numCache>
                <c:formatCode>General</c:formatCode>
                <c:ptCount val="118"/>
                <c:pt idx="0">
                  <c:v>1.87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1.94</c:v>
                </c:pt>
                <c:pt idx="9">
                  <c:v>2.0</c:v>
                </c:pt>
                <c:pt idx="10">
                  <c:v>2.15</c:v>
                </c:pt>
                <c:pt idx="11">
                  <c:v>2.25</c:v>
                </c:pt>
                <c:pt idx="12">
                  <c:v>2.42</c:v>
                </c:pt>
                <c:pt idx="13">
                  <c:v>2.65</c:v>
                </c:pt>
                <c:pt idx="14">
                  <c:v>2.75</c:v>
                </c:pt>
                <c:pt idx="15">
                  <c:v>2.94</c:v>
                </c:pt>
                <c:pt idx="16">
                  <c:v>3.14</c:v>
                </c:pt>
                <c:pt idx="17">
                  <c:v>3.2</c:v>
                </c:pt>
                <c:pt idx="18">
                  <c:v>3.3</c:v>
                </c:pt>
                <c:pt idx="19">
                  <c:v>3.5</c:v>
                </c:pt>
                <c:pt idx="20">
                  <c:v>3.75</c:v>
                </c:pt>
                <c:pt idx="21">
                  <c:v>4.0</c:v>
                </c:pt>
                <c:pt idx="22">
                  <c:v>4.42</c:v>
                </c:pt>
                <c:pt idx="23">
                  <c:v>4.5</c:v>
                </c:pt>
                <c:pt idx="24">
                  <c:v>4.5</c:v>
                </c:pt>
                <c:pt idx="25">
                  <c:v>4.659999999999998</c:v>
                </c:pt>
                <c:pt idx="26">
                  <c:v>4.88</c:v>
                </c:pt>
                <c:pt idx="27">
                  <c:v>5.0</c:v>
                </c:pt>
                <c:pt idx="28">
                  <c:v>5.0</c:v>
                </c:pt>
                <c:pt idx="29">
                  <c:v>5.14</c:v>
                </c:pt>
                <c:pt idx="30">
                  <c:v>5.25</c:v>
                </c:pt>
                <c:pt idx="31">
                  <c:v>5.25</c:v>
                </c:pt>
                <c:pt idx="32">
                  <c:v>5.25</c:v>
                </c:pt>
                <c:pt idx="33">
                  <c:v>5.25</c:v>
                </c:pt>
                <c:pt idx="34">
                  <c:v>5.25</c:v>
                </c:pt>
                <c:pt idx="35">
                  <c:v>5.25</c:v>
                </c:pt>
                <c:pt idx="36">
                  <c:v>5.09</c:v>
                </c:pt>
                <c:pt idx="37">
                  <c:v>5.0</c:v>
                </c:pt>
                <c:pt idx="38">
                  <c:v>5.0</c:v>
                </c:pt>
                <c:pt idx="39">
                  <c:v>5.0</c:v>
                </c:pt>
                <c:pt idx="40">
                  <c:v>5.0</c:v>
                </c:pt>
                <c:pt idx="41">
                  <c:v>5.0</c:v>
                </c:pt>
                <c:pt idx="42">
                  <c:v>5.25</c:v>
                </c:pt>
                <c:pt idx="43">
                  <c:v>5.42</c:v>
                </c:pt>
                <c:pt idx="44">
                  <c:v>5.619999999999998</c:v>
                </c:pt>
                <c:pt idx="45">
                  <c:v>5.75</c:v>
                </c:pt>
                <c:pt idx="46">
                  <c:v>5.75</c:v>
                </c:pt>
                <c:pt idx="47">
                  <c:v>5.88</c:v>
                </c:pt>
                <c:pt idx="48">
                  <c:v>6.17</c:v>
                </c:pt>
                <c:pt idx="49">
                  <c:v>6.25</c:v>
                </c:pt>
                <c:pt idx="50">
                  <c:v>6.25</c:v>
                </c:pt>
                <c:pt idx="51">
                  <c:v>6.25</c:v>
                </c:pt>
                <c:pt idx="52">
                  <c:v>6.25</c:v>
                </c:pt>
                <c:pt idx="53">
                  <c:v>6.58</c:v>
                </c:pt>
                <c:pt idx="54">
                  <c:v>7.07</c:v>
                </c:pt>
                <c:pt idx="55">
                  <c:v>7.5</c:v>
                </c:pt>
                <c:pt idx="56">
                  <c:v>8.15</c:v>
                </c:pt>
                <c:pt idx="57">
                  <c:v>8.25</c:v>
                </c:pt>
                <c:pt idx="58">
                  <c:v>8.25</c:v>
                </c:pt>
                <c:pt idx="59">
                  <c:v>8.25</c:v>
                </c:pt>
                <c:pt idx="60">
                  <c:v>7.25</c:v>
                </c:pt>
                <c:pt idx="61">
                  <c:v>4.75</c:v>
                </c:pt>
                <c:pt idx="62">
                  <c:v>2.25</c:v>
                </c:pt>
                <c:pt idx="63">
                  <c:v>1.75</c:v>
                </c:pt>
                <c:pt idx="64">
                  <c:v>1.25</c:v>
                </c:pt>
                <c:pt idx="65">
                  <c:v>0.75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1.0</c:v>
                </c:pt>
                <c:pt idx="78">
                  <c:v>1.5</c:v>
                </c:pt>
                <c:pt idx="79">
                  <c:v>2.0</c:v>
                </c:pt>
                <c:pt idx="80">
                  <c:v>2.5</c:v>
                </c:pt>
                <c:pt idx="81">
                  <c:v>2.75</c:v>
                </c:pt>
                <c:pt idx="82">
                  <c:v>3.0</c:v>
                </c:pt>
                <c:pt idx="83">
                  <c:v>3.25</c:v>
                </c:pt>
                <c:pt idx="84">
                  <c:v>3.25</c:v>
                </c:pt>
                <c:pt idx="85">
                  <c:v>3.5</c:v>
                </c:pt>
                <c:pt idx="86">
                  <c:v>4.0</c:v>
                </c:pt>
                <c:pt idx="87">
                  <c:v>4.5</c:v>
                </c:pt>
                <c:pt idx="88">
                  <c:v>5.0</c:v>
                </c:pt>
                <c:pt idx="89">
                  <c:v>5.25</c:v>
                </c:pt>
                <c:pt idx="90">
                  <c:v>5.25</c:v>
                </c:pt>
                <c:pt idx="91">
                  <c:v>5.25</c:v>
                </c:pt>
                <c:pt idx="92">
                  <c:v>5.25</c:v>
                </c:pt>
                <c:pt idx="93">
                  <c:v>5.25</c:v>
                </c:pt>
                <c:pt idx="94">
                  <c:v>5.25</c:v>
                </c:pt>
                <c:pt idx="95">
                  <c:v>5.25</c:v>
                </c:pt>
                <c:pt idx="96">
                  <c:v>5.0</c:v>
                </c:pt>
                <c:pt idx="97">
                  <c:v>5.0</c:v>
                </c:pt>
                <c:pt idx="98">
                  <c:v>5.0</c:v>
                </c:pt>
                <c:pt idx="99">
                  <c:v>5.0</c:v>
                </c:pt>
                <c:pt idx="100">
                  <c:v>5.0</c:v>
                </c:pt>
                <c:pt idx="101">
                  <c:v>5.0</c:v>
                </c:pt>
                <c:pt idx="102">
                  <c:v>5.0</c:v>
                </c:pt>
                <c:pt idx="103">
                  <c:v>5.0</c:v>
                </c:pt>
                <c:pt idx="104">
                  <c:v>5.0</c:v>
                </c:pt>
                <c:pt idx="105">
                  <c:v>5.0</c:v>
                </c:pt>
                <c:pt idx="106">
                  <c:v>5.0</c:v>
                </c:pt>
                <c:pt idx="107">
                  <c:v>5.0</c:v>
                </c:pt>
                <c:pt idx="108">
                  <c:v>5.0</c:v>
                </c:pt>
                <c:pt idx="109">
                  <c:v>5.0</c:v>
                </c:pt>
                <c:pt idx="110">
                  <c:v>5.0</c:v>
                </c:pt>
                <c:pt idx="111">
                  <c:v>5.0</c:v>
                </c:pt>
                <c:pt idx="112">
                  <c:v>5.0</c:v>
                </c:pt>
                <c:pt idx="113">
                  <c:v>5.0</c:v>
                </c:pt>
                <c:pt idx="114">
                  <c:v>5.0</c:v>
                </c:pt>
                <c:pt idx="115">
                  <c:v>5.0</c:v>
                </c:pt>
                <c:pt idx="116">
                  <c:v>5.0</c:v>
                </c:pt>
                <c:pt idx="117">
                  <c:v>5.0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Hoja1!$A$9</c:f>
              <c:strCache>
                <c:ptCount val="1"/>
                <c:pt idx="0">
                  <c:v>EEUU</c:v>
                </c:pt>
              </c:strCache>
            </c:strRef>
          </c:tx>
          <c:marker>
            <c:symbol val="none"/>
          </c:marker>
          <c:val>
            <c:numRef>
              <c:f>Hoja1!$B$9:$DO$9</c:f>
              <c:numCache>
                <c:formatCode>General</c:formatCode>
                <c:ptCount val="11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1.25</c:v>
                </c:pt>
                <c:pt idx="7">
                  <c:v>1.5</c:v>
                </c:pt>
                <c:pt idx="8">
                  <c:v>1.75</c:v>
                </c:pt>
                <c:pt idx="9">
                  <c:v>1.75</c:v>
                </c:pt>
                <c:pt idx="10">
                  <c:v>2.0</c:v>
                </c:pt>
                <c:pt idx="11">
                  <c:v>2.25</c:v>
                </c:pt>
                <c:pt idx="12">
                  <c:v>2.25</c:v>
                </c:pt>
                <c:pt idx="13">
                  <c:v>2.5</c:v>
                </c:pt>
                <c:pt idx="14">
                  <c:v>2.5</c:v>
                </c:pt>
                <c:pt idx="15">
                  <c:v>2.75</c:v>
                </c:pt>
                <c:pt idx="16">
                  <c:v>3.0</c:v>
                </c:pt>
                <c:pt idx="17">
                  <c:v>3.25</c:v>
                </c:pt>
                <c:pt idx="18">
                  <c:v>3.25</c:v>
                </c:pt>
                <c:pt idx="19">
                  <c:v>3.5</c:v>
                </c:pt>
                <c:pt idx="20">
                  <c:v>3.75</c:v>
                </c:pt>
                <c:pt idx="21">
                  <c:v>3.75</c:v>
                </c:pt>
                <c:pt idx="22">
                  <c:v>4.0</c:v>
                </c:pt>
                <c:pt idx="23">
                  <c:v>4.25</c:v>
                </c:pt>
                <c:pt idx="24">
                  <c:v>4.25</c:v>
                </c:pt>
                <c:pt idx="25">
                  <c:v>4.5</c:v>
                </c:pt>
                <c:pt idx="26">
                  <c:v>4.75</c:v>
                </c:pt>
                <c:pt idx="27">
                  <c:v>4.75</c:v>
                </c:pt>
                <c:pt idx="28">
                  <c:v>5.0</c:v>
                </c:pt>
                <c:pt idx="29">
                  <c:v>5.25</c:v>
                </c:pt>
                <c:pt idx="30">
                  <c:v>5.25</c:v>
                </c:pt>
                <c:pt idx="31">
                  <c:v>5.25</c:v>
                </c:pt>
                <c:pt idx="32">
                  <c:v>5.25</c:v>
                </c:pt>
                <c:pt idx="33">
                  <c:v>5.25</c:v>
                </c:pt>
                <c:pt idx="34">
                  <c:v>5.25</c:v>
                </c:pt>
                <c:pt idx="35">
                  <c:v>5.25</c:v>
                </c:pt>
                <c:pt idx="36">
                  <c:v>5.25</c:v>
                </c:pt>
                <c:pt idx="37">
                  <c:v>5.25</c:v>
                </c:pt>
                <c:pt idx="38">
                  <c:v>5.25</c:v>
                </c:pt>
                <c:pt idx="39">
                  <c:v>5.25</c:v>
                </c:pt>
                <c:pt idx="40">
                  <c:v>5.25</c:v>
                </c:pt>
                <c:pt idx="41">
                  <c:v>5.25</c:v>
                </c:pt>
                <c:pt idx="42">
                  <c:v>5.25</c:v>
                </c:pt>
                <c:pt idx="43">
                  <c:v>5.25</c:v>
                </c:pt>
                <c:pt idx="44">
                  <c:v>4.75</c:v>
                </c:pt>
                <c:pt idx="45">
                  <c:v>4.5</c:v>
                </c:pt>
                <c:pt idx="46">
                  <c:v>4.5</c:v>
                </c:pt>
                <c:pt idx="47">
                  <c:v>4.25</c:v>
                </c:pt>
                <c:pt idx="48">
                  <c:v>3.0</c:v>
                </c:pt>
                <c:pt idx="49">
                  <c:v>3.0</c:v>
                </c:pt>
                <c:pt idx="50">
                  <c:v>2.25</c:v>
                </c:pt>
                <c:pt idx="51">
                  <c:v>2.0</c:v>
                </c:pt>
                <c:pt idx="52">
                  <c:v>2.0</c:v>
                </c:pt>
                <c:pt idx="53">
                  <c:v>2.0</c:v>
                </c:pt>
                <c:pt idx="54">
                  <c:v>2.0</c:v>
                </c:pt>
                <c:pt idx="55">
                  <c:v>2.0</c:v>
                </c:pt>
                <c:pt idx="56">
                  <c:v>2.0</c:v>
                </c:pt>
                <c:pt idx="57">
                  <c:v>1.0</c:v>
                </c:pt>
                <c:pt idx="58">
                  <c:v>1.0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723448"/>
        <c:axId val="2039674584"/>
      </c:lineChart>
      <c:dateAx>
        <c:axId val="2044723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039674584"/>
        <c:crosses val="autoZero"/>
        <c:auto val="1"/>
        <c:lblOffset val="100"/>
        <c:baseTimeUnit val="months"/>
      </c:dateAx>
      <c:valAx>
        <c:axId val="2039674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47234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689732515356"/>
          <c:y val="0.049960875984252"/>
          <c:w val="0.754632989033841"/>
          <c:h val="0.718376406652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500000.0</c:v>
                </c:pt>
                <c:pt idx="1">
                  <c:v>550000.0</c:v>
                </c:pt>
                <c:pt idx="2">
                  <c:v>630000.0</c:v>
                </c:pt>
                <c:pt idx="3">
                  <c:v>720000.0</c:v>
                </c:pt>
                <c:pt idx="4">
                  <c:v>800000.0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41623880"/>
        <c:axId val="2041698808"/>
      </c:barChart>
      <c:catAx>
        <c:axId val="2041623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_tradnl" sz="1100" i="1">
                    <a:solidFill>
                      <a:schemeClr val="tx1"/>
                    </a:solidFill>
                  </a:defRPr>
                </a:pPr>
                <a:r>
                  <a:rPr lang="es-VE" sz="1100" i="1" dirty="0">
                    <a:solidFill>
                      <a:schemeClr val="tx1"/>
                    </a:solidFill>
                  </a:rPr>
                  <a:t>Fuente: </a:t>
                </a:r>
                <a:r>
                  <a:rPr lang="es-VE" sz="1100" i="1" dirty="0" smtClean="0">
                    <a:solidFill>
                      <a:schemeClr val="tx1"/>
                    </a:solidFill>
                  </a:rPr>
                  <a:t>CEPAL y CAF</a:t>
                </a:r>
                <a:endParaRPr lang="es-VE" sz="1100" i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24493966103752"/>
              <c:y val="0.92214372607945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es-ES_tradnl">
                <a:solidFill>
                  <a:schemeClr val="tx1"/>
                </a:solidFill>
              </a:defRPr>
            </a:pPr>
            <a:endParaRPr lang="en-US"/>
          </a:p>
        </c:txPr>
        <c:crossAx val="2041698808"/>
        <c:crosses val="autoZero"/>
        <c:auto val="1"/>
        <c:lblAlgn val="ctr"/>
        <c:lblOffset val="100"/>
        <c:noMultiLvlLbl val="0"/>
      </c:catAx>
      <c:valAx>
        <c:axId val="20416988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es-ES_tradnl">
                <a:solidFill>
                  <a:schemeClr val="tx1"/>
                </a:solidFill>
              </a:defRPr>
            </a:pPr>
            <a:endParaRPr lang="en-US"/>
          </a:p>
        </c:txPr>
        <c:crossAx val="2041623880"/>
        <c:crosses val="autoZero"/>
        <c:crossBetween val="between"/>
        <c:majorUnit val="200000.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31850567887"/>
          <c:y val="0.049960875984252"/>
          <c:w val="0.87960113309194"/>
          <c:h val="0.71837640665288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41654840"/>
        <c:axId val="2041659528"/>
      </c:barChart>
      <c:catAx>
        <c:axId val="2041654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_tradnl" sz="900" i="1"/>
                </a:pPr>
                <a:r>
                  <a:rPr lang="es-VE" sz="900" i="1"/>
                  <a:t>Fuente: FMI</a:t>
                </a:r>
              </a:p>
            </c:rich>
          </c:tx>
          <c:layout>
            <c:manualLayout>
              <c:xMode val="edge"/>
              <c:yMode val="edge"/>
              <c:x val="0.0"/>
              <c:y val="0.930609251968524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es-ES_tradnl"/>
            </a:pPr>
            <a:endParaRPr lang="en-US"/>
          </a:p>
        </c:txPr>
        <c:crossAx val="2041659528"/>
        <c:crosses val="autoZero"/>
        <c:auto val="1"/>
        <c:lblAlgn val="ctr"/>
        <c:lblOffset val="100"/>
        <c:noMultiLvlLbl val="0"/>
      </c:catAx>
      <c:valAx>
        <c:axId val="2041659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_tradnl" sz="900"/>
                </a:pPr>
                <a:r>
                  <a:rPr lang="en-US" sz="900"/>
                  <a:t>%</a:t>
                </a:r>
              </a:p>
            </c:rich>
          </c:tx>
          <c:layout>
            <c:manualLayout>
              <c:xMode val="edge"/>
              <c:yMode val="edge"/>
              <c:x val="0.0"/>
              <c:y val="0.4143619586614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_tradnl"/>
            </a:pPr>
            <a:endParaRPr lang="en-US"/>
          </a:p>
        </c:txPr>
        <c:crossAx val="20416548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1509290238"/>
          <c:y val="0.088541092555354"/>
          <c:w val="0.845861482916801"/>
          <c:h val="0.718376406652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lang="es-ES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Hoja1!$A$2:$A$9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2014e</c:v>
                </c:pt>
                <c:pt idx="7">
                  <c:v>2015e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-0.748</c:v>
                </c:pt>
                <c:pt idx="1">
                  <c:v>-0.555</c:v>
                </c:pt>
                <c:pt idx="2">
                  <c:v>-1.172</c:v>
                </c:pt>
                <c:pt idx="3">
                  <c:v>-1.385</c:v>
                </c:pt>
                <c:pt idx="4">
                  <c:v>-1.856</c:v>
                </c:pt>
                <c:pt idx="5">
                  <c:v>-2.435999999999999</c:v>
                </c:pt>
                <c:pt idx="6">
                  <c:v>-2.395</c:v>
                </c:pt>
                <c:pt idx="7">
                  <c:v>-2.463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041722280"/>
        <c:axId val="2041731320"/>
      </c:barChart>
      <c:catAx>
        <c:axId val="2041722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_tradnl" sz="1100" i="1">
                    <a:solidFill>
                      <a:schemeClr val="tx1"/>
                    </a:solidFill>
                  </a:defRPr>
                </a:pPr>
                <a:r>
                  <a:rPr lang="es-VE" sz="1100" i="1" dirty="0" smtClean="0">
                    <a:solidFill>
                      <a:schemeClr val="tx1"/>
                    </a:solidFill>
                  </a:rPr>
                  <a:t>Fuente: IMF</a:t>
                </a:r>
                <a:endParaRPr lang="es-VE" sz="1100" i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53362046250612"/>
              <c:y val="0.904526918678781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es-ES_tradnl">
                <a:solidFill>
                  <a:schemeClr val="tx1"/>
                </a:solidFill>
              </a:defRPr>
            </a:pPr>
            <a:endParaRPr lang="en-US"/>
          </a:p>
        </c:txPr>
        <c:crossAx val="2041731320"/>
        <c:crosses val="autoZero"/>
        <c:auto val="1"/>
        <c:lblAlgn val="ctr"/>
        <c:lblOffset val="100"/>
        <c:noMultiLvlLbl val="0"/>
      </c:catAx>
      <c:valAx>
        <c:axId val="2041731320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lang="es-ES_tradnl">
                <a:solidFill>
                  <a:schemeClr val="tx1"/>
                </a:solidFill>
              </a:defRPr>
            </a:pPr>
            <a:endParaRPr lang="en-US"/>
          </a:p>
        </c:txPr>
        <c:crossAx val="20417222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'Crecimiento de Latam y mundial '!$A$3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'Crecimiento de Latam y mundial '!$AD$2:$AO$2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2014e</c:v>
                </c:pt>
                <c:pt idx="11">
                  <c:v>2015e</c:v>
                </c:pt>
              </c:strCache>
            </c:strRef>
          </c:cat>
          <c:val>
            <c:numRef>
              <c:f>'Crecimiento de Latam y mundial '!$AD$3:$AO$3</c:f>
              <c:numCache>
                <c:formatCode>0.0</c:formatCode>
                <c:ptCount val="12"/>
                <c:pt idx="0">
                  <c:v>4.968</c:v>
                </c:pt>
                <c:pt idx="1">
                  <c:v>4.58</c:v>
                </c:pt>
                <c:pt idx="2">
                  <c:v>5.269</c:v>
                </c:pt>
                <c:pt idx="3">
                  <c:v>5.438</c:v>
                </c:pt>
                <c:pt idx="4">
                  <c:v>2.806999999999999</c:v>
                </c:pt>
                <c:pt idx="5">
                  <c:v>-0.59</c:v>
                </c:pt>
                <c:pt idx="6">
                  <c:v>5.221</c:v>
                </c:pt>
                <c:pt idx="7">
                  <c:v>3.9</c:v>
                </c:pt>
                <c:pt idx="8">
                  <c:v>3.1</c:v>
                </c:pt>
                <c:pt idx="9">
                  <c:v>3.0</c:v>
                </c:pt>
                <c:pt idx="10">
                  <c:v>3.7</c:v>
                </c:pt>
                <c:pt idx="11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5595784"/>
        <c:axId val="2125592296"/>
      </c:barChart>
      <c:catAx>
        <c:axId val="212559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5592296"/>
        <c:crosses val="autoZero"/>
        <c:auto val="1"/>
        <c:lblAlgn val="ctr"/>
        <c:lblOffset val="100"/>
        <c:noMultiLvlLbl val="0"/>
      </c:catAx>
      <c:valAx>
        <c:axId val="212559229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5595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141274426089"/>
          <c:y val="0.028756153111454"/>
          <c:w val="0.884225000539463"/>
          <c:h val="0.861306397715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Economías Avanzadas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m/d/yyyy</c:formatCode>
                <c:ptCount val="71"/>
                <c:pt idx="0">
                  <c:v>39478.0</c:v>
                </c:pt>
                <c:pt idx="1">
                  <c:v>39507.0</c:v>
                </c:pt>
                <c:pt idx="2">
                  <c:v>39538.0</c:v>
                </c:pt>
                <c:pt idx="3">
                  <c:v>39568.0</c:v>
                </c:pt>
                <c:pt idx="4">
                  <c:v>39599.0</c:v>
                </c:pt>
                <c:pt idx="5">
                  <c:v>39629.0</c:v>
                </c:pt>
                <c:pt idx="6">
                  <c:v>39660.0</c:v>
                </c:pt>
                <c:pt idx="7">
                  <c:v>39691.0</c:v>
                </c:pt>
                <c:pt idx="8">
                  <c:v>39721.0</c:v>
                </c:pt>
                <c:pt idx="9">
                  <c:v>39752.0</c:v>
                </c:pt>
                <c:pt idx="10">
                  <c:v>39782.0</c:v>
                </c:pt>
                <c:pt idx="11">
                  <c:v>39813.0</c:v>
                </c:pt>
                <c:pt idx="12">
                  <c:v>39844.0</c:v>
                </c:pt>
                <c:pt idx="13">
                  <c:v>39872.0</c:v>
                </c:pt>
                <c:pt idx="14">
                  <c:v>39903.0</c:v>
                </c:pt>
                <c:pt idx="15">
                  <c:v>39933.0</c:v>
                </c:pt>
                <c:pt idx="16">
                  <c:v>39964.0</c:v>
                </c:pt>
                <c:pt idx="17">
                  <c:v>39994.0</c:v>
                </c:pt>
                <c:pt idx="18">
                  <c:v>40025.0</c:v>
                </c:pt>
                <c:pt idx="19">
                  <c:v>40056.0</c:v>
                </c:pt>
                <c:pt idx="20">
                  <c:v>40086.0</c:v>
                </c:pt>
                <c:pt idx="21">
                  <c:v>40117.0</c:v>
                </c:pt>
                <c:pt idx="22">
                  <c:v>40147.0</c:v>
                </c:pt>
                <c:pt idx="23">
                  <c:v>40178.0</c:v>
                </c:pt>
                <c:pt idx="24">
                  <c:v>40209.0</c:v>
                </c:pt>
                <c:pt idx="25">
                  <c:v>40237.0</c:v>
                </c:pt>
                <c:pt idx="26">
                  <c:v>40268.0</c:v>
                </c:pt>
                <c:pt idx="27">
                  <c:v>40298.0</c:v>
                </c:pt>
                <c:pt idx="28">
                  <c:v>40329.0</c:v>
                </c:pt>
                <c:pt idx="29">
                  <c:v>40359.0</c:v>
                </c:pt>
                <c:pt idx="30">
                  <c:v>40390.0</c:v>
                </c:pt>
                <c:pt idx="31">
                  <c:v>40421.0</c:v>
                </c:pt>
                <c:pt idx="32">
                  <c:v>40451.0</c:v>
                </c:pt>
                <c:pt idx="33">
                  <c:v>40482.0</c:v>
                </c:pt>
                <c:pt idx="34">
                  <c:v>40512.0</c:v>
                </c:pt>
                <c:pt idx="35">
                  <c:v>40543.0</c:v>
                </c:pt>
                <c:pt idx="36">
                  <c:v>40574.0</c:v>
                </c:pt>
                <c:pt idx="37">
                  <c:v>40602.0</c:v>
                </c:pt>
                <c:pt idx="38">
                  <c:v>40633.0</c:v>
                </c:pt>
                <c:pt idx="39">
                  <c:v>40663.0</c:v>
                </c:pt>
                <c:pt idx="40">
                  <c:v>40694.0</c:v>
                </c:pt>
                <c:pt idx="41">
                  <c:v>40724.0</c:v>
                </c:pt>
                <c:pt idx="42">
                  <c:v>40755.0</c:v>
                </c:pt>
                <c:pt idx="43">
                  <c:v>40786.0</c:v>
                </c:pt>
                <c:pt idx="44">
                  <c:v>40816.0</c:v>
                </c:pt>
                <c:pt idx="45">
                  <c:v>40847.0</c:v>
                </c:pt>
                <c:pt idx="46">
                  <c:v>40877.0</c:v>
                </c:pt>
                <c:pt idx="47">
                  <c:v>40908.0</c:v>
                </c:pt>
                <c:pt idx="48">
                  <c:v>40939.0</c:v>
                </c:pt>
                <c:pt idx="49">
                  <c:v>40968.0</c:v>
                </c:pt>
                <c:pt idx="50">
                  <c:v>40999.0</c:v>
                </c:pt>
                <c:pt idx="51">
                  <c:v>41029.0</c:v>
                </c:pt>
                <c:pt idx="52">
                  <c:v>41060.0</c:v>
                </c:pt>
                <c:pt idx="53">
                  <c:v>41090.0</c:v>
                </c:pt>
                <c:pt idx="54">
                  <c:v>41121.0</c:v>
                </c:pt>
                <c:pt idx="55">
                  <c:v>41152.0</c:v>
                </c:pt>
                <c:pt idx="56">
                  <c:v>41182.0</c:v>
                </c:pt>
                <c:pt idx="57">
                  <c:v>41213.0</c:v>
                </c:pt>
                <c:pt idx="58">
                  <c:v>41243.0</c:v>
                </c:pt>
                <c:pt idx="59">
                  <c:v>41274.0</c:v>
                </c:pt>
                <c:pt idx="60">
                  <c:v>41305.0</c:v>
                </c:pt>
                <c:pt idx="61">
                  <c:v>41333.0</c:v>
                </c:pt>
                <c:pt idx="62">
                  <c:v>41364.0</c:v>
                </c:pt>
                <c:pt idx="63">
                  <c:v>41394.0</c:v>
                </c:pt>
                <c:pt idx="64">
                  <c:v>41425.0</c:v>
                </c:pt>
                <c:pt idx="65">
                  <c:v>41455.0</c:v>
                </c:pt>
                <c:pt idx="66">
                  <c:v>41486.0</c:v>
                </c:pt>
                <c:pt idx="67">
                  <c:v>41517.0</c:v>
                </c:pt>
                <c:pt idx="68">
                  <c:v>41547.0</c:v>
                </c:pt>
                <c:pt idx="69">
                  <c:v>41578.0</c:v>
                </c:pt>
                <c:pt idx="70">
                  <c:v>41608.0</c:v>
                </c:pt>
              </c:numCache>
            </c:numRef>
          </c:cat>
          <c:val>
            <c:numRef>
              <c:f>Sheet1!$B$2:$B$72</c:f>
              <c:numCache>
                <c:formatCode>0.00</c:formatCode>
                <c:ptCount val="71"/>
                <c:pt idx="0">
                  <c:v>51.43565629647106</c:v>
                </c:pt>
                <c:pt idx="1">
                  <c:v>49.96784360735244</c:v>
                </c:pt>
                <c:pt idx="2">
                  <c:v>49.85722861541324</c:v>
                </c:pt>
                <c:pt idx="3">
                  <c:v>49.79088967794218</c:v>
                </c:pt>
                <c:pt idx="4">
                  <c:v>49.35686179721541</c:v>
                </c:pt>
                <c:pt idx="5">
                  <c:v>48.7431253909265</c:v>
                </c:pt>
                <c:pt idx="6">
                  <c:v>48.6898928733806</c:v>
                </c:pt>
                <c:pt idx="7">
                  <c:v>48.09129094988668</c:v>
                </c:pt>
                <c:pt idx="8">
                  <c:v>44.54783903160553</c:v>
                </c:pt>
                <c:pt idx="9">
                  <c:v>40.70228404332672</c:v>
                </c:pt>
                <c:pt idx="10">
                  <c:v>36.87987837602815</c:v>
                </c:pt>
                <c:pt idx="11">
                  <c:v>33.7519777984969</c:v>
                </c:pt>
                <c:pt idx="12">
                  <c:v>34.8621732020853</c:v>
                </c:pt>
                <c:pt idx="13">
                  <c:v>35.04730122527685</c:v>
                </c:pt>
                <c:pt idx="14">
                  <c:v>36.02373945406433</c:v>
                </c:pt>
                <c:pt idx="15">
                  <c:v>40.28795871454592</c:v>
                </c:pt>
                <c:pt idx="16">
                  <c:v>43.0242201554447</c:v>
                </c:pt>
                <c:pt idx="17">
                  <c:v>45.8345590040029</c:v>
                </c:pt>
                <c:pt idx="18">
                  <c:v>49.29472717364167</c:v>
                </c:pt>
                <c:pt idx="19">
                  <c:v>51.95245868948813</c:v>
                </c:pt>
                <c:pt idx="20">
                  <c:v>53.07432602246475</c:v>
                </c:pt>
                <c:pt idx="21">
                  <c:v>54.45593726938583</c:v>
                </c:pt>
                <c:pt idx="22">
                  <c:v>53.32686053003171</c:v>
                </c:pt>
                <c:pt idx="23">
                  <c:v>54.53531086345798</c:v>
                </c:pt>
                <c:pt idx="24">
                  <c:v>55.09171370327982</c:v>
                </c:pt>
                <c:pt idx="25">
                  <c:v>54.88770022830895</c:v>
                </c:pt>
                <c:pt idx="26">
                  <c:v>57.31896217415597</c:v>
                </c:pt>
                <c:pt idx="27">
                  <c:v>57.4838995958722</c:v>
                </c:pt>
                <c:pt idx="28">
                  <c:v>56.95073314632455</c:v>
                </c:pt>
                <c:pt idx="29">
                  <c:v>55.6487026564361</c:v>
                </c:pt>
                <c:pt idx="30">
                  <c:v>55.68095690869234</c:v>
                </c:pt>
                <c:pt idx="31">
                  <c:v>55.44005582492935</c:v>
                </c:pt>
                <c:pt idx="32">
                  <c:v>54.58692014892793</c:v>
                </c:pt>
                <c:pt idx="33">
                  <c:v>54.86542449693765</c:v>
                </c:pt>
                <c:pt idx="34">
                  <c:v>55.34894666223967</c:v>
                </c:pt>
                <c:pt idx="35">
                  <c:v>55.78674827983596</c:v>
                </c:pt>
                <c:pt idx="36">
                  <c:v>57.3626085689744</c:v>
                </c:pt>
                <c:pt idx="37">
                  <c:v>58.1872098071856</c:v>
                </c:pt>
                <c:pt idx="38">
                  <c:v>56.17206767869841</c:v>
                </c:pt>
                <c:pt idx="39">
                  <c:v>55.98073639421222</c:v>
                </c:pt>
                <c:pt idx="40">
                  <c:v>53.18461348648754</c:v>
                </c:pt>
                <c:pt idx="41">
                  <c:v>53.43184823420683</c:v>
                </c:pt>
                <c:pt idx="42">
                  <c:v>51.462371852978</c:v>
                </c:pt>
                <c:pt idx="43">
                  <c:v>51.20330279898843</c:v>
                </c:pt>
                <c:pt idx="44">
                  <c:v>50.4358430164668</c:v>
                </c:pt>
                <c:pt idx="45">
                  <c:v>49.39702522191615</c:v>
                </c:pt>
                <c:pt idx="46">
                  <c:v>49.39163848320433</c:v>
                </c:pt>
                <c:pt idx="47">
                  <c:v>49.94950655385461</c:v>
                </c:pt>
                <c:pt idx="48">
                  <c:v>51.07062417727129</c:v>
                </c:pt>
                <c:pt idx="49">
                  <c:v>50.14091867381401</c:v>
                </c:pt>
                <c:pt idx="50">
                  <c:v>50.7590752819761</c:v>
                </c:pt>
                <c:pt idx="51">
                  <c:v>50.61250895327763</c:v>
                </c:pt>
                <c:pt idx="52">
                  <c:v>49.55948099664818</c:v>
                </c:pt>
                <c:pt idx="53">
                  <c:v>48.72884446608536</c:v>
                </c:pt>
                <c:pt idx="54">
                  <c:v>48.08553197010731</c:v>
                </c:pt>
                <c:pt idx="55">
                  <c:v>48.61522057778095</c:v>
                </c:pt>
                <c:pt idx="56">
                  <c:v>49.37920628730846</c:v>
                </c:pt>
                <c:pt idx="57">
                  <c:v>48.72871025662166</c:v>
                </c:pt>
                <c:pt idx="58">
                  <c:v>48.31284917928553</c:v>
                </c:pt>
                <c:pt idx="59">
                  <c:v>48.53569243629558</c:v>
                </c:pt>
                <c:pt idx="60">
                  <c:v>50.46854631384584</c:v>
                </c:pt>
                <c:pt idx="61">
                  <c:v>51.24214416070691</c:v>
                </c:pt>
                <c:pt idx="62">
                  <c:v>49.89712795889891</c:v>
                </c:pt>
                <c:pt idx="63">
                  <c:v>49.82233881343642</c:v>
                </c:pt>
                <c:pt idx="64">
                  <c:v>49.58652891468918</c:v>
                </c:pt>
                <c:pt idx="65">
                  <c:v>50.66698469653895</c:v>
                </c:pt>
                <c:pt idx="66">
                  <c:v>52.819205576122</c:v>
                </c:pt>
                <c:pt idx="67">
                  <c:v>53.70866113691472</c:v>
                </c:pt>
                <c:pt idx="68">
                  <c:v>53.84817758903817</c:v>
                </c:pt>
                <c:pt idx="69">
                  <c:v>54.24011108919405</c:v>
                </c:pt>
                <c:pt idx="70">
                  <c:v>55.00780404053098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Economías Emergentes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m/d/yyyy</c:formatCode>
                <c:ptCount val="71"/>
                <c:pt idx="0">
                  <c:v>39478.0</c:v>
                </c:pt>
                <c:pt idx="1">
                  <c:v>39507.0</c:v>
                </c:pt>
                <c:pt idx="2">
                  <c:v>39538.0</c:v>
                </c:pt>
                <c:pt idx="3">
                  <c:v>39568.0</c:v>
                </c:pt>
                <c:pt idx="4">
                  <c:v>39599.0</c:v>
                </c:pt>
                <c:pt idx="5">
                  <c:v>39629.0</c:v>
                </c:pt>
                <c:pt idx="6">
                  <c:v>39660.0</c:v>
                </c:pt>
                <c:pt idx="7">
                  <c:v>39691.0</c:v>
                </c:pt>
                <c:pt idx="8">
                  <c:v>39721.0</c:v>
                </c:pt>
                <c:pt idx="9">
                  <c:v>39752.0</c:v>
                </c:pt>
                <c:pt idx="10">
                  <c:v>39782.0</c:v>
                </c:pt>
                <c:pt idx="11">
                  <c:v>39813.0</c:v>
                </c:pt>
                <c:pt idx="12">
                  <c:v>39844.0</c:v>
                </c:pt>
                <c:pt idx="13">
                  <c:v>39872.0</c:v>
                </c:pt>
                <c:pt idx="14">
                  <c:v>39903.0</c:v>
                </c:pt>
                <c:pt idx="15">
                  <c:v>39933.0</c:v>
                </c:pt>
                <c:pt idx="16">
                  <c:v>39964.0</c:v>
                </c:pt>
                <c:pt idx="17">
                  <c:v>39994.0</c:v>
                </c:pt>
                <c:pt idx="18">
                  <c:v>40025.0</c:v>
                </c:pt>
                <c:pt idx="19">
                  <c:v>40056.0</c:v>
                </c:pt>
                <c:pt idx="20">
                  <c:v>40086.0</c:v>
                </c:pt>
                <c:pt idx="21">
                  <c:v>40117.0</c:v>
                </c:pt>
                <c:pt idx="22">
                  <c:v>40147.0</c:v>
                </c:pt>
                <c:pt idx="23">
                  <c:v>40178.0</c:v>
                </c:pt>
                <c:pt idx="24">
                  <c:v>40209.0</c:v>
                </c:pt>
                <c:pt idx="25">
                  <c:v>40237.0</c:v>
                </c:pt>
                <c:pt idx="26">
                  <c:v>40268.0</c:v>
                </c:pt>
                <c:pt idx="27">
                  <c:v>40298.0</c:v>
                </c:pt>
                <c:pt idx="28">
                  <c:v>40329.0</c:v>
                </c:pt>
                <c:pt idx="29">
                  <c:v>40359.0</c:v>
                </c:pt>
                <c:pt idx="30">
                  <c:v>40390.0</c:v>
                </c:pt>
                <c:pt idx="31">
                  <c:v>40421.0</c:v>
                </c:pt>
                <c:pt idx="32">
                  <c:v>40451.0</c:v>
                </c:pt>
                <c:pt idx="33">
                  <c:v>40482.0</c:v>
                </c:pt>
                <c:pt idx="34">
                  <c:v>40512.0</c:v>
                </c:pt>
                <c:pt idx="35">
                  <c:v>40543.0</c:v>
                </c:pt>
                <c:pt idx="36">
                  <c:v>40574.0</c:v>
                </c:pt>
                <c:pt idx="37">
                  <c:v>40602.0</c:v>
                </c:pt>
                <c:pt idx="38">
                  <c:v>40633.0</c:v>
                </c:pt>
                <c:pt idx="39">
                  <c:v>40663.0</c:v>
                </c:pt>
                <c:pt idx="40">
                  <c:v>40694.0</c:v>
                </c:pt>
                <c:pt idx="41">
                  <c:v>40724.0</c:v>
                </c:pt>
                <c:pt idx="42">
                  <c:v>40755.0</c:v>
                </c:pt>
                <c:pt idx="43">
                  <c:v>40786.0</c:v>
                </c:pt>
                <c:pt idx="44">
                  <c:v>40816.0</c:v>
                </c:pt>
                <c:pt idx="45">
                  <c:v>40847.0</c:v>
                </c:pt>
                <c:pt idx="46">
                  <c:v>40877.0</c:v>
                </c:pt>
                <c:pt idx="47">
                  <c:v>40908.0</c:v>
                </c:pt>
                <c:pt idx="48">
                  <c:v>40939.0</c:v>
                </c:pt>
                <c:pt idx="49">
                  <c:v>40968.0</c:v>
                </c:pt>
                <c:pt idx="50">
                  <c:v>40999.0</c:v>
                </c:pt>
                <c:pt idx="51">
                  <c:v>41029.0</c:v>
                </c:pt>
                <c:pt idx="52">
                  <c:v>41060.0</c:v>
                </c:pt>
                <c:pt idx="53">
                  <c:v>41090.0</c:v>
                </c:pt>
                <c:pt idx="54">
                  <c:v>41121.0</c:v>
                </c:pt>
                <c:pt idx="55">
                  <c:v>41152.0</c:v>
                </c:pt>
                <c:pt idx="56">
                  <c:v>41182.0</c:v>
                </c:pt>
                <c:pt idx="57">
                  <c:v>41213.0</c:v>
                </c:pt>
                <c:pt idx="58">
                  <c:v>41243.0</c:v>
                </c:pt>
                <c:pt idx="59">
                  <c:v>41274.0</c:v>
                </c:pt>
                <c:pt idx="60">
                  <c:v>41305.0</c:v>
                </c:pt>
                <c:pt idx="61">
                  <c:v>41333.0</c:v>
                </c:pt>
                <c:pt idx="62">
                  <c:v>41364.0</c:v>
                </c:pt>
                <c:pt idx="63">
                  <c:v>41394.0</c:v>
                </c:pt>
                <c:pt idx="64">
                  <c:v>41425.0</c:v>
                </c:pt>
                <c:pt idx="65">
                  <c:v>41455.0</c:v>
                </c:pt>
                <c:pt idx="66">
                  <c:v>41486.0</c:v>
                </c:pt>
                <c:pt idx="67">
                  <c:v>41517.0</c:v>
                </c:pt>
                <c:pt idx="68">
                  <c:v>41547.0</c:v>
                </c:pt>
                <c:pt idx="69">
                  <c:v>41578.0</c:v>
                </c:pt>
                <c:pt idx="70">
                  <c:v>41608.0</c:v>
                </c:pt>
              </c:numCache>
            </c:numRef>
          </c:cat>
          <c:val>
            <c:numRef>
              <c:f>Sheet1!$C$2:$C$72</c:f>
              <c:numCache>
                <c:formatCode>0.00</c:formatCode>
                <c:ptCount val="71"/>
                <c:pt idx="0">
                  <c:v>52.68865070670075</c:v>
                </c:pt>
                <c:pt idx="1">
                  <c:v>51.74112738972971</c:v>
                </c:pt>
                <c:pt idx="2">
                  <c:v>52.07530595531934</c:v>
                </c:pt>
                <c:pt idx="3">
                  <c:v>52.73608510723334</c:v>
                </c:pt>
                <c:pt idx="4">
                  <c:v>52.19293453956183</c:v>
                </c:pt>
                <c:pt idx="5">
                  <c:v>51.39935836100526</c:v>
                </c:pt>
                <c:pt idx="6">
                  <c:v>51.37965623282334</c:v>
                </c:pt>
                <c:pt idx="7">
                  <c:v>48.88897940570682</c:v>
                </c:pt>
                <c:pt idx="8">
                  <c:v>47.8091042811691</c:v>
                </c:pt>
                <c:pt idx="9">
                  <c:v>44.61820244967774</c:v>
                </c:pt>
                <c:pt idx="10">
                  <c:v>39.8710612131235</c:v>
                </c:pt>
                <c:pt idx="11">
                  <c:v>38.85052469848684</c:v>
                </c:pt>
                <c:pt idx="12">
                  <c:v>39.35112140693658</c:v>
                </c:pt>
                <c:pt idx="13">
                  <c:v>41.992465191844</c:v>
                </c:pt>
                <c:pt idx="14">
                  <c:v>42.7052511845059</c:v>
                </c:pt>
                <c:pt idx="15">
                  <c:v>46.50168775666956</c:v>
                </c:pt>
                <c:pt idx="16">
                  <c:v>48.49991622725743</c:v>
                </c:pt>
                <c:pt idx="17">
                  <c:v>49.49960080081308</c:v>
                </c:pt>
                <c:pt idx="18">
                  <c:v>50.03604385744929</c:v>
                </c:pt>
                <c:pt idx="19">
                  <c:v>52.92940895945951</c:v>
                </c:pt>
                <c:pt idx="20">
                  <c:v>53.6882702534803</c:v>
                </c:pt>
                <c:pt idx="21">
                  <c:v>53.80524588781559</c:v>
                </c:pt>
                <c:pt idx="22">
                  <c:v>54.233038582878</c:v>
                </c:pt>
                <c:pt idx="23">
                  <c:v>54.72147147001122</c:v>
                </c:pt>
                <c:pt idx="24">
                  <c:v>56.09267985782904</c:v>
                </c:pt>
                <c:pt idx="25">
                  <c:v>55.137176070654</c:v>
                </c:pt>
                <c:pt idx="26">
                  <c:v>55.3931270106831</c:v>
                </c:pt>
                <c:pt idx="27">
                  <c:v>54.70271559151227</c:v>
                </c:pt>
                <c:pt idx="28">
                  <c:v>53.3006382446536</c:v>
                </c:pt>
                <c:pt idx="29">
                  <c:v>51.93457947380711</c:v>
                </c:pt>
                <c:pt idx="30">
                  <c:v>51.51477311373453</c:v>
                </c:pt>
                <c:pt idx="31">
                  <c:v>52.23121305711236</c:v>
                </c:pt>
                <c:pt idx="32">
                  <c:v>52.34969287261298</c:v>
                </c:pt>
                <c:pt idx="33">
                  <c:v>53.85549826040015</c:v>
                </c:pt>
                <c:pt idx="34">
                  <c:v>54.4278030221852</c:v>
                </c:pt>
                <c:pt idx="35">
                  <c:v>54.41615313519055</c:v>
                </c:pt>
                <c:pt idx="36">
                  <c:v>54.4536202391682</c:v>
                </c:pt>
                <c:pt idx="37">
                  <c:v>53.55505931765322</c:v>
                </c:pt>
                <c:pt idx="38">
                  <c:v>53.36408502729672</c:v>
                </c:pt>
                <c:pt idx="39">
                  <c:v>52.53587583459788</c:v>
                </c:pt>
                <c:pt idx="40">
                  <c:v>52.09002537809634</c:v>
                </c:pt>
                <c:pt idx="41">
                  <c:v>50.86235070221173</c:v>
                </c:pt>
                <c:pt idx="42">
                  <c:v>49.82810952514152</c:v>
                </c:pt>
                <c:pt idx="43">
                  <c:v>49.56126170933537</c:v>
                </c:pt>
                <c:pt idx="44">
                  <c:v>49.41219723932851</c:v>
                </c:pt>
                <c:pt idx="45">
                  <c:v>50.41836405862389</c:v>
                </c:pt>
                <c:pt idx="46">
                  <c:v>48.92449590861514</c:v>
                </c:pt>
                <c:pt idx="47">
                  <c:v>49.69061334214456</c:v>
                </c:pt>
                <c:pt idx="48">
                  <c:v>50.21906514958673</c:v>
                </c:pt>
                <c:pt idx="49">
                  <c:v>50.63711503596465</c:v>
                </c:pt>
                <c:pt idx="50">
                  <c:v>49.7770645424717</c:v>
                </c:pt>
                <c:pt idx="51">
                  <c:v>50.3777804495794</c:v>
                </c:pt>
                <c:pt idx="52">
                  <c:v>49.95168254003453</c:v>
                </c:pt>
                <c:pt idx="53">
                  <c:v>49.44470139434242</c:v>
                </c:pt>
                <c:pt idx="54">
                  <c:v>49.86260881564475</c:v>
                </c:pt>
                <c:pt idx="55">
                  <c:v>48.8563124759056</c:v>
                </c:pt>
                <c:pt idx="56">
                  <c:v>49.33984808544391</c:v>
                </c:pt>
                <c:pt idx="57">
                  <c:v>50.1975700632869</c:v>
                </c:pt>
                <c:pt idx="58">
                  <c:v>51.10051562200442</c:v>
                </c:pt>
                <c:pt idx="59">
                  <c:v>51.2904183140004</c:v>
                </c:pt>
                <c:pt idx="60">
                  <c:v>52.273275153749</c:v>
                </c:pt>
                <c:pt idx="61">
                  <c:v>51.33932583546068</c:v>
                </c:pt>
                <c:pt idx="62">
                  <c:v>51.4256802425092</c:v>
                </c:pt>
                <c:pt idx="63">
                  <c:v>50.49775835552593</c:v>
                </c:pt>
                <c:pt idx="64">
                  <c:v>49.6700570111735</c:v>
                </c:pt>
                <c:pt idx="65">
                  <c:v>49.476172987105</c:v>
                </c:pt>
                <c:pt idx="66">
                  <c:v>48.67896936915483</c:v>
                </c:pt>
                <c:pt idx="67">
                  <c:v>50.00583794001681</c:v>
                </c:pt>
                <c:pt idx="68">
                  <c:v>50.24701193374202</c:v>
                </c:pt>
                <c:pt idx="69">
                  <c:v>50.93652671018548</c:v>
                </c:pt>
                <c:pt idx="70">
                  <c:v>50.87951085788888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m/d/yyyy</c:formatCode>
                <c:ptCount val="71"/>
                <c:pt idx="0">
                  <c:v>39478.0</c:v>
                </c:pt>
                <c:pt idx="1">
                  <c:v>39507.0</c:v>
                </c:pt>
                <c:pt idx="2">
                  <c:v>39538.0</c:v>
                </c:pt>
                <c:pt idx="3">
                  <c:v>39568.0</c:v>
                </c:pt>
                <c:pt idx="4">
                  <c:v>39599.0</c:v>
                </c:pt>
                <c:pt idx="5">
                  <c:v>39629.0</c:v>
                </c:pt>
                <c:pt idx="6">
                  <c:v>39660.0</c:v>
                </c:pt>
                <c:pt idx="7">
                  <c:v>39691.0</c:v>
                </c:pt>
                <c:pt idx="8">
                  <c:v>39721.0</c:v>
                </c:pt>
                <c:pt idx="9">
                  <c:v>39752.0</c:v>
                </c:pt>
                <c:pt idx="10">
                  <c:v>39782.0</c:v>
                </c:pt>
                <c:pt idx="11">
                  <c:v>39813.0</c:v>
                </c:pt>
                <c:pt idx="12">
                  <c:v>39844.0</c:v>
                </c:pt>
                <c:pt idx="13">
                  <c:v>39872.0</c:v>
                </c:pt>
                <c:pt idx="14">
                  <c:v>39903.0</c:v>
                </c:pt>
                <c:pt idx="15">
                  <c:v>39933.0</c:v>
                </c:pt>
                <c:pt idx="16">
                  <c:v>39964.0</c:v>
                </c:pt>
                <c:pt idx="17">
                  <c:v>39994.0</c:v>
                </c:pt>
                <c:pt idx="18">
                  <c:v>40025.0</c:v>
                </c:pt>
                <c:pt idx="19">
                  <c:v>40056.0</c:v>
                </c:pt>
                <c:pt idx="20">
                  <c:v>40086.0</c:v>
                </c:pt>
                <c:pt idx="21">
                  <c:v>40117.0</c:v>
                </c:pt>
                <c:pt idx="22">
                  <c:v>40147.0</c:v>
                </c:pt>
                <c:pt idx="23">
                  <c:v>40178.0</c:v>
                </c:pt>
                <c:pt idx="24">
                  <c:v>40209.0</c:v>
                </c:pt>
                <c:pt idx="25">
                  <c:v>40237.0</c:v>
                </c:pt>
                <c:pt idx="26">
                  <c:v>40268.0</c:v>
                </c:pt>
                <c:pt idx="27">
                  <c:v>40298.0</c:v>
                </c:pt>
                <c:pt idx="28">
                  <c:v>40329.0</c:v>
                </c:pt>
                <c:pt idx="29">
                  <c:v>40359.0</c:v>
                </c:pt>
                <c:pt idx="30">
                  <c:v>40390.0</c:v>
                </c:pt>
                <c:pt idx="31">
                  <c:v>40421.0</c:v>
                </c:pt>
                <c:pt idx="32">
                  <c:v>40451.0</c:v>
                </c:pt>
                <c:pt idx="33">
                  <c:v>40482.0</c:v>
                </c:pt>
                <c:pt idx="34">
                  <c:v>40512.0</c:v>
                </c:pt>
                <c:pt idx="35">
                  <c:v>40543.0</c:v>
                </c:pt>
                <c:pt idx="36">
                  <c:v>40574.0</c:v>
                </c:pt>
                <c:pt idx="37">
                  <c:v>40602.0</c:v>
                </c:pt>
                <c:pt idx="38">
                  <c:v>40633.0</c:v>
                </c:pt>
                <c:pt idx="39">
                  <c:v>40663.0</c:v>
                </c:pt>
                <c:pt idx="40">
                  <c:v>40694.0</c:v>
                </c:pt>
                <c:pt idx="41">
                  <c:v>40724.0</c:v>
                </c:pt>
                <c:pt idx="42">
                  <c:v>40755.0</c:v>
                </c:pt>
                <c:pt idx="43">
                  <c:v>40786.0</c:v>
                </c:pt>
                <c:pt idx="44">
                  <c:v>40816.0</c:v>
                </c:pt>
                <c:pt idx="45">
                  <c:v>40847.0</c:v>
                </c:pt>
                <c:pt idx="46">
                  <c:v>40877.0</c:v>
                </c:pt>
                <c:pt idx="47">
                  <c:v>40908.0</c:v>
                </c:pt>
                <c:pt idx="48">
                  <c:v>40939.0</c:v>
                </c:pt>
                <c:pt idx="49">
                  <c:v>40968.0</c:v>
                </c:pt>
                <c:pt idx="50">
                  <c:v>40999.0</c:v>
                </c:pt>
                <c:pt idx="51">
                  <c:v>41029.0</c:v>
                </c:pt>
                <c:pt idx="52">
                  <c:v>41060.0</c:v>
                </c:pt>
                <c:pt idx="53">
                  <c:v>41090.0</c:v>
                </c:pt>
                <c:pt idx="54">
                  <c:v>41121.0</c:v>
                </c:pt>
                <c:pt idx="55">
                  <c:v>41152.0</c:v>
                </c:pt>
                <c:pt idx="56">
                  <c:v>41182.0</c:v>
                </c:pt>
                <c:pt idx="57">
                  <c:v>41213.0</c:v>
                </c:pt>
                <c:pt idx="58">
                  <c:v>41243.0</c:v>
                </c:pt>
                <c:pt idx="59">
                  <c:v>41274.0</c:v>
                </c:pt>
                <c:pt idx="60">
                  <c:v>41305.0</c:v>
                </c:pt>
                <c:pt idx="61">
                  <c:v>41333.0</c:v>
                </c:pt>
                <c:pt idx="62">
                  <c:v>41364.0</c:v>
                </c:pt>
                <c:pt idx="63">
                  <c:v>41394.0</c:v>
                </c:pt>
                <c:pt idx="64">
                  <c:v>41425.0</c:v>
                </c:pt>
                <c:pt idx="65">
                  <c:v>41455.0</c:v>
                </c:pt>
                <c:pt idx="66">
                  <c:v>41486.0</c:v>
                </c:pt>
                <c:pt idx="67">
                  <c:v>41517.0</c:v>
                </c:pt>
                <c:pt idx="68">
                  <c:v>41547.0</c:v>
                </c:pt>
                <c:pt idx="69">
                  <c:v>41578.0</c:v>
                </c:pt>
                <c:pt idx="70">
                  <c:v>41608.0</c:v>
                </c:pt>
              </c:numCache>
            </c:numRef>
          </c:cat>
          <c:val>
            <c:numRef>
              <c:f>Sheet1!$D$2:$D$72</c:f>
              <c:numCache>
                <c:formatCode>General</c:formatCode>
                <c:ptCount val="71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50.0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50.0</c:v>
                </c:pt>
                <c:pt idx="33">
                  <c:v>50.0</c:v>
                </c:pt>
                <c:pt idx="34">
                  <c:v>50.0</c:v>
                </c:pt>
                <c:pt idx="35">
                  <c:v>50.0</c:v>
                </c:pt>
                <c:pt idx="36">
                  <c:v>50.0</c:v>
                </c:pt>
                <c:pt idx="37">
                  <c:v>50.0</c:v>
                </c:pt>
                <c:pt idx="38">
                  <c:v>50.0</c:v>
                </c:pt>
                <c:pt idx="39">
                  <c:v>50.0</c:v>
                </c:pt>
                <c:pt idx="40">
                  <c:v>50.0</c:v>
                </c:pt>
                <c:pt idx="41">
                  <c:v>50.0</c:v>
                </c:pt>
                <c:pt idx="42">
                  <c:v>50.0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50.0</c:v>
                </c:pt>
                <c:pt idx="54">
                  <c:v>50.0</c:v>
                </c:pt>
                <c:pt idx="55">
                  <c:v>50.0</c:v>
                </c:pt>
                <c:pt idx="56">
                  <c:v>50.0</c:v>
                </c:pt>
                <c:pt idx="57">
                  <c:v>50.0</c:v>
                </c:pt>
                <c:pt idx="58">
                  <c:v>50.0</c:v>
                </c:pt>
                <c:pt idx="59">
                  <c:v>50.0</c:v>
                </c:pt>
                <c:pt idx="60">
                  <c:v>50.0</c:v>
                </c:pt>
                <c:pt idx="61">
                  <c:v>50.0</c:v>
                </c:pt>
                <c:pt idx="62">
                  <c:v>50.0</c:v>
                </c:pt>
                <c:pt idx="63">
                  <c:v>50.0</c:v>
                </c:pt>
                <c:pt idx="64">
                  <c:v>50.0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50.0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Global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Sheet1!$A$2:$A$72</c:f>
              <c:numCache>
                <c:formatCode>m/d/yyyy</c:formatCode>
                <c:ptCount val="71"/>
                <c:pt idx="0">
                  <c:v>39478.0</c:v>
                </c:pt>
                <c:pt idx="1">
                  <c:v>39507.0</c:v>
                </c:pt>
                <c:pt idx="2">
                  <c:v>39538.0</c:v>
                </c:pt>
                <c:pt idx="3">
                  <c:v>39568.0</c:v>
                </c:pt>
                <c:pt idx="4">
                  <c:v>39599.0</c:v>
                </c:pt>
                <c:pt idx="5">
                  <c:v>39629.0</c:v>
                </c:pt>
                <c:pt idx="6">
                  <c:v>39660.0</c:v>
                </c:pt>
                <c:pt idx="7">
                  <c:v>39691.0</c:v>
                </c:pt>
                <c:pt idx="8">
                  <c:v>39721.0</c:v>
                </c:pt>
                <c:pt idx="9">
                  <c:v>39752.0</c:v>
                </c:pt>
                <c:pt idx="10">
                  <c:v>39782.0</c:v>
                </c:pt>
                <c:pt idx="11">
                  <c:v>39813.0</c:v>
                </c:pt>
                <c:pt idx="12">
                  <c:v>39844.0</c:v>
                </c:pt>
                <c:pt idx="13">
                  <c:v>39872.0</c:v>
                </c:pt>
                <c:pt idx="14">
                  <c:v>39903.0</c:v>
                </c:pt>
                <c:pt idx="15">
                  <c:v>39933.0</c:v>
                </c:pt>
                <c:pt idx="16">
                  <c:v>39964.0</c:v>
                </c:pt>
                <c:pt idx="17">
                  <c:v>39994.0</c:v>
                </c:pt>
                <c:pt idx="18">
                  <c:v>40025.0</c:v>
                </c:pt>
                <c:pt idx="19">
                  <c:v>40056.0</c:v>
                </c:pt>
                <c:pt idx="20">
                  <c:v>40086.0</c:v>
                </c:pt>
                <c:pt idx="21">
                  <c:v>40117.0</c:v>
                </c:pt>
                <c:pt idx="22">
                  <c:v>40147.0</c:v>
                </c:pt>
                <c:pt idx="23">
                  <c:v>40178.0</c:v>
                </c:pt>
                <c:pt idx="24">
                  <c:v>40209.0</c:v>
                </c:pt>
                <c:pt idx="25">
                  <c:v>40237.0</c:v>
                </c:pt>
                <c:pt idx="26">
                  <c:v>40268.0</c:v>
                </c:pt>
                <c:pt idx="27">
                  <c:v>40298.0</c:v>
                </c:pt>
                <c:pt idx="28">
                  <c:v>40329.0</c:v>
                </c:pt>
                <c:pt idx="29">
                  <c:v>40359.0</c:v>
                </c:pt>
                <c:pt idx="30">
                  <c:v>40390.0</c:v>
                </c:pt>
                <c:pt idx="31">
                  <c:v>40421.0</c:v>
                </c:pt>
                <c:pt idx="32">
                  <c:v>40451.0</c:v>
                </c:pt>
                <c:pt idx="33">
                  <c:v>40482.0</c:v>
                </c:pt>
                <c:pt idx="34">
                  <c:v>40512.0</c:v>
                </c:pt>
                <c:pt idx="35">
                  <c:v>40543.0</c:v>
                </c:pt>
                <c:pt idx="36">
                  <c:v>40574.0</c:v>
                </c:pt>
                <c:pt idx="37">
                  <c:v>40602.0</c:v>
                </c:pt>
                <c:pt idx="38">
                  <c:v>40633.0</c:v>
                </c:pt>
                <c:pt idx="39">
                  <c:v>40663.0</c:v>
                </c:pt>
                <c:pt idx="40">
                  <c:v>40694.0</c:v>
                </c:pt>
                <c:pt idx="41">
                  <c:v>40724.0</c:v>
                </c:pt>
                <c:pt idx="42">
                  <c:v>40755.0</c:v>
                </c:pt>
                <c:pt idx="43">
                  <c:v>40786.0</c:v>
                </c:pt>
                <c:pt idx="44">
                  <c:v>40816.0</c:v>
                </c:pt>
                <c:pt idx="45">
                  <c:v>40847.0</c:v>
                </c:pt>
                <c:pt idx="46">
                  <c:v>40877.0</c:v>
                </c:pt>
                <c:pt idx="47">
                  <c:v>40908.0</c:v>
                </c:pt>
                <c:pt idx="48">
                  <c:v>40939.0</c:v>
                </c:pt>
                <c:pt idx="49">
                  <c:v>40968.0</c:v>
                </c:pt>
                <c:pt idx="50">
                  <c:v>40999.0</c:v>
                </c:pt>
                <c:pt idx="51">
                  <c:v>41029.0</c:v>
                </c:pt>
                <c:pt idx="52">
                  <c:v>41060.0</c:v>
                </c:pt>
                <c:pt idx="53">
                  <c:v>41090.0</c:v>
                </c:pt>
                <c:pt idx="54">
                  <c:v>41121.0</c:v>
                </c:pt>
                <c:pt idx="55">
                  <c:v>41152.0</c:v>
                </c:pt>
                <c:pt idx="56">
                  <c:v>41182.0</c:v>
                </c:pt>
                <c:pt idx="57">
                  <c:v>41213.0</c:v>
                </c:pt>
                <c:pt idx="58">
                  <c:v>41243.0</c:v>
                </c:pt>
                <c:pt idx="59">
                  <c:v>41274.0</c:v>
                </c:pt>
                <c:pt idx="60">
                  <c:v>41305.0</c:v>
                </c:pt>
                <c:pt idx="61">
                  <c:v>41333.0</c:v>
                </c:pt>
                <c:pt idx="62">
                  <c:v>41364.0</c:v>
                </c:pt>
                <c:pt idx="63">
                  <c:v>41394.0</c:v>
                </c:pt>
                <c:pt idx="64">
                  <c:v>41425.0</c:v>
                </c:pt>
                <c:pt idx="65">
                  <c:v>41455.0</c:v>
                </c:pt>
                <c:pt idx="66">
                  <c:v>41486.0</c:v>
                </c:pt>
                <c:pt idx="67">
                  <c:v>41517.0</c:v>
                </c:pt>
                <c:pt idx="68">
                  <c:v>41547.0</c:v>
                </c:pt>
                <c:pt idx="69">
                  <c:v>41578.0</c:v>
                </c:pt>
                <c:pt idx="70">
                  <c:v>41608.0</c:v>
                </c:pt>
              </c:numCache>
            </c:numRef>
          </c:cat>
          <c:val>
            <c:numRef>
              <c:f>Sheet1!$E$2:$E$72</c:f>
              <c:numCache>
                <c:formatCode>General</c:formatCode>
                <c:ptCount val="71"/>
                <c:pt idx="0">
                  <c:v>52.55</c:v>
                </c:pt>
                <c:pt idx="1">
                  <c:v>51.5</c:v>
                </c:pt>
                <c:pt idx="2">
                  <c:v>51.09</c:v>
                </c:pt>
                <c:pt idx="3">
                  <c:v>50.47</c:v>
                </c:pt>
                <c:pt idx="4">
                  <c:v>50.1</c:v>
                </c:pt>
                <c:pt idx="5">
                  <c:v>49.15</c:v>
                </c:pt>
                <c:pt idx="6">
                  <c:v>49.06</c:v>
                </c:pt>
                <c:pt idx="7">
                  <c:v>47.96</c:v>
                </c:pt>
                <c:pt idx="8">
                  <c:v>45.01</c:v>
                </c:pt>
                <c:pt idx="9">
                  <c:v>41.47</c:v>
                </c:pt>
                <c:pt idx="10">
                  <c:v>37.19</c:v>
                </c:pt>
                <c:pt idx="11">
                  <c:v>34.28</c:v>
                </c:pt>
                <c:pt idx="12">
                  <c:v>35.89</c:v>
                </c:pt>
                <c:pt idx="13">
                  <c:v>37.24</c:v>
                </c:pt>
                <c:pt idx="14">
                  <c:v>38.87</c:v>
                </c:pt>
                <c:pt idx="15">
                  <c:v>42.91</c:v>
                </c:pt>
                <c:pt idx="16">
                  <c:v>45.68</c:v>
                </c:pt>
                <c:pt idx="17">
                  <c:v>47.59</c:v>
                </c:pt>
                <c:pt idx="18">
                  <c:v>50.47</c:v>
                </c:pt>
                <c:pt idx="19">
                  <c:v>52.75</c:v>
                </c:pt>
                <c:pt idx="20">
                  <c:v>53.43</c:v>
                </c:pt>
                <c:pt idx="21">
                  <c:v>54.54</c:v>
                </c:pt>
                <c:pt idx="22">
                  <c:v>54.27</c:v>
                </c:pt>
                <c:pt idx="23">
                  <c:v>55.27</c:v>
                </c:pt>
                <c:pt idx="24">
                  <c:v>56.27</c:v>
                </c:pt>
                <c:pt idx="25">
                  <c:v>55.87</c:v>
                </c:pt>
                <c:pt idx="26">
                  <c:v>57.24</c:v>
                </c:pt>
                <c:pt idx="27">
                  <c:v>57.41</c:v>
                </c:pt>
                <c:pt idx="28">
                  <c:v>56.04</c:v>
                </c:pt>
                <c:pt idx="29">
                  <c:v>54.42</c:v>
                </c:pt>
                <c:pt idx="30">
                  <c:v>53.9</c:v>
                </c:pt>
                <c:pt idx="31">
                  <c:v>53.34</c:v>
                </c:pt>
                <c:pt idx="32">
                  <c:v>52.87</c:v>
                </c:pt>
                <c:pt idx="33">
                  <c:v>53.96</c:v>
                </c:pt>
                <c:pt idx="34">
                  <c:v>54.73</c:v>
                </c:pt>
                <c:pt idx="35">
                  <c:v>55.51</c:v>
                </c:pt>
                <c:pt idx="36">
                  <c:v>57.01</c:v>
                </c:pt>
                <c:pt idx="37">
                  <c:v>57.41</c:v>
                </c:pt>
                <c:pt idx="38">
                  <c:v>55.77</c:v>
                </c:pt>
                <c:pt idx="39">
                  <c:v>55.0</c:v>
                </c:pt>
                <c:pt idx="40">
                  <c:v>53.0</c:v>
                </c:pt>
                <c:pt idx="41">
                  <c:v>52.3</c:v>
                </c:pt>
                <c:pt idx="42">
                  <c:v>50.7</c:v>
                </c:pt>
                <c:pt idx="43">
                  <c:v>50.2</c:v>
                </c:pt>
                <c:pt idx="44">
                  <c:v>49.8</c:v>
                </c:pt>
                <c:pt idx="45">
                  <c:v>49.9</c:v>
                </c:pt>
                <c:pt idx="46">
                  <c:v>49.7</c:v>
                </c:pt>
                <c:pt idx="47">
                  <c:v>50.5</c:v>
                </c:pt>
                <c:pt idx="48">
                  <c:v>51.3</c:v>
                </c:pt>
                <c:pt idx="49">
                  <c:v>51.2</c:v>
                </c:pt>
                <c:pt idx="50">
                  <c:v>51.1</c:v>
                </c:pt>
                <c:pt idx="51">
                  <c:v>51.4</c:v>
                </c:pt>
                <c:pt idx="52">
                  <c:v>50.6</c:v>
                </c:pt>
                <c:pt idx="53">
                  <c:v>49.1</c:v>
                </c:pt>
                <c:pt idx="54">
                  <c:v>48.4</c:v>
                </c:pt>
                <c:pt idx="55">
                  <c:v>48.1</c:v>
                </c:pt>
                <c:pt idx="56">
                  <c:v>48.8</c:v>
                </c:pt>
                <c:pt idx="57">
                  <c:v>48.8</c:v>
                </c:pt>
                <c:pt idx="58">
                  <c:v>49.6</c:v>
                </c:pt>
                <c:pt idx="59">
                  <c:v>50.1</c:v>
                </c:pt>
                <c:pt idx="60">
                  <c:v>51.4</c:v>
                </c:pt>
                <c:pt idx="61">
                  <c:v>50.9</c:v>
                </c:pt>
                <c:pt idx="62">
                  <c:v>51.1</c:v>
                </c:pt>
                <c:pt idx="63">
                  <c:v>50.4</c:v>
                </c:pt>
                <c:pt idx="64">
                  <c:v>50.6</c:v>
                </c:pt>
                <c:pt idx="65">
                  <c:v>50.6</c:v>
                </c:pt>
                <c:pt idx="66">
                  <c:v>50.8</c:v>
                </c:pt>
                <c:pt idx="67">
                  <c:v>51.6</c:v>
                </c:pt>
                <c:pt idx="68">
                  <c:v>51.8</c:v>
                </c:pt>
                <c:pt idx="69">
                  <c:v>52.1</c:v>
                </c:pt>
                <c:pt idx="70">
                  <c:v>53.2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766456"/>
        <c:axId val="2130092024"/>
      </c:lineChart>
      <c:dateAx>
        <c:axId val="21317664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2130092024"/>
        <c:crosses val="autoZero"/>
        <c:auto val="1"/>
        <c:lblOffset val="100"/>
        <c:baseTimeUnit val="months"/>
        <c:majorUnit val="12.0"/>
        <c:majorTimeUnit val="months"/>
      </c:dateAx>
      <c:valAx>
        <c:axId val="2130092024"/>
        <c:scaling>
          <c:orientation val="minMax"/>
          <c:min val="30.0"/>
        </c:scaling>
        <c:delete val="0"/>
        <c:axPos val="l"/>
        <c:numFmt formatCode="0" sourceLinked="0"/>
        <c:majorTickMark val="out"/>
        <c:minorTickMark val="none"/>
        <c:tickLblPos val="nextTo"/>
        <c:crossAx val="213176645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87183179046658"/>
          <c:y val="0.450627808227009"/>
          <c:w val="0.555057335195682"/>
          <c:h val="0.337835864310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Mundial</c:v>
                </c:pt>
                <c:pt idx="1">
                  <c:v>Economías Avanzadas</c:v>
                </c:pt>
                <c:pt idx="2">
                  <c:v>Economías Emergentes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3.1</c:v>
                </c:pt>
                <c:pt idx="1">
                  <c:v>1.4</c:v>
                </c:pt>
                <c:pt idx="2">
                  <c:v>4.9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Mundial</c:v>
                </c:pt>
                <c:pt idx="1">
                  <c:v>Economías Avanzadas</c:v>
                </c:pt>
                <c:pt idx="2">
                  <c:v>Economías Emergentes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3.0</c:v>
                </c:pt>
                <c:pt idx="1">
                  <c:v>1.3</c:v>
                </c:pt>
                <c:pt idx="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2014e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Mundial</c:v>
                </c:pt>
                <c:pt idx="1">
                  <c:v>Economías Avanzadas</c:v>
                </c:pt>
                <c:pt idx="2">
                  <c:v>Economías Emergentes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3.7</c:v>
                </c:pt>
                <c:pt idx="1">
                  <c:v>2.2</c:v>
                </c:pt>
                <c:pt idx="2">
                  <c:v>5.1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2015e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Mundial</c:v>
                </c:pt>
                <c:pt idx="1">
                  <c:v>Economías Avanzadas</c:v>
                </c:pt>
                <c:pt idx="2">
                  <c:v>Economías Emergentes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3.9</c:v>
                </c:pt>
                <c:pt idx="1">
                  <c:v>2.3</c:v>
                </c:pt>
                <c:pt idx="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044856"/>
        <c:axId val="2134047128"/>
      </c:barChart>
      <c:catAx>
        <c:axId val="2134044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047128"/>
        <c:crosses val="autoZero"/>
        <c:auto val="1"/>
        <c:lblAlgn val="ctr"/>
        <c:lblOffset val="100"/>
        <c:noMultiLvlLbl val="0"/>
      </c:catAx>
      <c:valAx>
        <c:axId val="2134047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044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6356081841918"/>
          <c:y val="0.0487285600927791"/>
          <c:w val="0.907745007836574"/>
          <c:h val="0.848912897515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'Crecimiento de Latam y mundial '!$A$4:$C$4</c:f>
              <c:strCache>
                <c:ptCount val="1"/>
                <c:pt idx="0">
                  <c:v>Latin America and the Caribbean Gross domestic product, constant prices Percent change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1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'Crecimiento de Latam y mundial '!$AD$1:$AO$2</c:f>
              <c:multiLvlStrCache>
                <c:ptCount val="12"/>
                <c:lvl>
                  <c:pt idx="0">
                    <c:v>2004</c:v>
                  </c:pt>
                  <c:pt idx="1">
                    <c:v>2005</c:v>
                  </c:pt>
                  <c:pt idx="2">
                    <c:v>2006</c:v>
                  </c:pt>
                  <c:pt idx="3">
                    <c:v>2007</c:v>
                  </c:pt>
                  <c:pt idx="4">
                    <c:v>2008</c:v>
                  </c:pt>
                  <c:pt idx="5">
                    <c:v>2009</c:v>
                  </c:pt>
                  <c:pt idx="6">
                    <c:v>2010</c:v>
                  </c:pt>
                  <c:pt idx="7">
                    <c:v>2011</c:v>
                  </c:pt>
                  <c:pt idx="8">
                    <c:v>2012</c:v>
                  </c:pt>
                  <c:pt idx="9">
                    <c:v>2013</c:v>
                  </c:pt>
                  <c:pt idx="10">
                    <c:v>2014e</c:v>
                  </c:pt>
                  <c:pt idx="11">
                    <c:v>2015e</c:v>
                  </c:pt>
                </c:lvl>
                <c:lvl>
                  <c:pt idx="0">
                    <c:v>Años dorados</c:v>
                  </c:pt>
                  <c:pt idx="5">
                    <c:v> </c:v>
                  </c:pt>
                  <c:pt idx="8">
                    <c:v>Enfriamiento</c:v>
                  </c:pt>
                  <c:pt idx="10">
                    <c:v>Estimados</c:v>
                  </c:pt>
                </c:lvl>
              </c:multiLvlStrCache>
            </c:multiLvlStrRef>
          </c:cat>
          <c:val>
            <c:numRef>
              <c:f>'Crecimiento de Latam y mundial '!$AD$4:$AO$4</c:f>
              <c:numCache>
                <c:formatCode>0.0</c:formatCode>
                <c:ptCount val="12"/>
                <c:pt idx="0">
                  <c:v>6.026999999999998</c:v>
                </c:pt>
                <c:pt idx="1">
                  <c:v>4.67</c:v>
                </c:pt>
                <c:pt idx="2">
                  <c:v>5.663999999999998</c:v>
                </c:pt>
                <c:pt idx="3">
                  <c:v>5.787</c:v>
                </c:pt>
                <c:pt idx="4">
                  <c:v>4.241</c:v>
                </c:pt>
                <c:pt idx="5">
                  <c:v>-1.534</c:v>
                </c:pt>
                <c:pt idx="6">
                  <c:v>6.063999999999998</c:v>
                </c:pt>
                <c:pt idx="7">
                  <c:v>4.582</c:v>
                </c:pt>
                <c:pt idx="8">
                  <c:v>2.999</c:v>
                </c:pt>
                <c:pt idx="9">
                  <c:v>2.6</c:v>
                </c:pt>
                <c:pt idx="10">
                  <c:v>3.0</c:v>
                </c:pt>
                <c:pt idx="11">
                  <c:v>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5507416"/>
        <c:axId val="2125503928"/>
      </c:barChart>
      <c:catAx>
        <c:axId val="212550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5503928"/>
        <c:crosses val="autoZero"/>
        <c:auto val="1"/>
        <c:lblAlgn val="ctr"/>
        <c:lblOffset val="100"/>
        <c:noMultiLvlLbl val="0"/>
      </c:catAx>
      <c:valAx>
        <c:axId val="21255039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25507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'LMW-data (11)'!$B$9</c:f>
              <c:strCache>
                <c:ptCount val="1"/>
                <c:pt idx="0">
                  <c:v>Terms of Trade: index</c:v>
                </c:pt>
              </c:strCache>
            </c:strRef>
          </c:tx>
          <c:marker>
            <c:symbol val="none"/>
          </c:marker>
          <c:cat>
            <c:numRef>
              <c:f>'LMW-data (11)'!$A$11:$A$33</c:f>
              <c:numCache>
                <c:formatCode>General</c:formatCode>
                <c:ptCount val="23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</c:numCache>
            </c:numRef>
          </c:cat>
          <c:val>
            <c:numRef>
              <c:f>'LMW-data (11)'!$B$11:$B$33</c:f>
              <c:numCache>
                <c:formatCode>General</c:formatCode>
                <c:ptCount val="23"/>
                <c:pt idx="0">
                  <c:v>100.0</c:v>
                </c:pt>
                <c:pt idx="1">
                  <c:v>97.97</c:v>
                </c:pt>
                <c:pt idx="2">
                  <c:v>97.37</c:v>
                </c:pt>
                <c:pt idx="3">
                  <c:v>93.82</c:v>
                </c:pt>
                <c:pt idx="4">
                  <c:v>101.81</c:v>
                </c:pt>
                <c:pt idx="5">
                  <c:v>107.03</c:v>
                </c:pt>
                <c:pt idx="6">
                  <c:v>105.99</c:v>
                </c:pt>
                <c:pt idx="7">
                  <c:v>109.65</c:v>
                </c:pt>
                <c:pt idx="8">
                  <c:v>101.74</c:v>
                </c:pt>
                <c:pt idx="9">
                  <c:v>101.45</c:v>
                </c:pt>
                <c:pt idx="10">
                  <c:v>112.59</c:v>
                </c:pt>
                <c:pt idx="11">
                  <c:v>105.68</c:v>
                </c:pt>
                <c:pt idx="12">
                  <c:v>107.56</c:v>
                </c:pt>
                <c:pt idx="13">
                  <c:v>112.2</c:v>
                </c:pt>
                <c:pt idx="14">
                  <c:v>122.24</c:v>
                </c:pt>
                <c:pt idx="15">
                  <c:v>133.79</c:v>
                </c:pt>
                <c:pt idx="16">
                  <c:v>153.41</c:v>
                </c:pt>
                <c:pt idx="17">
                  <c:v>160.94</c:v>
                </c:pt>
                <c:pt idx="18">
                  <c:v>169.52</c:v>
                </c:pt>
                <c:pt idx="19">
                  <c:v>155.03</c:v>
                </c:pt>
                <c:pt idx="20">
                  <c:v>176.6</c:v>
                </c:pt>
                <c:pt idx="21">
                  <c:v>194.21</c:v>
                </c:pt>
                <c:pt idx="22">
                  <c:v>189.63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242312"/>
        <c:axId val="2121245256"/>
      </c:lineChart>
      <c:catAx>
        <c:axId val="212124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1245256"/>
        <c:crosses val="autoZero"/>
        <c:auto val="1"/>
        <c:lblAlgn val="ctr"/>
        <c:lblOffset val="100"/>
        <c:noMultiLvlLbl val="0"/>
      </c:catAx>
      <c:valAx>
        <c:axId val="2121245256"/>
        <c:scaling>
          <c:orientation val="minMax"/>
          <c:min val="8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21242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1645296028322"/>
          <c:y val="0.116691404970116"/>
          <c:w val="0.884585005821641"/>
          <c:h val="0.778917541182146"/>
        </c:manualLayout>
      </c:layout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cat>
            <c:strRef>
              <c:f>Hoja1!$B$1:$B$122</c:f>
              <c:strCache>
                <c:ptCount val="122"/>
                <c:pt idx="0">
                  <c:v>nov-03</c:v>
                </c:pt>
                <c:pt idx="1">
                  <c:v>Dec 2003</c:v>
                </c:pt>
                <c:pt idx="2">
                  <c:v>Jan 2004</c:v>
                </c:pt>
                <c:pt idx="3">
                  <c:v>feb-04</c:v>
                </c:pt>
                <c:pt idx="4">
                  <c:v>mar-04</c:v>
                </c:pt>
                <c:pt idx="5">
                  <c:v>Apr 2004</c:v>
                </c:pt>
                <c:pt idx="6">
                  <c:v>may-04</c:v>
                </c:pt>
                <c:pt idx="7">
                  <c:v>jun-04</c:v>
                </c:pt>
                <c:pt idx="8">
                  <c:v>jul-04</c:v>
                </c:pt>
                <c:pt idx="9">
                  <c:v>Aug 2004</c:v>
                </c:pt>
                <c:pt idx="10">
                  <c:v>sep-04</c:v>
                </c:pt>
                <c:pt idx="11">
                  <c:v>oct-04</c:v>
                </c:pt>
                <c:pt idx="12">
                  <c:v>nov-04</c:v>
                </c:pt>
                <c:pt idx="13">
                  <c:v>Dec 2004</c:v>
                </c:pt>
                <c:pt idx="14">
                  <c:v>Jan 2005</c:v>
                </c:pt>
                <c:pt idx="15">
                  <c:v>feb-05</c:v>
                </c:pt>
                <c:pt idx="16">
                  <c:v>mar-05</c:v>
                </c:pt>
                <c:pt idx="17">
                  <c:v>Apr 2005</c:v>
                </c:pt>
                <c:pt idx="18">
                  <c:v>may-05</c:v>
                </c:pt>
                <c:pt idx="19">
                  <c:v>jun-05</c:v>
                </c:pt>
                <c:pt idx="20">
                  <c:v>jul-05</c:v>
                </c:pt>
                <c:pt idx="21">
                  <c:v>Aug 2005</c:v>
                </c:pt>
                <c:pt idx="22">
                  <c:v>sep-05</c:v>
                </c:pt>
                <c:pt idx="23">
                  <c:v>oct-05</c:v>
                </c:pt>
                <c:pt idx="24">
                  <c:v>nov-05</c:v>
                </c:pt>
                <c:pt idx="25">
                  <c:v>Dec 2005</c:v>
                </c:pt>
                <c:pt idx="26">
                  <c:v>Jan 2006</c:v>
                </c:pt>
                <c:pt idx="27">
                  <c:v>feb-06</c:v>
                </c:pt>
                <c:pt idx="28">
                  <c:v>mar-06</c:v>
                </c:pt>
                <c:pt idx="29">
                  <c:v>Apr 2006</c:v>
                </c:pt>
                <c:pt idx="30">
                  <c:v>may-06</c:v>
                </c:pt>
                <c:pt idx="31">
                  <c:v>jun-06</c:v>
                </c:pt>
                <c:pt idx="32">
                  <c:v>jul-06</c:v>
                </c:pt>
                <c:pt idx="33">
                  <c:v>Aug 2006</c:v>
                </c:pt>
                <c:pt idx="34">
                  <c:v>sep-06</c:v>
                </c:pt>
                <c:pt idx="35">
                  <c:v>oct-06</c:v>
                </c:pt>
                <c:pt idx="36">
                  <c:v>nov-06</c:v>
                </c:pt>
                <c:pt idx="37">
                  <c:v>Dec 2006</c:v>
                </c:pt>
                <c:pt idx="38">
                  <c:v>Jan 2007</c:v>
                </c:pt>
                <c:pt idx="39">
                  <c:v>feb-07</c:v>
                </c:pt>
                <c:pt idx="40">
                  <c:v>mar-07</c:v>
                </c:pt>
                <c:pt idx="41">
                  <c:v>Apr 2007</c:v>
                </c:pt>
                <c:pt idx="42">
                  <c:v>may-07</c:v>
                </c:pt>
                <c:pt idx="43">
                  <c:v>jun-07</c:v>
                </c:pt>
                <c:pt idx="44">
                  <c:v>jul-07</c:v>
                </c:pt>
                <c:pt idx="45">
                  <c:v>Aug 2007</c:v>
                </c:pt>
                <c:pt idx="46">
                  <c:v>sep-07</c:v>
                </c:pt>
                <c:pt idx="47">
                  <c:v>oct-07</c:v>
                </c:pt>
                <c:pt idx="48">
                  <c:v>nov-07</c:v>
                </c:pt>
                <c:pt idx="49">
                  <c:v>Dec 2007</c:v>
                </c:pt>
                <c:pt idx="50">
                  <c:v>Jan 2008</c:v>
                </c:pt>
                <c:pt idx="51">
                  <c:v>feb-08</c:v>
                </c:pt>
                <c:pt idx="52">
                  <c:v>mar-08</c:v>
                </c:pt>
                <c:pt idx="53">
                  <c:v>Apr 2008</c:v>
                </c:pt>
                <c:pt idx="54">
                  <c:v>may-08</c:v>
                </c:pt>
                <c:pt idx="55">
                  <c:v>jun-08</c:v>
                </c:pt>
                <c:pt idx="56">
                  <c:v>jul-08</c:v>
                </c:pt>
                <c:pt idx="57">
                  <c:v>Aug 2008</c:v>
                </c:pt>
                <c:pt idx="58">
                  <c:v>sep-08</c:v>
                </c:pt>
                <c:pt idx="59">
                  <c:v>oct-08</c:v>
                </c:pt>
                <c:pt idx="60">
                  <c:v>nov-08</c:v>
                </c:pt>
                <c:pt idx="61">
                  <c:v>Dec 2008</c:v>
                </c:pt>
                <c:pt idx="62">
                  <c:v>Jan 2009</c:v>
                </c:pt>
                <c:pt idx="63">
                  <c:v>feb-09</c:v>
                </c:pt>
                <c:pt idx="64">
                  <c:v>mar-09</c:v>
                </c:pt>
                <c:pt idx="65">
                  <c:v>Apr 2009</c:v>
                </c:pt>
                <c:pt idx="66">
                  <c:v>may-09</c:v>
                </c:pt>
                <c:pt idx="67">
                  <c:v>jun-09</c:v>
                </c:pt>
                <c:pt idx="68">
                  <c:v>jul-09</c:v>
                </c:pt>
                <c:pt idx="69">
                  <c:v>Aug 2009</c:v>
                </c:pt>
                <c:pt idx="70">
                  <c:v>sep-09</c:v>
                </c:pt>
                <c:pt idx="71">
                  <c:v>oct-09</c:v>
                </c:pt>
                <c:pt idx="72">
                  <c:v>nov-09</c:v>
                </c:pt>
                <c:pt idx="73">
                  <c:v>Dec 2009</c:v>
                </c:pt>
                <c:pt idx="74">
                  <c:v>Jan 2010</c:v>
                </c:pt>
                <c:pt idx="75">
                  <c:v>feb-10</c:v>
                </c:pt>
                <c:pt idx="76">
                  <c:v>mar-10</c:v>
                </c:pt>
                <c:pt idx="77">
                  <c:v>Apr 2010</c:v>
                </c:pt>
                <c:pt idx="78">
                  <c:v>may-10</c:v>
                </c:pt>
                <c:pt idx="79">
                  <c:v>jun-10</c:v>
                </c:pt>
                <c:pt idx="80">
                  <c:v>jul-10</c:v>
                </c:pt>
                <c:pt idx="81">
                  <c:v>Aug 2010</c:v>
                </c:pt>
                <c:pt idx="82">
                  <c:v>sep-10</c:v>
                </c:pt>
                <c:pt idx="83">
                  <c:v>oct-10</c:v>
                </c:pt>
                <c:pt idx="84">
                  <c:v>nov-10</c:v>
                </c:pt>
                <c:pt idx="85">
                  <c:v>Dec 2010</c:v>
                </c:pt>
                <c:pt idx="86">
                  <c:v>Jan 2011</c:v>
                </c:pt>
                <c:pt idx="87">
                  <c:v>feb-11</c:v>
                </c:pt>
                <c:pt idx="88">
                  <c:v>mar-11</c:v>
                </c:pt>
                <c:pt idx="89">
                  <c:v>Apr 2011</c:v>
                </c:pt>
                <c:pt idx="90">
                  <c:v>may-11</c:v>
                </c:pt>
                <c:pt idx="91">
                  <c:v>jun-11</c:v>
                </c:pt>
                <c:pt idx="92">
                  <c:v>jul-11</c:v>
                </c:pt>
                <c:pt idx="93">
                  <c:v>Aug 2011</c:v>
                </c:pt>
                <c:pt idx="94">
                  <c:v>sep-11</c:v>
                </c:pt>
                <c:pt idx="95">
                  <c:v>oct-11</c:v>
                </c:pt>
                <c:pt idx="96">
                  <c:v>nov-11</c:v>
                </c:pt>
                <c:pt idx="97">
                  <c:v>Dec 2011</c:v>
                </c:pt>
                <c:pt idx="98">
                  <c:v>Jan 2012</c:v>
                </c:pt>
                <c:pt idx="99">
                  <c:v>feb-12</c:v>
                </c:pt>
                <c:pt idx="100">
                  <c:v>mar-12</c:v>
                </c:pt>
                <c:pt idx="101">
                  <c:v>Apr 2012</c:v>
                </c:pt>
                <c:pt idx="102">
                  <c:v>may-12</c:v>
                </c:pt>
                <c:pt idx="103">
                  <c:v>jun-12</c:v>
                </c:pt>
                <c:pt idx="104">
                  <c:v>jul-12</c:v>
                </c:pt>
                <c:pt idx="105">
                  <c:v>Aug 2012</c:v>
                </c:pt>
                <c:pt idx="106">
                  <c:v>sep-12</c:v>
                </c:pt>
                <c:pt idx="107">
                  <c:v>oct-12</c:v>
                </c:pt>
                <c:pt idx="108">
                  <c:v>nov-12</c:v>
                </c:pt>
                <c:pt idx="109">
                  <c:v>Dec 2012</c:v>
                </c:pt>
                <c:pt idx="110">
                  <c:v>Jan 2013</c:v>
                </c:pt>
                <c:pt idx="111">
                  <c:v>feb-13</c:v>
                </c:pt>
                <c:pt idx="112">
                  <c:v>mar-13</c:v>
                </c:pt>
                <c:pt idx="113">
                  <c:v>Apr 2013</c:v>
                </c:pt>
                <c:pt idx="114">
                  <c:v>may-13</c:v>
                </c:pt>
                <c:pt idx="115">
                  <c:v>jun-13</c:v>
                </c:pt>
                <c:pt idx="116">
                  <c:v>jul-13</c:v>
                </c:pt>
                <c:pt idx="117">
                  <c:v>Aug 2013</c:v>
                </c:pt>
                <c:pt idx="118">
                  <c:v>sep-13</c:v>
                </c:pt>
                <c:pt idx="119">
                  <c:v>oct-13</c:v>
                </c:pt>
                <c:pt idx="120">
                  <c:v>nov-13</c:v>
                </c:pt>
                <c:pt idx="121">
                  <c:v>dic-13</c:v>
                </c:pt>
              </c:strCache>
            </c:strRef>
          </c:cat>
          <c:val>
            <c:numRef>
              <c:f>Hoja1!$C$1:$C$122</c:f>
              <c:numCache>
                <c:formatCode>General</c:formatCode>
                <c:ptCount val="122"/>
                <c:pt idx="0">
                  <c:v>67.26</c:v>
                </c:pt>
                <c:pt idx="1">
                  <c:v>69.08</c:v>
                </c:pt>
                <c:pt idx="2">
                  <c:v>71.92</c:v>
                </c:pt>
                <c:pt idx="3">
                  <c:v>72.96</c:v>
                </c:pt>
                <c:pt idx="4">
                  <c:v>76.52</c:v>
                </c:pt>
                <c:pt idx="5">
                  <c:v>77.04</c:v>
                </c:pt>
                <c:pt idx="6">
                  <c:v>81.03</c:v>
                </c:pt>
                <c:pt idx="7">
                  <c:v>79.08</c:v>
                </c:pt>
                <c:pt idx="8">
                  <c:v>81.43</c:v>
                </c:pt>
                <c:pt idx="9">
                  <c:v>84.59</c:v>
                </c:pt>
                <c:pt idx="10">
                  <c:v>83.66999999999998</c:v>
                </c:pt>
                <c:pt idx="11">
                  <c:v>89.29</c:v>
                </c:pt>
                <c:pt idx="12">
                  <c:v>84.59</c:v>
                </c:pt>
                <c:pt idx="13">
                  <c:v>81.67999999999998</c:v>
                </c:pt>
                <c:pt idx="14">
                  <c:v>86.71</c:v>
                </c:pt>
                <c:pt idx="15">
                  <c:v>88.96</c:v>
                </c:pt>
                <c:pt idx="16">
                  <c:v>97.29</c:v>
                </c:pt>
                <c:pt idx="17">
                  <c:v>96.61</c:v>
                </c:pt>
                <c:pt idx="18">
                  <c:v>93.6</c:v>
                </c:pt>
                <c:pt idx="19">
                  <c:v>99.94</c:v>
                </c:pt>
                <c:pt idx="20">
                  <c:v>102.9</c:v>
                </c:pt>
                <c:pt idx="21">
                  <c:v>109.09</c:v>
                </c:pt>
                <c:pt idx="22">
                  <c:v>109.3</c:v>
                </c:pt>
                <c:pt idx="23">
                  <c:v>106.77</c:v>
                </c:pt>
                <c:pt idx="24">
                  <c:v>102.86</c:v>
                </c:pt>
                <c:pt idx="25">
                  <c:v>105.97</c:v>
                </c:pt>
                <c:pt idx="26">
                  <c:v>113.1</c:v>
                </c:pt>
                <c:pt idx="27">
                  <c:v>111.74</c:v>
                </c:pt>
                <c:pt idx="28">
                  <c:v>113.21</c:v>
                </c:pt>
                <c:pt idx="29">
                  <c:v>123.14</c:v>
                </c:pt>
                <c:pt idx="30">
                  <c:v>127.45</c:v>
                </c:pt>
                <c:pt idx="31">
                  <c:v>125.81</c:v>
                </c:pt>
                <c:pt idx="32">
                  <c:v>130.92</c:v>
                </c:pt>
                <c:pt idx="33">
                  <c:v>130.35</c:v>
                </c:pt>
                <c:pt idx="34">
                  <c:v>119.19</c:v>
                </c:pt>
                <c:pt idx="35">
                  <c:v>116.03</c:v>
                </c:pt>
                <c:pt idx="36">
                  <c:v>117.29</c:v>
                </c:pt>
                <c:pt idx="37">
                  <c:v>120.91</c:v>
                </c:pt>
                <c:pt idx="38">
                  <c:v>112.97</c:v>
                </c:pt>
                <c:pt idx="39">
                  <c:v>118.47</c:v>
                </c:pt>
                <c:pt idx="40">
                  <c:v>122.37</c:v>
                </c:pt>
                <c:pt idx="41">
                  <c:v>128.91</c:v>
                </c:pt>
                <c:pt idx="42">
                  <c:v>129.83</c:v>
                </c:pt>
                <c:pt idx="43">
                  <c:v>132.85</c:v>
                </c:pt>
                <c:pt idx="44">
                  <c:v>138.05</c:v>
                </c:pt>
                <c:pt idx="45">
                  <c:v>132.92</c:v>
                </c:pt>
                <c:pt idx="46">
                  <c:v>140.6</c:v>
                </c:pt>
                <c:pt idx="47">
                  <c:v>147.67</c:v>
                </c:pt>
                <c:pt idx="48">
                  <c:v>157.78</c:v>
                </c:pt>
                <c:pt idx="49">
                  <c:v>156.8</c:v>
                </c:pt>
                <c:pt idx="50">
                  <c:v>162.42</c:v>
                </c:pt>
                <c:pt idx="51">
                  <c:v>171.14</c:v>
                </c:pt>
                <c:pt idx="52">
                  <c:v>181.44</c:v>
                </c:pt>
                <c:pt idx="53">
                  <c:v>189.51</c:v>
                </c:pt>
                <c:pt idx="54">
                  <c:v>204.07</c:v>
                </c:pt>
                <c:pt idx="55">
                  <c:v>215.69</c:v>
                </c:pt>
                <c:pt idx="56">
                  <c:v>219.74</c:v>
                </c:pt>
                <c:pt idx="57">
                  <c:v>195.66</c:v>
                </c:pt>
                <c:pt idx="58">
                  <c:v>176.31</c:v>
                </c:pt>
                <c:pt idx="59">
                  <c:v>139.22</c:v>
                </c:pt>
                <c:pt idx="60">
                  <c:v>114.97</c:v>
                </c:pt>
                <c:pt idx="61">
                  <c:v>98.3</c:v>
                </c:pt>
                <c:pt idx="62">
                  <c:v>102.39</c:v>
                </c:pt>
                <c:pt idx="63">
                  <c:v>98.16</c:v>
                </c:pt>
                <c:pt idx="64">
                  <c:v>100.11</c:v>
                </c:pt>
                <c:pt idx="65">
                  <c:v>104.14</c:v>
                </c:pt>
                <c:pt idx="66">
                  <c:v>114.89</c:v>
                </c:pt>
                <c:pt idx="67">
                  <c:v>128.22</c:v>
                </c:pt>
                <c:pt idx="68">
                  <c:v>123.51</c:v>
                </c:pt>
                <c:pt idx="69">
                  <c:v>132.91</c:v>
                </c:pt>
                <c:pt idx="70">
                  <c:v>127.63</c:v>
                </c:pt>
                <c:pt idx="71">
                  <c:v>134.88</c:v>
                </c:pt>
                <c:pt idx="72">
                  <c:v>140.93</c:v>
                </c:pt>
                <c:pt idx="73">
                  <c:v>140.91</c:v>
                </c:pt>
                <c:pt idx="74">
                  <c:v>146.12</c:v>
                </c:pt>
                <c:pt idx="75">
                  <c:v>142.43</c:v>
                </c:pt>
                <c:pt idx="76">
                  <c:v>148.9</c:v>
                </c:pt>
                <c:pt idx="77">
                  <c:v>158.01</c:v>
                </c:pt>
                <c:pt idx="78">
                  <c:v>146.61</c:v>
                </c:pt>
                <c:pt idx="79">
                  <c:v>143.49</c:v>
                </c:pt>
                <c:pt idx="80">
                  <c:v>144.05</c:v>
                </c:pt>
                <c:pt idx="81">
                  <c:v>148.45</c:v>
                </c:pt>
                <c:pt idx="82">
                  <c:v>150.28</c:v>
                </c:pt>
                <c:pt idx="83">
                  <c:v>159.55</c:v>
                </c:pt>
                <c:pt idx="84">
                  <c:v>164.9</c:v>
                </c:pt>
                <c:pt idx="85">
                  <c:v>174.9</c:v>
                </c:pt>
                <c:pt idx="86">
                  <c:v>182.13</c:v>
                </c:pt>
                <c:pt idx="87">
                  <c:v>190.04</c:v>
                </c:pt>
                <c:pt idx="88">
                  <c:v>199.61</c:v>
                </c:pt>
                <c:pt idx="89">
                  <c:v>210.09</c:v>
                </c:pt>
                <c:pt idx="90">
                  <c:v>199.53</c:v>
                </c:pt>
                <c:pt idx="91">
                  <c:v>196.0</c:v>
                </c:pt>
                <c:pt idx="92">
                  <c:v>198.95</c:v>
                </c:pt>
                <c:pt idx="93">
                  <c:v>190.51</c:v>
                </c:pt>
                <c:pt idx="94">
                  <c:v>188.72</c:v>
                </c:pt>
                <c:pt idx="95">
                  <c:v>182.87</c:v>
                </c:pt>
                <c:pt idx="96">
                  <c:v>186.38</c:v>
                </c:pt>
                <c:pt idx="97">
                  <c:v>184.04</c:v>
                </c:pt>
                <c:pt idx="98">
                  <c:v>188.4</c:v>
                </c:pt>
                <c:pt idx="99">
                  <c:v>195.87</c:v>
                </c:pt>
                <c:pt idx="100">
                  <c:v>201.81</c:v>
                </c:pt>
                <c:pt idx="101">
                  <c:v>197.64</c:v>
                </c:pt>
                <c:pt idx="102">
                  <c:v>185.14</c:v>
                </c:pt>
                <c:pt idx="103">
                  <c:v>170.02</c:v>
                </c:pt>
                <c:pt idx="104">
                  <c:v>177.98</c:v>
                </c:pt>
                <c:pt idx="105">
                  <c:v>185.54</c:v>
                </c:pt>
                <c:pt idx="106">
                  <c:v>186.97</c:v>
                </c:pt>
                <c:pt idx="107">
                  <c:v>183.21</c:v>
                </c:pt>
                <c:pt idx="108">
                  <c:v>180.69</c:v>
                </c:pt>
                <c:pt idx="109">
                  <c:v>182.55</c:v>
                </c:pt>
                <c:pt idx="110">
                  <c:v>187.61</c:v>
                </c:pt>
                <c:pt idx="111">
                  <c:v>190.71</c:v>
                </c:pt>
                <c:pt idx="112">
                  <c:v>183.76</c:v>
                </c:pt>
                <c:pt idx="113">
                  <c:v>179.0</c:v>
                </c:pt>
                <c:pt idx="114">
                  <c:v>179.4</c:v>
                </c:pt>
                <c:pt idx="115">
                  <c:v>179.17</c:v>
                </c:pt>
                <c:pt idx="116">
                  <c:v>183.55</c:v>
                </c:pt>
                <c:pt idx="117">
                  <c:v>185.67</c:v>
                </c:pt>
                <c:pt idx="118">
                  <c:v>185.09</c:v>
                </c:pt>
                <c:pt idx="119">
                  <c:v>182.37</c:v>
                </c:pt>
                <c:pt idx="120">
                  <c:v>179.67</c:v>
                </c:pt>
                <c:pt idx="121">
                  <c:v>173.95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203368"/>
        <c:axId val="2121195160"/>
      </c:lineChart>
      <c:catAx>
        <c:axId val="2121203368"/>
        <c:scaling>
          <c:orientation val="minMax"/>
        </c:scaling>
        <c:delete val="0"/>
        <c:axPos val="b"/>
        <c:numFmt formatCode="[$-C0A]dd\-mmm\-yy;@" sourceLinked="0"/>
        <c:majorTickMark val="out"/>
        <c:minorTickMark val="none"/>
        <c:tickLblPos val="nextTo"/>
        <c:crossAx val="2121195160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2121195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1203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Inversión extranjera directa (neto)</c:v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'Flujos de Capitales en America '!$H$1:$R$1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2013e</c:v>
                </c:pt>
              </c:strCache>
            </c:strRef>
          </c:cat>
          <c:val>
            <c:numRef>
              <c:f>'Flujos de Capitales en America '!$H$3:$R$3</c:f>
              <c:numCache>
                <c:formatCode>General</c:formatCode>
                <c:ptCount val="11"/>
                <c:pt idx="0">
                  <c:v>40.186</c:v>
                </c:pt>
                <c:pt idx="1">
                  <c:v>50.613</c:v>
                </c:pt>
                <c:pt idx="2">
                  <c:v>57.457</c:v>
                </c:pt>
                <c:pt idx="3">
                  <c:v>33.28800000000001</c:v>
                </c:pt>
                <c:pt idx="4">
                  <c:v>93.851</c:v>
                </c:pt>
                <c:pt idx="5">
                  <c:v>100.313</c:v>
                </c:pt>
                <c:pt idx="6">
                  <c:v>70.68599999999998</c:v>
                </c:pt>
                <c:pt idx="7">
                  <c:v>78.228</c:v>
                </c:pt>
                <c:pt idx="8">
                  <c:v>133.2139999999997</c:v>
                </c:pt>
                <c:pt idx="9">
                  <c:v>121.448</c:v>
                </c:pt>
                <c:pt idx="10">
                  <c:v>135.092</c:v>
                </c:pt>
              </c:numCache>
            </c:numRef>
          </c:val>
        </c:ser>
        <c:ser>
          <c:idx val="1"/>
          <c:order val="1"/>
          <c:tx>
            <c:v>Inversiónes privadas de portafolio (neto)</c:v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113960113960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1994301994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'Flujos de Capitales en America '!$H$1:$R$1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2013e</c:v>
                </c:pt>
              </c:strCache>
            </c:strRef>
          </c:cat>
          <c:val>
            <c:numRef>
              <c:f>'Flujos de Capitales en America '!$H$4:$R$4</c:f>
              <c:numCache>
                <c:formatCode>General</c:formatCode>
                <c:ptCount val="11"/>
                <c:pt idx="0">
                  <c:v>-7.294999999999995</c:v>
                </c:pt>
                <c:pt idx="1">
                  <c:v>-17.25</c:v>
                </c:pt>
                <c:pt idx="2">
                  <c:v>-0.709000000000001</c:v>
                </c:pt>
                <c:pt idx="3">
                  <c:v>7.31</c:v>
                </c:pt>
                <c:pt idx="4">
                  <c:v>33.059</c:v>
                </c:pt>
                <c:pt idx="5">
                  <c:v>-4.878</c:v>
                </c:pt>
                <c:pt idx="6">
                  <c:v>31.758</c:v>
                </c:pt>
                <c:pt idx="7">
                  <c:v>58.08</c:v>
                </c:pt>
                <c:pt idx="8">
                  <c:v>49.267</c:v>
                </c:pt>
                <c:pt idx="9">
                  <c:v>26.88</c:v>
                </c:pt>
                <c:pt idx="10">
                  <c:v>3.853999999999999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20973048"/>
        <c:axId val="2120976088"/>
      </c:barChart>
      <c:catAx>
        <c:axId val="212097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0976088"/>
        <c:crosses val="autoZero"/>
        <c:auto val="1"/>
        <c:lblAlgn val="ctr"/>
        <c:lblOffset val="100"/>
        <c:noMultiLvlLbl val="0"/>
      </c:catAx>
      <c:valAx>
        <c:axId val="2120976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20973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diaria!$G$502:$G$3263</c:f>
              <c:numCache>
                <c:formatCode>m/d/yyyy</c:formatCode>
                <c:ptCount val="2762"/>
                <c:pt idx="0">
                  <c:v>37623.0</c:v>
                </c:pt>
                <c:pt idx="1">
                  <c:v>37624.0</c:v>
                </c:pt>
                <c:pt idx="2">
                  <c:v>37627.0</c:v>
                </c:pt>
                <c:pt idx="3">
                  <c:v>37628.0</c:v>
                </c:pt>
                <c:pt idx="4">
                  <c:v>37629.0</c:v>
                </c:pt>
                <c:pt idx="5">
                  <c:v>37630.0</c:v>
                </c:pt>
                <c:pt idx="6">
                  <c:v>37631.0</c:v>
                </c:pt>
                <c:pt idx="7">
                  <c:v>37634.0</c:v>
                </c:pt>
                <c:pt idx="8">
                  <c:v>37635.0</c:v>
                </c:pt>
                <c:pt idx="9">
                  <c:v>37636.0</c:v>
                </c:pt>
                <c:pt idx="10">
                  <c:v>37637.0</c:v>
                </c:pt>
                <c:pt idx="11">
                  <c:v>37638.0</c:v>
                </c:pt>
                <c:pt idx="12">
                  <c:v>37642.0</c:v>
                </c:pt>
                <c:pt idx="13">
                  <c:v>37643.0</c:v>
                </c:pt>
                <c:pt idx="14">
                  <c:v>37644.0</c:v>
                </c:pt>
                <c:pt idx="15">
                  <c:v>37645.0</c:v>
                </c:pt>
                <c:pt idx="16">
                  <c:v>37648.0</c:v>
                </c:pt>
                <c:pt idx="17">
                  <c:v>37649.0</c:v>
                </c:pt>
                <c:pt idx="18">
                  <c:v>37650.0</c:v>
                </c:pt>
                <c:pt idx="19">
                  <c:v>37651.0</c:v>
                </c:pt>
                <c:pt idx="20">
                  <c:v>37652.0</c:v>
                </c:pt>
                <c:pt idx="21">
                  <c:v>37655.0</c:v>
                </c:pt>
                <c:pt idx="22">
                  <c:v>37656.0</c:v>
                </c:pt>
                <c:pt idx="23">
                  <c:v>37657.0</c:v>
                </c:pt>
                <c:pt idx="24">
                  <c:v>37658.0</c:v>
                </c:pt>
                <c:pt idx="25">
                  <c:v>37659.0</c:v>
                </c:pt>
                <c:pt idx="26">
                  <c:v>37662.0</c:v>
                </c:pt>
                <c:pt idx="27">
                  <c:v>37663.0</c:v>
                </c:pt>
                <c:pt idx="28">
                  <c:v>37664.0</c:v>
                </c:pt>
                <c:pt idx="29">
                  <c:v>37665.0</c:v>
                </c:pt>
                <c:pt idx="30">
                  <c:v>37666.0</c:v>
                </c:pt>
                <c:pt idx="31">
                  <c:v>37670.0</c:v>
                </c:pt>
                <c:pt idx="32">
                  <c:v>37671.0</c:v>
                </c:pt>
                <c:pt idx="33">
                  <c:v>37672.0</c:v>
                </c:pt>
                <c:pt idx="34">
                  <c:v>37673.0</c:v>
                </c:pt>
                <c:pt idx="35">
                  <c:v>37676.0</c:v>
                </c:pt>
                <c:pt idx="36">
                  <c:v>37677.0</c:v>
                </c:pt>
                <c:pt idx="37">
                  <c:v>37678.0</c:v>
                </c:pt>
                <c:pt idx="38">
                  <c:v>37679.0</c:v>
                </c:pt>
                <c:pt idx="39">
                  <c:v>37680.0</c:v>
                </c:pt>
                <c:pt idx="40">
                  <c:v>37683.0</c:v>
                </c:pt>
                <c:pt idx="41">
                  <c:v>37684.0</c:v>
                </c:pt>
                <c:pt idx="42">
                  <c:v>37685.0</c:v>
                </c:pt>
                <c:pt idx="43">
                  <c:v>37686.0</c:v>
                </c:pt>
                <c:pt idx="44">
                  <c:v>37687.0</c:v>
                </c:pt>
                <c:pt idx="45">
                  <c:v>37690.0</c:v>
                </c:pt>
                <c:pt idx="46">
                  <c:v>37691.0</c:v>
                </c:pt>
                <c:pt idx="47">
                  <c:v>37692.0</c:v>
                </c:pt>
                <c:pt idx="48">
                  <c:v>37693.0</c:v>
                </c:pt>
                <c:pt idx="49">
                  <c:v>37694.0</c:v>
                </c:pt>
                <c:pt idx="50">
                  <c:v>37697.0</c:v>
                </c:pt>
                <c:pt idx="51">
                  <c:v>37698.0</c:v>
                </c:pt>
                <c:pt idx="52">
                  <c:v>37699.0</c:v>
                </c:pt>
                <c:pt idx="53">
                  <c:v>37700.0</c:v>
                </c:pt>
                <c:pt idx="54">
                  <c:v>37701.0</c:v>
                </c:pt>
                <c:pt idx="55">
                  <c:v>37704.0</c:v>
                </c:pt>
                <c:pt idx="56">
                  <c:v>37705.0</c:v>
                </c:pt>
                <c:pt idx="57">
                  <c:v>37706.0</c:v>
                </c:pt>
                <c:pt idx="58">
                  <c:v>37707.0</c:v>
                </c:pt>
                <c:pt idx="59">
                  <c:v>37708.0</c:v>
                </c:pt>
                <c:pt idx="60">
                  <c:v>37711.0</c:v>
                </c:pt>
                <c:pt idx="61">
                  <c:v>37712.0</c:v>
                </c:pt>
                <c:pt idx="62">
                  <c:v>37713.0</c:v>
                </c:pt>
                <c:pt idx="63">
                  <c:v>37714.0</c:v>
                </c:pt>
                <c:pt idx="64">
                  <c:v>37715.0</c:v>
                </c:pt>
                <c:pt idx="65">
                  <c:v>37718.0</c:v>
                </c:pt>
                <c:pt idx="66">
                  <c:v>37719.0</c:v>
                </c:pt>
                <c:pt idx="67">
                  <c:v>37720.0</c:v>
                </c:pt>
                <c:pt idx="68">
                  <c:v>37721.0</c:v>
                </c:pt>
                <c:pt idx="69">
                  <c:v>37722.0</c:v>
                </c:pt>
                <c:pt idx="70">
                  <c:v>37725.0</c:v>
                </c:pt>
                <c:pt idx="71">
                  <c:v>37726.0</c:v>
                </c:pt>
                <c:pt idx="72">
                  <c:v>37727.0</c:v>
                </c:pt>
                <c:pt idx="73">
                  <c:v>37728.0</c:v>
                </c:pt>
                <c:pt idx="74">
                  <c:v>37732.0</c:v>
                </c:pt>
                <c:pt idx="75">
                  <c:v>37733.0</c:v>
                </c:pt>
                <c:pt idx="76">
                  <c:v>37734.0</c:v>
                </c:pt>
                <c:pt idx="77">
                  <c:v>37735.0</c:v>
                </c:pt>
                <c:pt idx="78">
                  <c:v>37736.0</c:v>
                </c:pt>
                <c:pt idx="79">
                  <c:v>37739.0</c:v>
                </c:pt>
                <c:pt idx="80">
                  <c:v>37740.0</c:v>
                </c:pt>
                <c:pt idx="81">
                  <c:v>37741.0</c:v>
                </c:pt>
                <c:pt idx="82">
                  <c:v>37742.0</c:v>
                </c:pt>
                <c:pt idx="83">
                  <c:v>37746.0</c:v>
                </c:pt>
                <c:pt idx="84">
                  <c:v>37747.0</c:v>
                </c:pt>
                <c:pt idx="85">
                  <c:v>37748.0</c:v>
                </c:pt>
                <c:pt idx="86">
                  <c:v>37749.0</c:v>
                </c:pt>
                <c:pt idx="87">
                  <c:v>37750.0</c:v>
                </c:pt>
                <c:pt idx="88">
                  <c:v>37753.0</c:v>
                </c:pt>
                <c:pt idx="89">
                  <c:v>37754.0</c:v>
                </c:pt>
                <c:pt idx="90">
                  <c:v>37755.0</c:v>
                </c:pt>
                <c:pt idx="91">
                  <c:v>37756.0</c:v>
                </c:pt>
                <c:pt idx="92">
                  <c:v>37757.0</c:v>
                </c:pt>
                <c:pt idx="93">
                  <c:v>37760.0</c:v>
                </c:pt>
                <c:pt idx="94">
                  <c:v>37761.0</c:v>
                </c:pt>
                <c:pt idx="95">
                  <c:v>37762.0</c:v>
                </c:pt>
                <c:pt idx="96">
                  <c:v>37763.0</c:v>
                </c:pt>
                <c:pt idx="97">
                  <c:v>37764.0</c:v>
                </c:pt>
                <c:pt idx="98">
                  <c:v>37768.0</c:v>
                </c:pt>
                <c:pt idx="99">
                  <c:v>37769.0</c:v>
                </c:pt>
                <c:pt idx="100">
                  <c:v>37770.0</c:v>
                </c:pt>
                <c:pt idx="101">
                  <c:v>37771.0</c:v>
                </c:pt>
                <c:pt idx="102">
                  <c:v>37774.0</c:v>
                </c:pt>
                <c:pt idx="103">
                  <c:v>37775.0</c:v>
                </c:pt>
                <c:pt idx="104">
                  <c:v>37776.0</c:v>
                </c:pt>
                <c:pt idx="105">
                  <c:v>37777.0</c:v>
                </c:pt>
                <c:pt idx="106">
                  <c:v>37778.0</c:v>
                </c:pt>
                <c:pt idx="107">
                  <c:v>37781.0</c:v>
                </c:pt>
                <c:pt idx="108">
                  <c:v>37782.0</c:v>
                </c:pt>
                <c:pt idx="109">
                  <c:v>37783.0</c:v>
                </c:pt>
                <c:pt idx="110">
                  <c:v>37784.0</c:v>
                </c:pt>
                <c:pt idx="111">
                  <c:v>37785.0</c:v>
                </c:pt>
                <c:pt idx="112">
                  <c:v>37788.0</c:v>
                </c:pt>
                <c:pt idx="113">
                  <c:v>37789.0</c:v>
                </c:pt>
                <c:pt idx="114">
                  <c:v>37790.0</c:v>
                </c:pt>
                <c:pt idx="115">
                  <c:v>37791.0</c:v>
                </c:pt>
                <c:pt idx="116">
                  <c:v>37792.0</c:v>
                </c:pt>
                <c:pt idx="117">
                  <c:v>37795.0</c:v>
                </c:pt>
                <c:pt idx="118">
                  <c:v>37796.0</c:v>
                </c:pt>
                <c:pt idx="119">
                  <c:v>37797.0</c:v>
                </c:pt>
                <c:pt idx="120">
                  <c:v>37798.0</c:v>
                </c:pt>
                <c:pt idx="121">
                  <c:v>37799.0</c:v>
                </c:pt>
                <c:pt idx="122">
                  <c:v>37802.0</c:v>
                </c:pt>
                <c:pt idx="123">
                  <c:v>37803.0</c:v>
                </c:pt>
                <c:pt idx="124">
                  <c:v>37804.0</c:v>
                </c:pt>
                <c:pt idx="125">
                  <c:v>37805.0</c:v>
                </c:pt>
                <c:pt idx="126">
                  <c:v>37809.0</c:v>
                </c:pt>
                <c:pt idx="127">
                  <c:v>37810.0</c:v>
                </c:pt>
                <c:pt idx="128">
                  <c:v>37811.0</c:v>
                </c:pt>
                <c:pt idx="129">
                  <c:v>37812.0</c:v>
                </c:pt>
                <c:pt idx="130">
                  <c:v>37813.0</c:v>
                </c:pt>
                <c:pt idx="131">
                  <c:v>37816.0</c:v>
                </c:pt>
                <c:pt idx="132">
                  <c:v>37817.0</c:v>
                </c:pt>
                <c:pt idx="133">
                  <c:v>37818.0</c:v>
                </c:pt>
                <c:pt idx="134">
                  <c:v>37819.0</c:v>
                </c:pt>
                <c:pt idx="135">
                  <c:v>37820.0</c:v>
                </c:pt>
                <c:pt idx="136">
                  <c:v>37823.0</c:v>
                </c:pt>
                <c:pt idx="137">
                  <c:v>37824.0</c:v>
                </c:pt>
                <c:pt idx="138">
                  <c:v>37825.0</c:v>
                </c:pt>
                <c:pt idx="139">
                  <c:v>37826.0</c:v>
                </c:pt>
                <c:pt idx="140">
                  <c:v>37827.0</c:v>
                </c:pt>
                <c:pt idx="141">
                  <c:v>37830.0</c:v>
                </c:pt>
                <c:pt idx="142">
                  <c:v>37831.0</c:v>
                </c:pt>
                <c:pt idx="143">
                  <c:v>37832.0</c:v>
                </c:pt>
                <c:pt idx="144">
                  <c:v>37833.0</c:v>
                </c:pt>
                <c:pt idx="145">
                  <c:v>37834.0</c:v>
                </c:pt>
                <c:pt idx="146">
                  <c:v>37837.0</c:v>
                </c:pt>
                <c:pt idx="147">
                  <c:v>37838.0</c:v>
                </c:pt>
                <c:pt idx="148">
                  <c:v>37839.0</c:v>
                </c:pt>
                <c:pt idx="149">
                  <c:v>37840.0</c:v>
                </c:pt>
                <c:pt idx="150">
                  <c:v>37841.0</c:v>
                </c:pt>
                <c:pt idx="151">
                  <c:v>37845.0</c:v>
                </c:pt>
                <c:pt idx="152">
                  <c:v>37846.0</c:v>
                </c:pt>
                <c:pt idx="153">
                  <c:v>37847.0</c:v>
                </c:pt>
                <c:pt idx="154">
                  <c:v>37848.0</c:v>
                </c:pt>
                <c:pt idx="155">
                  <c:v>37851.0</c:v>
                </c:pt>
                <c:pt idx="156">
                  <c:v>37852.0</c:v>
                </c:pt>
                <c:pt idx="157">
                  <c:v>37853.0</c:v>
                </c:pt>
                <c:pt idx="158">
                  <c:v>37854.0</c:v>
                </c:pt>
                <c:pt idx="159">
                  <c:v>37855.0</c:v>
                </c:pt>
                <c:pt idx="160">
                  <c:v>37858.0</c:v>
                </c:pt>
                <c:pt idx="161">
                  <c:v>37859.0</c:v>
                </c:pt>
                <c:pt idx="162">
                  <c:v>37860.0</c:v>
                </c:pt>
                <c:pt idx="163">
                  <c:v>37861.0</c:v>
                </c:pt>
                <c:pt idx="164">
                  <c:v>37862.0</c:v>
                </c:pt>
                <c:pt idx="165">
                  <c:v>37866.0</c:v>
                </c:pt>
                <c:pt idx="166">
                  <c:v>37867.0</c:v>
                </c:pt>
                <c:pt idx="167">
                  <c:v>37868.0</c:v>
                </c:pt>
                <c:pt idx="168">
                  <c:v>37869.0</c:v>
                </c:pt>
                <c:pt idx="169">
                  <c:v>37872.0</c:v>
                </c:pt>
                <c:pt idx="170">
                  <c:v>37873.0</c:v>
                </c:pt>
                <c:pt idx="171">
                  <c:v>37874.0</c:v>
                </c:pt>
                <c:pt idx="172">
                  <c:v>37875.0</c:v>
                </c:pt>
                <c:pt idx="173">
                  <c:v>37876.0</c:v>
                </c:pt>
                <c:pt idx="174">
                  <c:v>37879.0</c:v>
                </c:pt>
                <c:pt idx="175">
                  <c:v>37880.0</c:v>
                </c:pt>
                <c:pt idx="176">
                  <c:v>37881.0</c:v>
                </c:pt>
                <c:pt idx="177">
                  <c:v>37882.0</c:v>
                </c:pt>
                <c:pt idx="178">
                  <c:v>37883.0</c:v>
                </c:pt>
                <c:pt idx="179">
                  <c:v>37886.0</c:v>
                </c:pt>
                <c:pt idx="180">
                  <c:v>37887.0</c:v>
                </c:pt>
                <c:pt idx="181">
                  <c:v>37888.0</c:v>
                </c:pt>
                <c:pt idx="182">
                  <c:v>37889.0</c:v>
                </c:pt>
                <c:pt idx="183">
                  <c:v>37890.0</c:v>
                </c:pt>
                <c:pt idx="184">
                  <c:v>37893.0</c:v>
                </c:pt>
                <c:pt idx="185">
                  <c:v>37894.0</c:v>
                </c:pt>
                <c:pt idx="186">
                  <c:v>37895.0</c:v>
                </c:pt>
                <c:pt idx="187">
                  <c:v>37896.0</c:v>
                </c:pt>
                <c:pt idx="188">
                  <c:v>37897.0</c:v>
                </c:pt>
                <c:pt idx="189">
                  <c:v>37900.0</c:v>
                </c:pt>
                <c:pt idx="190">
                  <c:v>37901.0</c:v>
                </c:pt>
                <c:pt idx="191">
                  <c:v>37902.0</c:v>
                </c:pt>
                <c:pt idx="192">
                  <c:v>37903.0</c:v>
                </c:pt>
                <c:pt idx="193">
                  <c:v>37904.0</c:v>
                </c:pt>
                <c:pt idx="194">
                  <c:v>37908.0</c:v>
                </c:pt>
                <c:pt idx="195">
                  <c:v>37909.0</c:v>
                </c:pt>
                <c:pt idx="196">
                  <c:v>37910.0</c:v>
                </c:pt>
                <c:pt idx="197">
                  <c:v>37911.0</c:v>
                </c:pt>
                <c:pt idx="198">
                  <c:v>37914.0</c:v>
                </c:pt>
                <c:pt idx="199">
                  <c:v>37915.0</c:v>
                </c:pt>
                <c:pt idx="200">
                  <c:v>37916.0</c:v>
                </c:pt>
                <c:pt idx="201">
                  <c:v>37917.0</c:v>
                </c:pt>
                <c:pt idx="202">
                  <c:v>37918.0</c:v>
                </c:pt>
                <c:pt idx="203">
                  <c:v>37921.0</c:v>
                </c:pt>
                <c:pt idx="204">
                  <c:v>37922.0</c:v>
                </c:pt>
                <c:pt idx="205">
                  <c:v>37923.0</c:v>
                </c:pt>
                <c:pt idx="206">
                  <c:v>37924.0</c:v>
                </c:pt>
                <c:pt idx="207">
                  <c:v>37925.0</c:v>
                </c:pt>
                <c:pt idx="208">
                  <c:v>37928.0</c:v>
                </c:pt>
                <c:pt idx="209">
                  <c:v>37929.0</c:v>
                </c:pt>
                <c:pt idx="210">
                  <c:v>37930.0</c:v>
                </c:pt>
                <c:pt idx="211">
                  <c:v>37931.0</c:v>
                </c:pt>
                <c:pt idx="212">
                  <c:v>37932.0</c:v>
                </c:pt>
                <c:pt idx="213">
                  <c:v>37935.0</c:v>
                </c:pt>
                <c:pt idx="214">
                  <c:v>37937.0</c:v>
                </c:pt>
                <c:pt idx="215">
                  <c:v>37938.0</c:v>
                </c:pt>
                <c:pt idx="216">
                  <c:v>37939.0</c:v>
                </c:pt>
                <c:pt idx="217">
                  <c:v>37942.0</c:v>
                </c:pt>
                <c:pt idx="218">
                  <c:v>37943.0</c:v>
                </c:pt>
                <c:pt idx="219">
                  <c:v>37944.0</c:v>
                </c:pt>
                <c:pt idx="220">
                  <c:v>37945.0</c:v>
                </c:pt>
                <c:pt idx="221">
                  <c:v>37946.0</c:v>
                </c:pt>
                <c:pt idx="222">
                  <c:v>37949.0</c:v>
                </c:pt>
                <c:pt idx="223">
                  <c:v>37950.0</c:v>
                </c:pt>
                <c:pt idx="224">
                  <c:v>37953.0</c:v>
                </c:pt>
                <c:pt idx="225">
                  <c:v>37956.0</c:v>
                </c:pt>
                <c:pt idx="226">
                  <c:v>37957.0</c:v>
                </c:pt>
                <c:pt idx="227">
                  <c:v>37958.0</c:v>
                </c:pt>
                <c:pt idx="228">
                  <c:v>37959.0</c:v>
                </c:pt>
                <c:pt idx="229">
                  <c:v>37960.0</c:v>
                </c:pt>
                <c:pt idx="230">
                  <c:v>37963.0</c:v>
                </c:pt>
                <c:pt idx="231">
                  <c:v>37964.0</c:v>
                </c:pt>
                <c:pt idx="232">
                  <c:v>37965.0</c:v>
                </c:pt>
                <c:pt idx="233">
                  <c:v>37966.0</c:v>
                </c:pt>
                <c:pt idx="234">
                  <c:v>37967.0</c:v>
                </c:pt>
                <c:pt idx="235">
                  <c:v>37970.0</c:v>
                </c:pt>
                <c:pt idx="236">
                  <c:v>37971.0</c:v>
                </c:pt>
                <c:pt idx="237">
                  <c:v>37972.0</c:v>
                </c:pt>
                <c:pt idx="238">
                  <c:v>37973.0</c:v>
                </c:pt>
                <c:pt idx="239">
                  <c:v>37974.0</c:v>
                </c:pt>
                <c:pt idx="240">
                  <c:v>37977.0</c:v>
                </c:pt>
                <c:pt idx="241">
                  <c:v>37978.0</c:v>
                </c:pt>
                <c:pt idx="242">
                  <c:v>37979.0</c:v>
                </c:pt>
                <c:pt idx="243">
                  <c:v>37981.0</c:v>
                </c:pt>
                <c:pt idx="244">
                  <c:v>37984.0</c:v>
                </c:pt>
                <c:pt idx="245">
                  <c:v>37985.0</c:v>
                </c:pt>
                <c:pt idx="246">
                  <c:v>37986.0</c:v>
                </c:pt>
                <c:pt idx="247">
                  <c:v>37988.0</c:v>
                </c:pt>
                <c:pt idx="248">
                  <c:v>37991.0</c:v>
                </c:pt>
                <c:pt idx="249">
                  <c:v>37992.0</c:v>
                </c:pt>
                <c:pt idx="250">
                  <c:v>37993.0</c:v>
                </c:pt>
                <c:pt idx="251">
                  <c:v>37994.0</c:v>
                </c:pt>
                <c:pt idx="252">
                  <c:v>37995.0</c:v>
                </c:pt>
                <c:pt idx="253">
                  <c:v>37998.0</c:v>
                </c:pt>
                <c:pt idx="254">
                  <c:v>37999.0</c:v>
                </c:pt>
                <c:pt idx="255">
                  <c:v>38000.0</c:v>
                </c:pt>
                <c:pt idx="256">
                  <c:v>38001.0</c:v>
                </c:pt>
                <c:pt idx="257">
                  <c:v>38002.0</c:v>
                </c:pt>
                <c:pt idx="258">
                  <c:v>38006.0</c:v>
                </c:pt>
                <c:pt idx="259">
                  <c:v>38007.0</c:v>
                </c:pt>
                <c:pt idx="260">
                  <c:v>38008.0</c:v>
                </c:pt>
                <c:pt idx="261">
                  <c:v>38009.0</c:v>
                </c:pt>
                <c:pt idx="262">
                  <c:v>38012.0</c:v>
                </c:pt>
                <c:pt idx="263">
                  <c:v>38013.0</c:v>
                </c:pt>
                <c:pt idx="264">
                  <c:v>38014.0</c:v>
                </c:pt>
                <c:pt idx="265">
                  <c:v>38015.0</c:v>
                </c:pt>
                <c:pt idx="266">
                  <c:v>38016.0</c:v>
                </c:pt>
                <c:pt idx="267">
                  <c:v>38019.0</c:v>
                </c:pt>
                <c:pt idx="268">
                  <c:v>38020.0</c:v>
                </c:pt>
                <c:pt idx="269">
                  <c:v>38021.0</c:v>
                </c:pt>
                <c:pt idx="270">
                  <c:v>38022.0</c:v>
                </c:pt>
                <c:pt idx="271">
                  <c:v>38023.0</c:v>
                </c:pt>
                <c:pt idx="272">
                  <c:v>38026.0</c:v>
                </c:pt>
                <c:pt idx="273">
                  <c:v>38027.0</c:v>
                </c:pt>
                <c:pt idx="274">
                  <c:v>38028.0</c:v>
                </c:pt>
                <c:pt idx="275">
                  <c:v>38029.0</c:v>
                </c:pt>
                <c:pt idx="276">
                  <c:v>38030.0</c:v>
                </c:pt>
                <c:pt idx="277">
                  <c:v>38034.0</c:v>
                </c:pt>
                <c:pt idx="278">
                  <c:v>38035.0</c:v>
                </c:pt>
                <c:pt idx="279">
                  <c:v>38036.0</c:v>
                </c:pt>
                <c:pt idx="280">
                  <c:v>38037.0</c:v>
                </c:pt>
                <c:pt idx="281">
                  <c:v>38040.0</c:v>
                </c:pt>
                <c:pt idx="282">
                  <c:v>38041.0</c:v>
                </c:pt>
                <c:pt idx="283">
                  <c:v>38042.0</c:v>
                </c:pt>
                <c:pt idx="284">
                  <c:v>38043.0</c:v>
                </c:pt>
                <c:pt idx="285">
                  <c:v>38044.0</c:v>
                </c:pt>
                <c:pt idx="286">
                  <c:v>38047.0</c:v>
                </c:pt>
                <c:pt idx="287">
                  <c:v>38048.0</c:v>
                </c:pt>
                <c:pt idx="288">
                  <c:v>38049.0</c:v>
                </c:pt>
                <c:pt idx="289">
                  <c:v>38050.0</c:v>
                </c:pt>
                <c:pt idx="290">
                  <c:v>38051.0</c:v>
                </c:pt>
                <c:pt idx="291">
                  <c:v>38054.0</c:v>
                </c:pt>
                <c:pt idx="292">
                  <c:v>38055.0</c:v>
                </c:pt>
                <c:pt idx="293">
                  <c:v>38056.0</c:v>
                </c:pt>
                <c:pt idx="294">
                  <c:v>38057.0</c:v>
                </c:pt>
                <c:pt idx="295">
                  <c:v>38058.0</c:v>
                </c:pt>
                <c:pt idx="296">
                  <c:v>38061.0</c:v>
                </c:pt>
                <c:pt idx="297">
                  <c:v>38062.0</c:v>
                </c:pt>
                <c:pt idx="298">
                  <c:v>38063.0</c:v>
                </c:pt>
                <c:pt idx="299">
                  <c:v>38064.0</c:v>
                </c:pt>
                <c:pt idx="300">
                  <c:v>38065.0</c:v>
                </c:pt>
                <c:pt idx="301">
                  <c:v>38068.0</c:v>
                </c:pt>
                <c:pt idx="302">
                  <c:v>38069.0</c:v>
                </c:pt>
                <c:pt idx="303">
                  <c:v>38070.0</c:v>
                </c:pt>
                <c:pt idx="304">
                  <c:v>38071.0</c:v>
                </c:pt>
                <c:pt idx="305">
                  <c:v>38072.0</c:v>
                </c:pt>
                <c:pt idx="306">
                  <c:v>38075.0</c:v>
                </c:pt>
                <c:pt idx="307">
                  <c:v>38076.0</c:v>
                </c:pt>
                <c:pt idx="308">
                  <c:v>38077.0</c:v>
                </c:pt>
                <c:pt idx="309">
                  <c:v>38078.0</c:v>
                </c:pt>
                <c:pt idx="310">
                  <c:v>38079.0</c:v>
                </c:pt>
                <c:pt idx="311">
                  <c:v>38082.0</c:v>
                </c:pt>
                <c:pt idx="312">
                  <c:v>38083.0</c:v>
                </c:pt>
                <c:pt idx="313">
                  <c:v>38084.0</c:v>
                </c:pt>
                <c:pt idx="314">
                  <c:v>38085.0</c:v>
                </c:pt>
                <c:pt idx="315">
                  <c:v>38089.0</c:v>
                </c:pt>
                <c:pt idx="316">
                  <c:v>38090.0</c:v>
                </c:pt>
                <c:pt idx="317">
                  <c:v>38091.0</c:v>
                </c:pt>
                <c:pt idx="318">
                  <c:v>38092.0</c:v>
                </c:pt>
                <c:pt idx="319">
                  <c:v>38093.0</c:v>
                </c:pt>
                <c:pt idx="320">
                  <c:v>38096.0</c:v>
                </c:pt>
                <c:pt idx="321">
                  <c:v>38097.0</c:v>
                </c:pt>
                <c:pt idx="322">
                  <c:v>38098.0</c:v>
                </c:pt>
                <c:pt idx="323">
                  <c:v>38099.0</c:v>
                </c:pt>
                <c:pt idx="324">
                  <c:v>38100.0</c:v>
                </c:pt>
                <c:pt idx="325">
                  <c:v>38103.0</c:v>
                </c:pt>
                <c:pt idx="326">
                  <c:v>38104.0</c:v>
                </c:pt>
                <c:pt idx="327">
                  <c:v>38105.0</c:v>
                </c:pt>
                <c:pt idx="328">
                  <c:v>38106.0</c:v>
                </c:pt>
                <c:pt idx="329">
                  <c:v>38107.0</c:v>
                </c:pt>
                <c:pt idx="330">
                  <c:v>38110.0</c:v>
                </c:pt>
                <c:pt idx="331">
                  <c:v>38111.0</c:v>
                </c:pt>
                <c:pt idx="332">
                  <c:v>38112.0</c:v>
                </c:pt>
                <c:pt idx="333">
                  <c:v>38113.0</c:v>
                </c:pt>
                <c:pt idx="334">
                  <c:v>38114.0</c:v>
                </c:pt>
                <c:pt idx="335">
                  <c:v>38117.0</c:v>
                </c:pt>
                <c:pt idx="336">
                  <c:v>38118.0</c:v>
                </c:pt>
                <c:pt idx="337">
                  <c:v>38119.0</c:v>
                </c:pt>
                <c:pt idx="338">
                  <c:v>38120.0</c:v>
                </c:pt>
                <c:pt idx="339">
                  <c:v>38121.0</c:v>
                </c:pt>
                <c:pt idx="340">
                  <c:v>38124.0</c:v>
                </c:pt>
                <c:pt idx="341">
                  <c:v>38125.0</c:v>
                </c:pt>
                <c:pt idx="342">
                  <c:v>38126.0</c:v>
                </c:pt>
                <c:pt idx="343">
                  <c:v>38127.0</c:v>
                </c:pt>
                <c:pt idx="344">
                  <c:v>38128.0</c:v>
                </c:pt>
                <c:pt idx="345">
                  <c:v>38131.0</c:v>
                </c:pt>
                <c:pt idx="346">
                  <c:v>38132.0</c:v>
                </c:pt>
                <c:pt idx="347">
                  <c:v>38133.0</c:v>
                </c:pt>
                <c:pt idx="348">
                  <c:v>38134.0</c:v>
                </c:pt>
                <c:pt idx="349">
                  <c:v>38135.0</c:v>
                </c:pt>
                <c:pt idx="350">
                  <c:v>38139.0</c:v>
                </c:pt>
                <c:pt idx="351">
                  <c:v>38140.0</c:v>
                </c:pt>
                <c:pt idx="352">
                  <c:v>38141.0</c:v>
                </c:pt>
                <c:pt idx="353">
                  <c:v>38142.0</c:v>
                </c:pt>
                <c:pt idx="354">
                  <c:v>38145.0</c:v>
                </c:pt>
                <c:pt idx="355">
                  <c:v>38146.0</c:v>
                </c:pt>
                <c:pt idx="356">
                  <c:v>38147.0</c:v>
                </c:pt>
                <c:pt idx="357">
                  <c:v>38148.0</c:v>
                </c:pt>
                <c:pt idx="358">
                  <c:v>38149.0</c:v>
                </c:pt>
                <c:pt idx="359">
                  <c:v>38152.0</c:v>
                </c:pt>
                <c:pt idx="360">
                  <c:v>38153.0</c:v>
                </c:pt>
                <c:pt idx="361">
                  <c:v>38154.0</c:v>
                </c:pt>
                <c:pt idx="362">
                  <c:v>38155.0</c:v>
                </c:pt>
                <c:pt idx="363">
                  <c:v>38156.0</c:v>
                </c:pt>
                <c:pt idx="364">
                  <c:v>38159.0</c:v>
                </c:pt>
                <c:pt idx="365">
                  <c:v>38160.0</c:v>
                </c:pt>
                <c:pt idx="366">
                  <c:v>38161.0</c:v>
                </c:pt>
                <c:pt idx="367">
                  <c:v>38162.0</c:v>
                </c:pt>
                <c:pt idx="368">
                  <c:v>38163.0</c:v>
                </c:pt>
                <c:pt idx="369">
                  <c:v>38166.0</c:v>
                </c:pt>
                <c:pt idx="370">
                  <c:v>38167.0</c:v>
                </c:pt>
                <c:pt idx="371">
                  <c:v>38168.0</c:v>
                </c:pt>
                <c:pt idx="372">
                  <c:v>38169.0</c:v>
                </c:pt>
                <c:pt idx="373">
                  <c:v>38170.0</c:v>
                </c:pt>
                <c:pt idx="374">
                  <c:v>38174.0</c:v>
                </c:pt>
                <c:pt idx="375">
                  <c:v>38175.0</c:v>
                </c:pt>
                <c:pt idx="376">
                  <c:v>38176.0</c:v>
                </c:pt>
                <c:pt idx="377">
                  <c:v>38177.0</c:v>
                </c:pt>
                <c:pt idx="378">
                  <c:v>38180.0</c:v>
                </c:pt>
                <c:pt idx="379">
                  <c:v>38181.0</c:v>
                </c:pt>
                <c:pt idx="380">
                  <c:v>38182.0</c:v>
                </c:pt>
                <c:pt idx="381">
                  <c:v>38183.0</c:v>
                </c:pt>
                <c:pt idx="382">
                  <c:v>38184.0</c:v>
                </c:pt>
                <c:pt idx="383">
                  <c:v>38187.0</c:v>
                </c:pt>
                <c:pt idx="384">
                  <c:v>38188.0</c:v>
                </c:pt>
                <c:pt idx="385">
                  <c:v>38189.0</c:v>
                </c:pt>
                <c:pt idx="386">
                  <c:v>38190.0</c:v>
                </c:pt>
                <c:pt idx="387">
                  <c:v>38191.0</c:v>
                </c:pt>
                <c:pt idx="388">
                  <c:v>38194.0</c:v>
                </c:pt>
                <c:pt idx="389">
                  <c:v>38195.0</c:v>
                </c:pt>
                <c:pt idx="390">
                  <c:v>38196.0</c:v>
                </c:pt>
                <c:pt idx="391">
                  <c:v>38197.0</c:v>
                </c:pt>
                <c:pt idx="392">
                  <c:v>38198.0</c:v>
                </c:pt>
                <c:pt idx="393">
                  <c:v>38201.0</c:v>
                </c:pt>
                <c:pt idx="394">
                  <c:v>38202.0</c:v>
                </c:pt>
                <c:pt idx="395">
                  <c:v>38203.0</c:v>
                </c:pt>
                <c:pt idx="396">
                  <c:v>38204.0</c:v>
                </c:pt>
                <c:pt idx="397">
                  <c:v>38205.0</c:v>
                </c:pt>
                <c:pt idx="398">
                  <c:v>38208.0</c:v>
                </c:pt>
                <c:pt idx="399">
                  <c:v>38209.0</c:v>
                </c:pt>
                <c:pt idx="400">
                  <c:v>38210.0</c:v>
                </c:pt>
                <c:pt idx="401">
                  <c:v>38211.0</c:v>
                </c:pt>
                <c:pt idx="402">
                  <c:v>38212.0</c:v>
                </c:pt>
                <c:pt idx="403">
                  <c:v>38215.0</c:v>
                </c:pt>
                <c:pt idx="404">
                  <c:v>38216.0</c:v>
                </c:pt>
                <c:pt idx="405">
                  <c:v>38217.0</c:v>
                </c:pt>
                <c:pt idx="406">
                  <c:v>38218.0</c:v>
                </c:pt>
                <c:pt idx="407">
                  <c:v>38219.0</c:v>
                </c:pt>
                <c:pt idx="408">
                  <c:v>38222.0</c:v>
                </c:pt>
                <c:pt idx="409">
                  <c:v>38223.0</c:v>
                </c:pt>
                <c:pt idx="410">
                  <c:v>38224.0</c:v>
                </c:pt>
                <c:pt idx="411">
                  <c:v>38225.0</c:v>
                </c:pt>
                <c:pt idx="412">
                  <c:v>38226.0</c:v>
                </c:pt>
                <c:pt idx="413">
                  <c:v>38229.0</c:v>
                </c:pt>
                <c:pt idx="414">
                  <c:v>38230.0</c:v>
                </c:pt>
                <c:pt idx="415">
                  <c:v>38231.0</c:v>
                </c:pt>
                <c:pt idx="416">
                  <c:v>38232.0</c:v>
                </c:pt>
                <c:pt idx="417">
                  <c:v>38233.0</c:v>
                </c:pt>
                <c:pt idx="418">
                  <c:v>38237.0</c:v>
                </c:pt>
                <c:pt idx="419">
                  <c:v>38238.0</c:v>
                </c:pt>
                <c:pt idx="420">
                  <c:v>38239.0</c:v>
                </c:pt>
                <c:pt idx="421">
                  <c:v>38240.0</c:v>
                </c:pt>
                <c:pt idx="422">
                  <c:v>38243.0</c:v>
                </c:pt>
                <c:pt idx="423">
                  <c:v>38244.0</c:v>
                </c:pt>
                <c:pt idx="424">
                  <c:v>38245.0</c:v>
                </c:pt>
                <c:pt idx="425">
                  <c:v>38246.0</c:v>
                </c:pt>
                <c:pt idx="426">
                  <c:v>38247.0</c:v>
                </c:pt>
                <c:pt idx="427">
                  <c:v>38250.0</c:v>
                </c:pt>
                <c:pt idx="428">
                  <c:v>38251.0</c:v>
                </c:pt>
                <c:pt idx="429">
                  <c:v>38252.0</c:v>
                </c:pt>
                <c:pt idx="430">
                  <c:v>38253.0</c:v>
                </c:pt>
                <c:pt idx="431">
                  <c:v>38254.0</c:v>
                </c:pt>
                <c:pt idx="432">
                  <c:v>38257.0</c:v>
                </c:pt>
                <c:pt idx="433">
                  <c:v>38258.0</c:v>
                </c:pt>
                <c:pt idx="434">
                  <c:v>38259.0</c:v>
                </c:pt>
                <c:pt idx="435">
                  <c:v>38260.0</c:v>
                </c:pt>
                <c:pt idx="436">
                  <c:v>38261.0</c:v>
                </c:pt>
                <c:pt idx="437">
                  <c:v>38264.0</c:v>
                </c:pt>
                <c:pt idx="438">
                  <c:v>38265.0</c:v>
                </c:pt>
                <c:pt idx="439">
                  <c:v>38266.0</c:v>
                </c:pt>
                <c:pt idx="440">
                  <c:v>38267.0</c:v>
                </c:pt>
                <c:pt idx="441">
                  <c:v>38268.0</c:v>
                </c:pt>
                <c:pt idx="442">
                  <c:v>38272.0</c:v>
                </c:pt>
                <c:pt idx="443">
                  <c:v>38273.0</c:v>
                </c:pt>
                <c:pt idx="444">
                  <c:v>38274.0</c:v>
                </c:pt>
                <c:pt idx="445">
                  <c:v>38275.0</c:v>
                </c:pt>
                <c:pt idx="446">
                  <c:v>38278.0</c:v>
                </c:pt>
                <c:pt idx="447">
                  <c:v>38279.0</c:v>
                </c:pt>
                <c:pt idx="448">
                  <c:v>38280.0</c:v>
                </c:pt>
                <c:pt idx="449">
                  <c:v>38281.0</c:v>
                </c:pt>
                <c:pt idx="450">
                  <c:v>38282.0</c:v>
                </c:pt>
                <c:pt idx="451">
                  <c:v>38285.0</c:v>
                </c:pt>
                <c:pt idx="452">
                  <c:v>38286.0</c:v>
                </c:pt>
                <c:pt idx="453">
                  <c:v>38287.0</c:v>
                </c:pt>
                <c:pt idx="454">
                  <c:v>38288.0</c:v>
                </c:pt>
                <c:pt idx="455">
                  <c:v>38289.0</c:v>
                </c:pt>
                <c:pt idx="456">
                  <c:v>38292.0</c:v>
                </c:pt>
                <c:pt idx="457">
                  <c:v>38293.0</c:v>
                </c:pt>
                <c:pt idx="458">
                  <c:v>38294.0</c:v>
                </c:pt>
                <c:pt idx="459">
                  <c:v>38295.0</c:v>
                </c:pt>
                <c:pt idx="460">
                  <c:v>38296.0</c:v>
                </c:pt>
                <c:pt idx="461">
                  <c:v>38299.0</c:v>
                </c:pt>
                <c:pt idx="462">
                  <c:v>38300.0</c:v>
                </c:pt>
                <c:pt idx="463">
                  <c:v>38301.0</c:v>
                </c:pt>
                <c:pt idx="464">
                  <c:v>38303.0</c:v>
                </c:pt>
                <c:pt idx="465">
                  <c:v>38306.0</c:v>
                </c:pt>
                <c:pt idx="466">
                  <c:v>38307.0</c:v>
                </c:pt>
                <c:pt idx="467">
                  <c:v>38308.0</c:v>
                </c:pt>
                <c:pt idx="468">
                  <c:v>38309.0</c:v>
                </c:pt>
                <c:pt idx="469">
                  <c:v>38310.0</c:v>
                </c:pt>
                <c:pt idx="470">
                  <c:v>38313.0</c:v>
                </c:pt>
                <c:pt idx="471">
                  <c:v>38314.0</c:v>
                </c:pt>
                <c:pt idx="472">
                  <c:v>38315.0</c:v>
                </c:pt>
                <c:pt idx="473">
                  <c:v>38317.0</c:v>
                </c:pt>
                <c:pt idx="474">
                  <c:v>38320.0</c:v>
                </c:pt>
                <c:pt idx="475">
                  <c:v>38321.0</c:v>
                </c:pt>
                <c:pt idx="476">
                  <c:v>38322.0</c:v>
                </c:pt>
                <c:pt idx="477">
                  <c:v>38323.0</c:v>
                </c:pt>
                <c:pt idx="478">
                  <c:v>38324.0</c:v>
                </c:pt>
                <c:pt idx="479">
                  <c:v>38327.0</c:v>
                </c:pt>
                <c:pt idx="480">
                  <c:v>38328.0</c:v>
                </c:pt>
                <c:pt idx="481">
                  <c:v>38329.0</c:v>
                </c:pt>
                <c:pt idx="482">
                  <c:v>38330.0</c:v>
                </c:pt>
                <c:pt idx="483">
                  <c:v>38331.0</c:v>
                </c:pt>
                <c:pt idx="484">
                  <c:v>38334.0</c:v>
                </c:pt>
                <c:pt idx="485">
                  <c:v>38335.0</c:v>
                </c:pt>
                <c:pt idx="486">
                  <c:v>38336.0</c:v>
                </c:pt>
                <c:pt idx="487">
                  <c:v>38337.0</c:v>
                </c:pt>
                <c:pt idx="488">
                  <c:v>38338.0</c:v>
                </c:pt>
                <c:pt idx="489">
                  <c:v>38341.0</c:v>
                </c:pt>
                <c:pt idx="490">
                  <c:v>38342.0</c:v>
                </c:pt>
                <c:pt idx="491">
                  <c:v>38343.0</c:v>
                </c:pt>
                <c:pt idx="492">
                  <c:v>38344.0</c:v>
                </c:pt>
                <c:pt idx="493">
                  <c:v>38348.0</c:v>
                </c:pt>
                <c:pt idx="494">
                  <c:v>38349.0</c:v>
                </c:pt>
                <c:pt idx="495">
                  <c:v>38350.0</c:v>
                </c:pt>
                <c:pt idx="496">
                  <c:v>38351.0</c:v>
                </c:pt>
                <c:pt idx="497">
                  <c:v>38352.0</c:v>
                </c:pt>
                <c:pt idx="498">
                  <c:v>38355.0</c:v>
                </c:pt>
                <c:pt idx="499">
                  <c:v>38356.0</c:v>
                </c:pt>
                <c:pt idx="500">
                  <c:v>38357.0</c:v>
                </c:pt>
                <c:pt idx="501">
                  <c:v>38358.0</c:v>
                </c:pt>
                <c:pt idx="502">
                  <c:v>38359.0</c:v>
                </c:pt>
                <c:pt idx="503">
                  <c:v>38362.0</c:v>
                </c:pt>
                <c:pt idx="504">
                  <c:v>38363.0</c:v>
                </c:pt>
                <c:pt idx="505">
                  <c:v>38364.0</c:v>
                </c:pt>
                <c:pt idx="506">
                  <c:v>38365.0</c:v>
                </c:pt>
                <c:pt idx="507">
                  <c:v>38366.0</c:v>
                </c:pt>
                <c:pt idx="508">
                  <c:v>38370.0</c:v>
                </c:pt>
                <c:pt idx="509">
                  <c:v>38371.0</c:v>
                </c:pt>
                <c:pt idx="510">
                  <c:v>38372.0</c:v>
                </c:pt>
                <c:pt idx="511">
                  <c:v>38373.0</c:v>
                </c:pt>
                <c:pt idx="512">
                  <c:v>38376.0</c:v>
                </c:pt>
                <c:pt idx="513">
                  <c:v>38377.0</c:v>
                </c:pt>
                <c:pt idx="514">
                  <c:v>38378.0</c:v>
                </c:pt>
                <c:pt idx="515">
                  <c:v>38379.0</c:v>
                </c:pt>
                <c:pt idx="516">
                  <c:v>38380.0</c:v>
                </c:pt>
                <c:pt idx="517">
                  <c:v>38383.0</c:v>
                </c:pt>
                <c:pt idx="518">
                  <c:v>38384.0</c:v>
                </c:pt>
                <c:pt idx="519">
                  <c:v>38385.0</c:v>
                </c:pt>
                <c:pt idx="520">
                  <c:v>38386.0</c:v>
                </c:pt>
                <c:pt idx="521">
                  <c:v>38387.0</c:v>
                </c:pt>
                <c:pt idx="522">
                  <c:v>38390.0</c:v>
                </c:pt>
                <c:pt idx="523">
                  <c:v>38391.0</c:v>
                </c:pt>
                <c:pt idx="524">
                  <c:v>38392.0</c:v>
                </c:pt>
                <c:pt idx="525">
                  <c:v>38393.0</c:v>
                </c:pt>
                <c:pt idx="526">
                  <c:v>38394.0</c:v>
                </c:pt>
                <c:pt idx="527">
                  <c:v>38397.0</c:v>
                </c:pt>
                <c:pt idx="528">
                  <c:v>38398.0</c:v>
                </c:pt>
                <c:pt idx="529">
                  <c:v>38399.0</c:v>
                </c:pt>
                <c:pt idx="530">
                  <c:v>38400.0</c:v>
                </c:pt>
                <c:pt idx="531">
                  <c:v>38401.0</c:v>
                </c:pt>
                <c:pt idx="532">
                  <c:v>38405.0</c:v>
                </c:pt>
                <c:pt idx="533">
                  <c:v>38406.0</c:v>
                </c:pt>
                <c:pt idx="534">
                  <c:v>38407.0</c:v>
                </c:pt>
                <c:pt idx="535">
                  <c:v>38408.0</c:v>
                </c:pt>
                <c:pt idx="536">
                  <c:v>38411.0</c:v>
                </c:pt>
                <c:pt idx="537">
                  <c:v>38412.0</c:v>
                </c:pt>
                <c:pt idx="538">
                  <c:v>38413.0</c:v>
                </c:pt>
                <c:pt idx="539">
                  <c:v>38414.0</c:v>
                </c:pt>
                <c:pt idx="540">
                  <c:v>38415.0</c:v>
                </c:pt>
                <c:pt idx="541">
                  <c:v>38418.0</c:v>
                </c:pt>
                <c:pt idx="542">
                  <c:v>38419.0</c:v>
                </c:pt>
                <c:pt idx="543">
                  <c:v>38420.0</c:v>
                </c:pt>
                <c:pt idx="544">
                  <c:v>38421.0</c:v>
                </c:pt>
                <c:pt idx="545">
                  <c:v>38422.0</c:v>
                </c:pt>
                <c:pt idx="546">
                  <c:v>38425.0</c:v>
                </c:pt>
                <c:pt idx="547">
                  <c:v>38426.0</c:v>
                </c:pt>
                <c:pt idx="548">
                  <c:v>38427.0</c:v>
                </c:pt>
                <c:pt idx="549">
                  <c:v>38428.0</c:v>
                </c:pt>
                <c:pt idx="550">
                  <c:v>38429.0</c:v>
                </c:pt>
                <c:pt idx="551">
                  <c:v>38432.0</c:v>
                </c:pt>
                <c:pt idx="552">
                  <c:v>38433.0</c:v>
                </c:pt>
                <c:pt idx="553">
                  <c:v>38434.0</c:v>
                </c:pt>
                <c:pt idx="554">
                  <c:v>38435.0</c:v>
                </c:pt>
                <c:pt idx="555">
                  <c:v>38439.0</c:v>
                </c:pt>
                <c:pt idx="556">
                  <c:v>38440.0</c:v>
                </c:pt>
                <c:pt idx="557">
                  <c:v>38441.0</c:v>
                </c:pt>
                <c:pt idx="558">
                  <c:v>38442.0</c:v>
                </c:pt>
                <c:pt idx="559">
                  <c:v>38443.0</c:v>
                </c:pt>
                <c:pt idx="560">
                  <c:v>38446.0</c:v>
                </c:pt>
                <c:pt idx="561">
                  <c:v>38447.0</c:v>
                </c:pt>
                <c:pt idx="562">
                  <c:v>38448.0</c:v>
                </c:pt>
                <c:pt idx="563">
                  <c:v>38449.0</c:v>
                </c:pt>
                <c:pt idx="564">
                  <c:v>38450.0</c:v>
                </c:pt>
                <c:pt idx="565">
                  <c:v>38453.0</c:v>
                </c:pt>
                <c:pt idx="566">
                  <c:v>38454.0</c:v>
                </c:pt>
                <c:pt idx="567">
                  <c:v>38455.0</c:v>
                </c:pt>
                <c:pt idx="568">
                  <c:v>38456.0</c:v>
                </c:pt>
                <c:pt idx="569">
                  <c:v>38457.0</c:v>
                </c:pt>
                <c:pt idx="570">
                  <c:v>38460.0</c:v>
                </c:pt>
                <c:pt idx="571">
                  <c:v>38461.0</c:v>
                </c:pt>
                <c:pt idx="572">
                  <c:v>38462.0</c:v>
                </c:pt>
                <c:pt idx="573">
                  <c:v>38463.0</c:v>
                </c:pt>
                <c:pt idx="574">
                  <c:v>38464.0</c:v>
                </c:pt>
                <c:pt idx="575">
                  <c:v>38467.0</c:v>
                </c:pt>
                <c:pt idx="576">
                  <c:v>38468.0</c:v>
                </c:pt>
                <c:pt idx="577">
                  <c:v>38469.0</c:v>
                </c:pt>
                <c:pt idx="578">
                  <c:v>38470.0</c:v>
                </c:pt>
                <c:pt idx="579">
                  <c:v>38471.0</c:v>
                </c:pt>
                <c:pt idx="580">
                  <c:v>38474.0</c:v>
                </c:pt>
                <c:pt idx="581">
                  <c:v>38475.0</c:v>
                </c:pt>
                <c:pt idx="582">
                  <c:v>38476.0</c:v>
                </c:pt>
                <c:pt idx="583">
                  <c:v>38477.0</c:v>
                </c:pt>
                <c:pt idx="584">
                  <c:v>38478.0</c:v>
                </c:pt>
                <c:pt idx="585">
                  <c:v>38481.0</c:v>
                </c:pt>
                <c:pt idx="586">
                  <c:v>38482.0</c:v>
                </c:pt>
                <c:pt idx="587">
                  <c:v>38483.0</c:v>
                </c:pt>
                <c:pt idx="588">
                  <c:v>38484.0</c:v>
                </c:pt>
                <c:pt idx="589">
                  <c:v>38485.0</c:v>
                </c:pt>
                <c:pt idx="590">
                  <c:v>38488.0</c:v>
                </c:pt>
                <c:pt idx="591">
                  <c:v>38489.0</c:v>
                </c:pt>
                <c:pt idx="592">
                  <c:v>38490.0</c:v>
                </c:pt>
                <c:pt idx="593">
                  <c:v>38491.0</c:v>
                </c:pt>
                <c:pt idx="594">
                  <c:v>38492.0</c:v>
                </c:pt>
                <c:pt idx="595">
                  <c:v>38495.0</c:v>
                </c:pt>
                <c:pt idx="596">
                  <c:v>38496.0</c:v>
                </c:pt>
                <c:pt idx="597">
                  <c:v>38497.0</c:v>
                </c:pt>
                <c:pt idx="598">
                  <c:v>38498.0</c:v>
                </c:pt>
                <c:pt idx="599">
                  <c:v>38499.0</c:v>
                </c:pt>
                <c:pt idx="600">
                  <c:v>38503.0</c:v>
                </c:pt>
                <c:pt idx="601">
                  <c:v>38504.0</c:v>
                </c:pt>
                <c:pt idx="602">
                  <c:v>38505.0</c:v>
                </c:pt>
                <c:pt idx="603">
                  <c:v>38506.0</c:v>
                </c:pt>
                <c:pt idx="604">
                  <c:v>38509.0</c:v>
                </c:pt>
                <c:pt idx="605">
                  <c:v>38510.0</c:v>
                </c:pt>
                <c:pt idx="606">
                  <c:v>38511.0</c:v>
                </c:pt>
                <c:pt idx="607">
                  <c:v>38512.0</c:v>
                </c:pt>
                <c:pt idx="608">
                  <c:v>38513.0</c:v>
                </c:pt>
                <c:pt idx="609">
                  <c:v>38516.0</c:v>
                </c:pt>
                <c:pt idx="610">
                  <c:v>38517.0</c:v>
                </c:pt>
                <c:pt idx="611">
                  <c:v>38518.0</c:v>
                </c:pt>
                <c:pt idx="612">
                  <c:v>38519.0</c:v>
                </c:pt>
                <c:pt idx="613">
                  <c:v>38520.0</c:v>
                </c:pt>
                <c:pt idx="614">
                  <c:v>38523.0</c:v>
                </c:pt>
                <c:pt idx="615">
                  <c:v>38524.0</c:v>
                </c:pt>
                <c:pt idx="616">
                  <c:v>38525.0</c:v>
                </c:pt>
                <c:pt idx="617">
                  <c:v>38526.0</c:v>
                </c:pt>
                <c:pt idx="618">
                  <c:v>38527.0</c:v>
                </c:pt>
                <c:pt idx="619">
                  <c:v>38530.0</c:v>
                </c:pt>
                <c:pt idx="620">
                  <c:v>38531.0</c:v>
                </c:pt>
                <c:pt idx="621">
                  <c:v>38532.0</c:v>
                </c:pt>
                <c:pt idx="622">
                  <c:v>38533.0</c:v>
                </c:pt>
                <c:pt idx="623">
                  <c:v>38534.0</c:v>
                </c:pt>
                <c:pt idx="624">
                  <c:v>38538.0</c:v>
                </c:pt>
                <c:pt idx="625">
                  <c:v>38539.0</c:v>
                </c:pt>
                <c:pt idx="626">
                  <c:v>38540.0</c:v>
                </c:pt>
                <c:pt idx="627">
                  <c:v>38541.0</c:v>
                </c:pt>
                <c:pt idx="628">
                  <c:v>38544.0</c:v>
                </c:pt>
                <c:pt idx="629">
                  <c:v>38545.0</c:v>
                </c:pt>
                <c:pt idx="630">
                  <c:v>38546.0</c:v>
                </c:pt>
                <c:pt idx="631">
                  <c:v>38547.0</c:v>
                </c:pt>
                <c:pt idx="632">
                  <c:v>38548.0</c:v>
                </c:pt>
                <c:pt idx="633">
                  <c:v>38551.0</c:v>
                </c:pt>
                <c:pt idx="634">
                  <c:v>38552.0</c:v>
                </c:pt>
                <c:pt idx="635">
                  <c:v>38553.0</c:v>
                </c:pt>
                <c:pt idx="636">
                  <c:v>38554.0</c:v>
                </c:pt>
                <c:pt idx="637">
                  <c:v>38555.0</c:v>
                </c:pt>
                <c:pt idx="638">
                  <c:v>38558.0</c:v>
                </c:pt>
                <c:pt idx="639">
                  <c:v>38559.0</c:v>
                </c:pt>
                <c:pt idx="640">
                  <c:v>38560.0</c:v>
                </c:pt>
                <c:pt idx="641">
                  <c:v>38561.0</c:v>
                </c:pt>
                <c:pt idx="642">
                  <c:v>38562.0</c:v>
                </c:pt>
                <c:pt idx="643">
                  <c:v>38565.0</c:v>
                </c:pt>
                <c:pt idx="644">
                  <c:v>38566.0</c:v>
                </c:pt>
                <c:pt idx="645">
                  <c:v>38567.0</c:v>
                </c:pt>
                <c:pt idx="646">
                  <c:v>38568.0</c:v>
                </c:pt>
                <c:pt idx="647">
                  <c:v>38569.0</c:v>
                </c:pt>
                <c:pt idx="648">
                  <c:v>38572.0</c:v>
                </c:pt>
                <c:pt idx="649">
                  <c:v>38573.0</c:v>
                </c:pt>
                <c:pt idx="650">
                  <c:v>38574.0</c:v>
                </c:pt>
                <c:pt idx="651">
                  <c:v>38575.0</c:v>
                </c:pt>
                <c:pt idx="652">
                  <c:v>38576.0</c:v>
                </c:pt>
                <c:pt idx="653">
                  <c:v>38579.0</c:v>
                </c:pt>
                <c:pt idx="654">
                  <c:v>38580.0</c:v>
                </c:pt>
                <c:pt idx="655">
                  <c:v>38581.0</c:v>
                </c:pt>
                <c:pt idx="656">
                  <c:v>38582.0</c:v>
                </c:pt>
                <c:pt idx="657">
                  <c:v>38583.0</c:v>
                </c:pt>
                <c:pt idx="658">
                  <c:v>38586.0</c:v>
                </c:pt>
                <c:pt idx="659">
                  <c:v>38587.0</c:v>
                </c:pt>
                <c:pt idx="660">
                  <c:v>38588.0</c:v>
                </c:pt>
                <c:pt idx="661">
                  <c:v>38589.0</c:v>
                </c:pt>
                <c:pt idx="662">
                  <c:v>38590.0</c:v>
                </c:pt>
                <c:pt idx="663">
                  <c:v>38593.0</c:v>
                </c:pt>
                <c:pt idx="664">
                  <c:v>38594.0</c:v>
                </c:pt>
                <c:pt idx="665">
                  <c:v>38595.0</c:v>
                </c:pt>
                <c:pt idx="666">
                  <c:v>38596.0</c:v>
                </c:pt>
                <c:pt idx="667">
                  <c:v>38597.0</c:v>
                </c:pt>
                <c:pt idx="668">
                  <c:v>38601.0</c:v>
                </c:pt>
                <c:pt idx="669">
                  <c:v>38602.0</c:v>
                </c:pt>
                <c:pt idx="670">
                  <c:v>38603.0</c:v>
                </c:pt>
                <c:pt idx="671">
                  <c:v>38604.0</c:v>
                </c:pt>
                <c:pt idx="672">
                  <c:v>38607.0</c:v>
                </c:pt>
                <c:pt idx="673">
                  <c:v>38608.0</c:v>
                </c:pt>
                <c:pt idx="674">
                  <c:v>38609.0</c:v>
                </c:pt>
                <c:pt idx="675">
                  <c:v>38610.0</c:v>
                </c:pt>
                <c:pt idx="676">
                  <c:v>38611.0</c:v>
                </c:pt>
                <c:pt idx="677">
                  <c:v>38614.0</c:v>
                </c:pt>
                <c:pt idx="678">
                  <c:v>38615.0</c:v>
                </c:pt>
                <c:pt idx="679">
                  <c:v>38616.0</c:v>
                </c:pt>
                <c:pt idx="680">
                  <c:v>38617.0</c:v>
                </c:pt>
                <c:pt idx="681">
                  <c:v>38618.0</c:v>
                </c:pt>
                <c:pt idx="682">
                  <c:v>38621.0</c:v>
                </c:pt>
                <c:pt idx="683">
                  <c:v>38622.0</c:v>
                </c:pt>
                <c:pt idx="684">
                  <c:v>38623.0</c:v>
                </c:pt>
                <c:pt idx="685">
                  <c:v>38624.0</c:v>
                </c:pt>
                <c:pt idx="686">
                  <c:v>38625.0</c:v>
                </c:pt>
                <c:pt idx="687">
                  <c:v>38628.0</c:v>
                </c:pt>
                <c:pt idx="688">
                  <c:v>38629.0</c:v>
                </c:pt>
                <c:pt idx="689">
                  <c:v>38630.0</c:v>
                </c:pt>
                <c:pt idx="690">
                  <c:v>38631.0</c:v>
                </c:pt>
                <c:pt idx="691">
                  <c:v>38632.0</c:v>
                </c:pt>
                <c:pt idx="692">
                  <c:v>38636.0</c:v>
                </c:pt>
                <c:pt idx="693">
                  <c:v>38637.0</c:v>
                </c:pt>
                <c:pt idx="694">
                  <c:v>38638.0</c:v>
                </c:pt>
                <c:pt idx="695">
                  <c:v>38639.0</c:v>
                </c:pt>
                <c:pt idx="696">
                  <c:v>38642.0</c:v>
                </c:pt>
                <c:pt idx="697">
                  <c:v>38643.0</c:v>
                </c:pt>
                <c:pt idx="698">
                  <c:v>38644.0</c:v>
                </c:pt>
                <c:pt idx="699">
                  <c:v>38645.0</c:v>
                </c:pt>
                <c:pt idx="700">
                  <c:v>38646.0</c:v>
                </c:pt>
                <c:pt idx="701">
                  <c:v>38649.0</c:v>
                </c:pt>
                <c:pt idx="702">
                  <c:v>38650.0</c:v>
                </c:pt>
                <c:pt idx="703">
                  <c:v>38651.0</c:v>
                </c:pt>
                <c:pt idx="704">
                  <c:v>38652.0</c:v>
                </c:pt>
                <c:pt idx="705">
                  <c:v>38653.0</c:v>
                </c:pt>
                <c:pt idx="706">
                  <c:v>38656.0</c:v>
                </c:pt>
                <c:pt idx="707">
                  <c:v>38657.0</c:v>
                </c:pt>
                <c:pt idx="708">
                  <c:v>38658.0</c:v>
                </c:pt>
                <c:pt idx="709">
                  <c:v>38659.0</c:v>
                </c:pt>
                <c:pt idx="710">
                  <c:v>38660.0</c:v>
                </c:pt>
                <c:pt idx="711">
                  <c:v>38663.0</c:v>
                </c:pt>
                <c:pt idx="712">
                  <c:v>38664.0</c:v>
                </c:pt>
                <c:pt idx="713">
                  <c:v>38665.0</c:v>
                </c:pt>
                <c:pt idx="714">
                  <c:v>38666.0</c:v>
                </c:pt>
                <c:pt idx="715">
                  <c:v>38670.0</c:v>
                </c:pt>
                <c:pt idx="716">
                  <c:v>38671.0</c:v>
                </c:pt>
                <c:pt idx="717">
                  <c:v>38672.0</c:v>
                </c:pt>
                <c:pt idx="718">
                  <c:v>38673.0</c:v>
                </c:pt>
                <c:pt idx="719">
                  <c:v>38674.0</c:v>
                </c:pt>
                <c:pt idx="720">
                  <c:v>38677.0</c:v>
                </c:pt>
                <c:pt idx="721">
                  <c:v>38678.0</c:v>
                </c:pt>
                <c:pt idx="722">
                  <c:v>38679.0</c:v>
                </c:pt>
                <c:pt idx="723">
                  <c:v>38681.0</c:v>
                </c:pt>
                <c:pt idx="724">
                  <c:v>38684.0</c:v>
                </c:pt>
                <c:pt idx="725">
                  <c:v>38685.0</c:v>
                </c:pt>
                <c:pt idx="726">
                  <c:v>38686.0</c:v>
                </c:pt>
                <c:pt idx="727">
                  <c:v>38687.0</c:v>
                </c:pt>
                <c:pt idx="728">
                  <c:v>38688.0</c:v>
                </c:pt>
                <c:pt idx="729">
                  <c:v>38691.0</c:v>
                </c:pt>
                <c:pt idx="730">
                  <c:v>38692.0</c:v>
                </c:pt>
                <c:pt idx="731">
                  <c:v>38693.0</c:v>
                </c:pt>
                <c:pt idx="732">
                  <c:v>38694.0</c:v>
                </c:pt>
                <c:pt idx="733">
                  <c:v>38695.0</c:v>
                </c:pt>
                <c:pt idx="734">
                  <c:v>38698.0</c:v>
                </c:pt>
                <c:pt idx="735">
                  <c:v>38699.0</c:v>
                </c:pt>
                <c:pt idx="736">
                  <c:v>38700.0</c:v>
                </c:pt>
                <c:pt idx="737">
                  <c:v>38701.0</c:v>
                </c:pt>
                <c:pt idx="738">
                  <c:v>38702.0</c:v>
                </c:pt>
                <c:pt idx="739">
                  <c:v>38705.0</c:v>
                </c:pt>
                <c:pt idx="740">
                  <c:v>38706.0</c:v>
                </c:pt>
                <c:pt idx="741">
                  <c:v>38707.0</c:v>
                </c:pt>
                <c:pt idx="742">
                  <c:v>38708.0</c:v>
                </c:pt>
                <c:pt idx="743">
                  <c:v>38709.0</c:v>
                </c:pt>
                <c:pt idx="744">
                  <c:v>38713.0</c:v>
                </c:pt>
                <c:pt idx="745">
                  <c:v>38714.0</c:v>
                </c:pt>
                <c:pt idx="746">
                  <c:v>38715.0</c:v>
                </c:pt>
                <c:pt idx="747">
                  <c:v>38716.0</c:v>
                </c:pt>
                <c:pt idx="748">
                  <c:v>38720.0</c:v>
                </c:pt>
                <c:pt idx="749">
                  <c:v>38721.0</c:v>
                </c:pt>
                <c:pt idx="750">
                  <c:v>38722.0</c:v>
                </c:pt>
                <c:pt idx="751">
                  <c:v>38723.0</c:v>
                </c:pt>
                <c:pt idx="752">
                  <c:v>38726.0</c:v>
                </c:pt>
                <c:pt idx="753">
                  <c:v>38727.0</c:v>
                </c:pt>
                <c:pt idx="754">
                  <c:v>38728.0</c:v>
                </c:pt>
                <c:pt idx="755">
                  <c:v>38729.0</c:v>
                </c:pt>
                <c:pt idx="756">
                  <c:v>38730.0</c:v>
                </c:pt>
                <c:pt idx="757">
                  <c:v>38734.0</c:v>
                </c:pt>
                <c:pt idx="758">
                  <c:v>38735.0</c:v>
                </c:pt>
                <c:pt idx="759">
                  <c:v>38736.0</c:v>
                </c:pt>
                <c:pt idx="760">
                  <c:v>38737.0</c:v>
                </c:pt>
                <c:pt idx="761">
                  <c:v>38740.0</c:v>
                </c:pt>
                <c:pt idx="762">
                  <c:v>38741.0</c:v>
                </c:pt>
                <c:pt idx="763">
                  <c:v>38742.0</c:v>
                </c:pt>
                <c:pt idx="764">
                  <c:v>38743.0</c:v>
                </c:pt>
                <c:pt idx="765">
                  <c:v>38744.0</c:v>
                </c:pt>
                <c:pt idx="766">
                  <c:v>38747.0</c:v>
                </c:pt>
                <c:pt idx="767">
                  <c:v>38748.0</c:v>
                </c:pt>
                <c:pt idx="768">
                  <c:v>38749.0</c:v>
                </c:pt>
                <c:pt idx="769">
                  <c:v>38750.0</c:v>
                </c:pt>
                <c:pt idx="770">
                  <c:v>38751.0</c:v>
                </c:pt>
                <c:pt idx="771">
                  <c:v>38754.0</c:v>
                </c:pt>
                <c:pt idx="772">
                  <c:v>38755.0</c:v>
                </c:pt>
                <c:pt idx="773">
                  <c:v>38756.0</c:v>
                </c:pt>
                <c:pt idx="774">
                  <c:v>38757.0</c:v>
                </c:pt>
                <c:pt idx="775">
                  <c:v>38758.0</c:v>
                </c:pt>
                <c:pt idx="776">
                  <c:v>38761.0</c:v>
                </c:pt>
                <c:pt idx="777">
                  <c:v>38762.0</c:v>
                </c:pt>
                <c:pt idx="778">
                  <c:v>38763.0</c:v>
                </c:pt>
                <c:pt idx="779">
                  <c:v>38764.0</c:v>
                </c:pt>
                <c:pt idx="780">
                  <c:v>38765.0</c:v>
                </c:pt>
                <c:pt idx="781">
                  <c:v>38769.0</c:v>
                </c:pt>
                <c:pt idx="782">
                  <c:v>38770.0</c:v>
                </c:pt>
                <c:pt idx="783">
                  <c:v>38771.0</c:v>
                </c:pt>
                <c:pt idx="784">
                  <c:v>38772.0</c:v>
                </c:pt>
                <c:pt idx="785">
                  <c:v>38775.0</c:v>
                </c:pt>
                <c:pt idx="786">
                  <c:v>38776.0</c:v>
                </c:pt>
                <c:pt idx="787">
                  <c:v>38777.0</c:v>
                </c:pt>
                <c:pt idx="788">
                  <c:v>38778.0</c:v>
                </c:pt>
                <c:pt idx="789">
                  <c:v>38779.0</c:v>
                </c:pt>
                <c:pt idx="790">
                  <c:v>38782.0</c:v>
                </c:pt>
                <c:pt idx="791">
                  <c:v>38783.0</c:v>
                </c:pt>
                <c:pt idx="792">
                  <c:v>38784.0</c:v>
                </c:pt>
                <c:pt idx="793">
                  <c:v>38785.0</c:v>
                </c:pt>
                <c:pt idx="794">
                  <c:v>38786.0</c:v>
                </c:pt>
                <c:pt idx="795">
                  <c:v>38789.0</c:v>
                </c:pt>
                <c:pt idx="796">
                  <c:v>38790.0</c:v>
                </c:pt>
                <c:pt idx="797">
                  <c:v>38791.0</c:v>
                </c:pt>
                <c:pt idx="798">
                  <c:v>38792.0</c:v>
                </c:pt>
                <c:pt idx="799">
                  <c:v>38793.0</c:v>
                </c:pt>
                <c:pt idx="800">
                  <c:v>38796.0</c:v>
                </c:pt>
                <c:pt idx="801">
                  <c:v>38797.0</c:v>
                </c:pt>
                <c:pt idx="802">
                  <c:v>38798.0</c:v>
                </c:pt>
                <c:pt idx="803">
                  <c:v>38799.0</c:v>
                </c:pt>
                <c:pt idx="804">
                  <c:v>38800.0</c:v>
                </c:pt>
                <c:pt idx="805">
                  <c:v>38803.0</c:v>
                </c:pt>
                <c:pt idx="806">
                  <c:v>38804.0</c:v>
                </c:pt>
                <c:pt idx="807">
                  <c:v>38805.0</c:v>
                </c:pt>
                <c:pt idx="808">
                  <c:v>38806.0</c:v>
                </c:pt>
                <c:pt idx="809">
                  <c:v>38807.0</c:v>
                </c:pt>
                <c:pt idx="810">
                  <c:v>38810.0</c:v>
                </c:pt>
                <c:pt idx="811">
                  <c:v>38811.0</c:v>
                </c:pt>
                <c:pt idx="812">
                  <c:v>38812.0</c:v>
                </c:pt>
                <c:pt idx="813">
                  <c:v>38813.0</c:v>
                </c:pt>
                <c:pt idx="814">
                  <c:v>38814.0</c:v>
                </c:pt>
                <c:pt idx="815">
                  <c:v>38817.0</c:v>
                </c:pt>
                <c:pt idx="816">
                  <c:v>38818.0</c:v>
                </c:pt>
                <c:pt idx="817">
                  <c:v>38819.0</c:v>
                </c:pt>
                <c:pt idx="818">
                  <c:v>38820.0</c:v>
                </c:pt>
                <c:pt idx="819">
                  <c:v>38824.0</c:v>
                </c:pt>
                <c:pt idx="820">
                  <c:v>38825.0</c:v>
                </c:pt>
                <c:pt idx="821">
                  <c:v>38826.0</c:v>
                </c:pt>
                <c:pt idx="822">
                  <c:v>38827.0</c:v>
                </c:pt>
                <c:pt idx="823">
                  <c:v>38828.0</c:v>
                </c:pt>
                <c:pt idx="824">
                  <c:v>38831.0</c:v>
                </c:pt>
                <c:pt idx="825">
                  <c:v>38832.0</c:v>
                </c:pt>
                <c:pt idx="826">
                  <c:v>38833.0</c:v>
                </c:pt>
                <c:pt idx="827">
                  <c:v>38834.0</c:v>
                </c:pt>
                <c:pt idx="828">
                  <c:v>38835.0</c:v>
                </c:pt>
                <c:pt idx="829">
                  <c:v>38838.0</c:v>
                </c:pt>
                <c:pt idx="830">
                  <c:v>38839.0</c:v>
                </c:pt>
                <c:pt idx="831">
                  <c:v>38840.0</c:v>
                </c:pt>
                <c:pt idx="832">
                  <c:v>38841.0</c:v>
                </c:pt>
                <c:pt idx="833">
                  <c:v>38842.0</c:v>
                </c:pt>
                <c:pt idx="834">
                  <c:v>38845.0</c:v>
                </c:pt>
                <c:pt idx="835">
                  <c:v>38846.0</c:v>
                </c:pt>
                <c:pt idx="836">
                  <c:v>38847.0</c:v>
                </c:pt>
                <c:pt idx="837">
                  <c:v>38848.0</c:v>
                </c:pt>
                <c:pt idx="838">
                  <c:v>38849.0</c:v>
                </c:pt>
                <c:pt idx="839">
                  <c:v>38852.0</c:v>
                </c:pt>
                <c:pt idx="840">
                  <c:v>38853.0</c:v>
                </c:pt>
                <c:pt idx="841">
                  <c:v>38854.0</c:v>
                </c:pt>
                <c:pt idx="842">
                  <c:v>38855.0</c:v>
                </c:pt>
                <c:pt idx="843">
                  <c:v>38856.0</c:v>
                </c:pt>
                <c:pt idx="844">
                  <c:v>38859.0</c:v>
                </c:pt>
                <c:pt idx="845">
                  <c:v>38860.0</c:v>
                </c:pt>
                <c:pt idx="846">
                  <c:v>38861.0</c:v>
                </c:pt>
                <c:pt idx="847">
                  <c:v>38862.0</c:v>
                </c:pt>
                <c:pt idx="848">
                  <c:v>38863.0</c:v>
                </c:pt>
                <c:pt idx="849">
                  <c:v>38867.0</c:v>
                </c:pt>
                <c:pt idx="850">
                  <c:v>38868.0</c:v>
                </c:pt>
                <c:pt idx="851">
                  <c:v>38869.0</c:v>
                </c:pt>
                <c:pt idx="852">
                  <c:v>38870.0</c:v>
                </c:pt>
                <c:pt idx="853">
                  <c:v>38873.0</c:v>
                </c:pt>
                <c:pt idx="854">
                  <c:v>38874.0</c:v>
                </c:pt>
                <c:pt idx="855">
                  <c:v>38875.0</c:v>
                </c:pt>
                <c:pt idx="856">
                  <c:v>38876.0</c:v>
                </c:pt>
                <c:pt idx="857">
                  <c:v>38877.0</c:v>
                </c:pt>
                <c:pt idx="858">
                  <c:v>38880.0</c:v>
                </c:pt>
                <c:pt idx="859">
                  <c:v>38881.0</c:v>
                </c:pt>
                <c:pt idx="860">
                  <c:v>38882.0</c:v>
                </c:pt>
                <c:pt idx="861">
                  <c:v>38883.0</c:v>
                </c:pt>
                <c:pt idx="862">
                  <c:v>38884.0</c:v>
                </c:pt>
                <c:pt idx="863">
                  <c:v>38887.0</c:v>
                </c:pt>
                <c:pt idx="864">
                  <c:v>38888.0</c:v>
                </c:pt>
                <c:pt idx="865">
                  <c:v>38889.0</c:v>
                </c:pt>
                <c:pt idx="866">
                  <c:v>38890.0</c:v>
                </c:pt>
                <c:pt idx="867">
                  <c:v>38891.0</c:v>
                </c:pt>
                <c:pt idx="868">
                  <c:v>38894.0</c:v>
                </c:pt>
                <c:pt idx="869">
                  <c:v>38895.0</c:v>
                </c:pt>
                <c:pt idx="870">
                  <c:v>38896.0</c:v>
                </c:pt>
                <c:pt idx="871">
                  <c:v>38897.0</c:v>
                </c:pt>
                <c:pt idx="872">
                  <c:v>38898.0</c:v>
                </c:pt>
                <c:pt idx="873">
                  <c:v>38901.0</c:v>
                </c:pt>
                <c:pt idx="874">
                  <c:v>38903.0</c:v>
                </c:pt>
                <c:pt idx="875">
                  <c:v>38904.0</c:v>
                </c:pt>
                <c:pt idx="876">
                  <c:v>38905.0</c:v>
                </c:pt>
                <c:pt idx="877">
                  <c:v>38908.0</c:v>
                </c:pt>
                <c:pt idx="878">
                  <c:v>38909.0</c:v>
                </c:pt>
                <c:pt idx="879">
                  <c:v>38910.0</c:v>
                </c:pt>
                <c:pt idx="880">
                  <c:v>38911.0</c:v>
                </c:pt>
                <c:pt idx="881">
                  <c:v>38912.0</c:v>
                </c:pt>
                <c:pt idx="882">
                  <c:v>38915.0</c:v>
                </c:pt>
                <c:pt idx="883">
                  <c:v>38916.0</c:v>
                </c:pt>
                <c:pt idx="884">
                  <c:v>38917.0</c:v>
                </c:pt>
                <c:pt idx="885">
                  <c:v>38918.0</c:v>
                </c:pt>
                <c:pt idx="886">
                  <c:v>38919.0</c:v>
                </c:pt>
                <c:pt idx="887">
                  <c:v>38922.0</c:v>
                </c:pt>
                <c:pt idx="888">
                  <c:v>38923.0</c:v>
                </c:pt>
                <c:pt idx="889">
                  <c:v>38924.0</c:v>
                </c:pt>
                <c:pt idx="890">
                  <c:v>38925.0</c:v>
                </c:pt>
                <c:pt idx="891">
                  <c:v>38926.0</c:v>
                </c:pt>
                <c:pt idx="892">
                  <c:v>38929.0</c:v>
                </c:pt>
                <c:pt idx="893">
                  <c:v>38930.0</c:v>
                </c:pt>
                <c:pt idx="894">
                  <c:v>38931.0</c:v>
                </c:pt>
                <c:pt idx="895">
                  <c:v>38932.0</c:v>
                </c:pt>
                <c:pt idx="896">
                  <c:v>38933.0</c:v>
                </c:pt>
                <c:pt idx="897">
                  <c:v>38936.0</c:v>
                </c:pt>
                <c:pt idx="898">
                  <c:v>38937.0</c:v>
                </c:pt>
                <c:pt idx="899">
                  <c:v>38938.0</c:v>
                </c:pt>
                <c:pt idx="900">
                  <c:v>38939.0</c:v>
                </c:pt>
                <c:pt idx="901">
                  <c:v>38940.0</c:v>
                </c:pt>
                <c:pt idx="902">
                  <c:v>38943.0</c:v>
                </c:pt>
                <c:pt idx="903">
                  <c:v>38944.0</c:v>
                </c:pt>
                <c:pt idx="904">
                  <c:v>38945.0</c:v>
                </c:pt>
                <c:pt idx="905">
                  <c:v>38946.0</c:v>
                </c:pt>
                <c:pt idx="906">
                  <c:v>38947.0</c:v>
                </c:pt>
                <c:pt idx="907">
                  <c:v>38950.0</c:v>
                </c:pt>
                <c:pt idx="908">
                  <c:v>38951.0</c:v>
                </c:pt>
                <c:pt idx="909">
                  <c:v>38952.0</c:v>
                </c:pt>
                <c:pt idx="910">
                  <c:v>38953.0</c:v>
                </c:pt>
                <c:pt idx="911">
                  <c:v>38954.0</c:v>
                </c:pt>
                <c:pt idx="912">
                  <c:v>38957.0</c:v>
                </c:pt>
                <c:pt idx="913">
                  <c:v>38958.0</c:v>
                </c:pt>
                <c:pt idx="914">
                  <c:v>38959.0</c:v>
                </c:pt>
                <c:pt idx="915">
                  <c:v>38960.0</c:v>
                </c:pt>
                <c:pt idx="916">
                  <c:v>38961.0</c:v>
                </c:pt>
                <c:pt idx="917">
                  <c:v>38965.0</c:v>
                </c:pt>
                <c:pt idx="918">
                  <c:v>38966.0</c:v>
                </c:pt>
                <c:pt idx="919">
                  <c:v>38967.0</c:v>
                </c:pt>
                <c:pt idx="920">
                  <c:v>38968.0</c:v>
                </c:pt>
                <c:pt idx="921">
                  <c:v>38971.0</c:v>
                </c:pt>
                <c:pt idx="922">
                  <c:v>38972.0</c:v>
                </c:pt>
                <c:pt idx="923">
                  <c:v>38973.0</c:v>
                </c:pt>
                <c:pt idx="924">
                  <c:v>38974.0</c:v>
                </c:pt>
                <c:pt idx="925">
                  <c:v>38975.0</c:v>
                </c:pt>
                <c:pt idx="926">
                  <c:v>38978.0</c:v>
                </c:pt>
                <c:pt idx="927">
                  <c:v>38979.0</c:v>
                </c:pt>
                <c:pt idx="928">
                  <c:v>38980.0</c:v>
                </c:pt>
                <c:pt idx="929">
                  <c:v>38981.0</c:v>
                </c:pt>
                <c:pt idx="930">
                  <c:v>38982.0</c:v>
                </c:pt>
                <c:pt idx="931">
                  <c:v>38985.0</c:v>
                </c:pt>
                <c:pt idx="932">
                  <c:v>38986.0</c:v>
                </c:pt>
                <c:pt idx="933">
                  <c:v>38987.0</c:v>
                </c:pt>
                <c:pt idx="934">
                  <c:v>38988.0</c:v>
                </c:pt>
                <c:pt idx="935">
                  <c:v>38989.0</c:v>
                </c:pt>
                <c:pt idx="936">
                  <c:v>38992.0</c:v>
                </c:pt>
                <c:pt idx="937">
                  <c:v>38993.0</c:v>
                </c:pt>
                <c:pt idx="938">
                  <c:v>38994.0</c:v>
                </c:pt>
                <c:pt idx="939">
                  <c:v>38995.0</c:v>
                </c:pt>
                <c:pt idx="940">
                  <c:v>38996.0</c:v>
                </c:pt>
                <c:pt idx="941">
                  <c:v>39000.0</c:v>
                </c:pt>
                <c:pt idx="942">
                  <c:v>39001.0</c:v>
                </c:pt>
                <c:pt idx="943">
                  <c:v>39002.0</c:v>
                </c:pt>
                <c:pt idx="944">
                  <c:v>39003.0</c:v>
                </c:pt>
                <c:pt idx="945">
                  <c:v>39006.0</c:v>
                </c:pt>
                <c:pt idx="946">
                  <c:v>39007.0</c:v>
                </c:pt>
                <c:pt idx="947">
                  <c:v>39008.0</c:v>
                </c:pt>
                <c:pt idx="948">
                  <c:v>39009.0</c:v>
                </c:pt>
                <c:pt idx="949">
                  <c:v>39010.0</c:v>
                </c:pt>
                <c:pt idx="950">
                  <c:v>39013.0</c:v>
                </c:pt>
                <c:pt idx="951">
                  <c:v>39014.0</c:v>
                </c:pt>
                <c:pt idx="952">
                  <c:v>39015.0</c:v>
                </c:pt>
                <c:pt idx="953">
                  <c:v>39016.0</c:v>
                </c:pt>
                <c:pt idx="954">
                  <c:v>39017.0</c:v>
                </c:pt>
                <c:pt idx="955">
                  <c:v>39020.0</c:v>
                </c:pt>
                <c:pt idx="956">
                  <c:v>39021.0</c:v>
                </c:pt>
                <c:pt idx="957">
                  <c:v>39022.0</c:v>
                </c:pt>
                <c:pt idx="958">
                  <c:v>39023.0</c:v>
                </c:pt>
                <c:pt idx="959">
                  <c:v>39024.0</c:v>
                </c:pt>
                <c:pt idx="960">
                  <c:v>39027.0</c:v>
                </c:pt>
                <c:pt idx="961">
                  <c:v>39028.0</c:v>
                </c:pt>
                <c:pt idx="962">
                  <c:v>39029.0</c:v>
                </c:pt>
                <c:pt idx="963">
                  <c:v>39030.0</c:v>
                </c:pt>
                <c:pt idx="964">
                  <c:v>39031.0</c:v>
                </c:pt>
                <c:pt idx="965">
                  <c:v>39034.0</c:v>
                </c:pt>
                <c:pt idx="966">
                  <c:v>39035.0</c:v>
                </c:pt>
                <c:pt idx="967">
                  <c:v>39036.0</c:v>
                </c:pt>
                <c:pt idx="968">
                  <c:v>39037.0</c:v>
                </c:pt>
                <c:pt idx="969">
                  <c:v>39038.0</c:v>
                </c:pt>
                <c:pt idx="970">
                  <c:v>39041.0</c:v>
                </c:pt>
                <c:pt idx="971">
                  <c:v>39042.0</c:v>
                </c:pt>
                <c:pt idx="972">
                  <c:v>39043.0</c:v>
                </c:pt>
                <c:pt idx="973">
                  <c:v>39045.0</c:v>
                </c:pt>
                <c:pt idx="974">
                  <c:v>39048.0</c:v>
                </c:pt>
                <c:pt idx="975">
                  <c:v>39049.0</c:v>
                </c:pt>
                <c:pt idx="976">
                  <c:v>39050.0</c:v>
                </c:pt>
                <c:pt idx="977">
                  <c:v>39051.0</c:v>
                </c:pt>
                <c:pt idx="978">
                  <c:v>39052.0</c:v>
                </c:pt>
                <c:pt idx="979">
                  <c:v>39055.0</c:v>
                </c:pt>
                <c:pt idx="980">
                  <c:v>39056.0</c:v>
                </c:pt>
                <c:pt idx="981">
                  <c:v>39057.0</c:v>
                </c:pt>
                <c:pt idx="982">
                  <c:v>39058.0</c:v>
                </c:pt>
                <c:pt idx="983">
                  <c:v>39059.0</c:v>
                </c:pt>
                <c:pt idx="984">
                  <c:v>39062.0</c:v>
                </c:pt>
                <c:pt idx="985">
                  <c:v>39063.0</c:v>
                </c:pt>
                <c:pt idx="986">
                  <c:v>39064.0</c:v>
                </c:pt>
                <c:pt idx="987">
                  <c:v>39065.0</c:v>
                </c:pt>
                <c:pt idx="988">
                  <c:v>39066.0</c:v>
                </c:pt>
                <c:pt idx="989">
                  <c:v>39069.0</c:v>
                </c:pt>
                <c:pt idx="990">
                  <c:v>39070.0</c:v>
                </c:pt>
                <c:pt idx="991">
                  <c:v>39071.0</c:v>
                </c:pt>
                <c:pt idx="992">
                  <c:v>39072.0</c:v>
                </c:pt>
                <c:pt idx="993">
                  <c:v>39073.0</c:v>
                </c:pt>
                <c:pt idx="994">
                  <c:v>39077.0</c:v>
                </c:pt>
                <c:pt idx="995">
                  <c:v>39078.0</c:v>
                </c:pt>
                <c:pt idx="996">
                  <c:v>39079.0</c:v>
                </c:pt>
                <c:pt idx="997">
                  <c:v>39080.0</c:v>
                </c:pt>
                <c:pt idx="998">
                  <c:v>39084.0</c:v>
                </c:pt>
                <c:pt idx="999">
                  <c:v>39085.0</c:v>
                </c:pt>
                <c:pt idx="1000">
                  <c:v>39086.0</c:v>
                </c:pt>
                <c:pt idx="1001">
                  <c:v>39087.0</c:v>
                </c:pt>
                <c:pt idx="1002">
                  <c:v>39090.0</c:v>
                </c:pt>
                <c:pt idx="1003">
                  <c:v>39091.0</c:v>
                </c:pt>
                <c:pt idx="1004">
                  <c:v>39092.0</c:v>
                </c:pt>
                <c:pt idx="1005">
                  <c:v>39093.0</c:v>
                </c:pt>
                <c:pt idx="1006">
                  <c:v>39094.0</c:v>
                </c:pt>
                <c:pt idx="1007">
                  <c:v>39098.0</c:v>
                </c:pt>
                <c:pt idx="1008">
                  <c:v>39099.0</c:v>
                </c:pt>
                <c:pt idx="1009">
                  <c:v>39100.0</c:v>
                </c:pt>
                <c:pt idx="1010">
                  <c:v>39101.0</c:v>
                </c:pt>
                <c:pt idx="1011">
                  <c:v>39104.0</c:v>
                </c:pt>
                <c:pt idx="1012">
                  <c:v>39105.0</c:v>
                </c:pt>
                <c:pt idx="1013">
                  <c:v>39106.0</c:v>
                </c:pt>
                <c:pt idx="1014">
                  <c:v>39107.0</c:v>
                </c:pt>
                <c:pt idx="1015">
                  <c:v>39108.0</c:v>
                </c:pt>
                <c:pt idx="1016">
                  <c:v>39111.0</c:v>
                </c:pt>
                <c:pt idx="1017">
                  <c:v>39112.0</c:v>
                </c:pt>
                <c:pt idx="1018">
                  <c:v>39113.0</c:v>
                </c:pt>
                <c:pt idx="1019">
                  <c:v>39114.0</c:v>
                </c:pt>
                <c:pt idx="1020">
                  <c:v>39115.0</c:v>
                </c:pt>
                <c:pt idx="1021">
                  <c:v>39118.0</c:v>
                </c:pt>
                <c:pt idx="1022">
                  <c:v>39119.0</c:v>
                </c:pt>
                <c:pt idx="1023">
                  <c:v>39120.0</c:v>
                </c:pt>
                <c:pt idx="1024">
                  <c:v>39121.0</c:v>
                </c:pt>
                <c:pt idx="1025">
                  <c:v>39122.0</c:v>
                </c:pt>
                <c:pt idx="1026">
                  <c:v>39125.0</c:v>
                </c:pt>
                <c:pt idx="1027">
                  <c:v>39126.0</c:v>
                </c:pt>
                <c:pt idx="1028">
                  <c:v>39127.0</c:v>
                </c:pt>
                <c:pt idx="1029">
                  <c:v>39128.0</c:v>
                </c:pt>
                <c:pt idx="1030">
                  <c:v>39129.0</c:v>
                </c:pt>
                <c:pt idx="1031">
                  <c:v>39133.0</c:v>
                </c:pt>
                <c:pt idx="1032">
                  <c:v>39134.0</c:v>
                </c:pt>
                <c:pt idx="1033">
                  <c:v>39135.0</c:v>
                </c:pt>
                <c:pt idx="1034">
                  <c:v>39136.0</c:v>
                </c:pt>
                <c:pt idx="1035">
                  <c:v>39139.0</c:v>
                </c:pt>
                <c:pt idx="1036">
                  <c:v>39140.0</c:v>
                </c:pt>
                <c:pt idx="1037">
                  <c:v>39141.0</c:v>
                </c:pt>
                <c:pt idx="1038">
                  <c:v>39142.0</c:v>
                </c:pt>
                <c:pt idx="1039">
                  <c:v>39143.0</c:v>
                </c:pt>
                <c:pt idx="1040">
                  <c:v>39146.0</c:v>
                </c:pt>
                <c:pt idx="1041">
                  <c:v>39147.0</c:v>
                </c:pt>
                <c:pt idx="1042">
                  <c:v>39148.0</c:v>
                </c:pt>
                <c:pt idx="1043">
                  <c:v>39149.0</c:v>
                </c:pt>
                <c:pt idx="1044">
                  <c:v>39150.0</c:v>
                </c:pt>
                <c:pt idx="1045">
                  <c:v>39153.0</c:v>
                </c:pt>
                <c:pt idx="1046">
                  <c:v>39154.0</c:v>
                </c:pt>
                <c:pt idx="1047">
                  <c:v>39155.0</c:v>
                </c:pt>
                <c:pt idx="1048">
                  <c:v>39156.0</c:v>
                </c:pt>
                <c:pt idx="1049">
                  <c:v>39157.0</c:v>
                </c:pt>
                <c:pt idx="1050">
                  <c:v>39160.0</c:v>
                </c:pt>
                <c:pt idx="1051">
                  <c:v>39161.0</c:v>
                </c:pt>
                <c:pt idx="1052">
                  <c:v>39162.0</c:v>
                </c:pt>
                <c:pt idx="1053">
                  <c:v>39163.0</c:v>
                </c:pt>
                <c:pt idx="1054">
                  <c:v>39164.0</c:v>
                </c:pt>
                <c:pt idx="1055">
                  <c:v>39167.0</c:v>
                </c:pt>
                <c:pt idx="1056">
                  <c:v>39168.0</c:v>
                </c:pt>
                <c:pt idx="1057">
                  <c:v>39169.0</c:v>
                </c:pt>
                <c:pt idx="1058">
                  <c:v>39170.0</c:v>
                </c:pt>
                <c:pt idx="1059">
                  <c:v>39171.0</c:v>
                </c:pt>
                <c:pt idx="1060">
                  <c:v>39174.0</c:v>
                </c:pt>
                <c:pt idx="1061">
                  <c:v>39175.0</c:v>
                </c:pt>
                <c:pt idx="1062">
                  <c:v>39176.0</c:v>
                </c:pt>
                <c:pt idx="1063">
                  <c:v>39177.0</c:v>
                </c:pt>
                <c:pt idx="1064">
                  <c:v>39181.0</c:v>
                </c:pt>
                <c:pt idx="1065">
                  <c:v>39182.0</c:v>
                </c:pt>
                <c:pt idx="1066">
                  <c:v>39183.0</c:v>
                </c:pt>
                <c:pt idx="1067">
                  <c:v>39184.0</c:v>
                </c:pt>
                <c:pt idx="1068">
                  <c:v>39185.0</c:v>
                </c:pt>
                <c:pt idx="1069">
                  <c:v>39188.0</c:v>
                </c:pt>
                <c:pt idx="1070">
                  <c:v>39189.0</c:v>
                </c:pt>
                <c:pt idx="1071">
                  <c:v>39190.0</c:v>
                </c:pt>
                <c:pt idx="1072">
                  <c:v>39191.0</c:v>
                </c:pt>
                <c:pt idx="1073">
                  <c:v>39192.0</c:v>
                </c:pt>
                <c:pt idx="1074">
                  <c:v>39195.0</c:v>
                </c:pt>
                <c:pt idx="1075">
                  <c:v>39196.0</c:v>
                </c:pt>
                <c:pt idx="1076">
                  <c:v>39197.0</c:v>
                </c:pt>
                <c:pt idx="1077">
                  <c:v>39198.0</c:v>
                </c:pt>
                <c:pt idx="1078">
                  <c:v>39199.0</c:v>
                </c:pt>
                <c:pt idx="1079">
                  <c:v>39202.0</c:v>
                </c:pt>
                <c:pt idx="1080">
                  <c:v>39203.0</c:v>
                </c:pt>
                <c:pt idx="1081">
                  <c:v>39204.0</c:v>
                </c:pt>
                <c:pt idx="1082">
                  <c:v>39205.0</c:v>
                </c:pt>
                <c:pt idx="1083">
                  <c:v>39206.0</c:v>
                </c:pt>
                <c:pt idx="1084">
                  <c:v>39209.0</c:v>
                </c:pt>
                <c:pt idx="1085">
                  <c:v>39210.0</c:v>
                </c:pt>
                <c:pt idx="1086">
                  <c:v>39211.0</c:v>
                </c:pt>
                <c:pt idx="1087">
                  <c:v>39212.0</c:v>
                </c:pt>
                <c:pt idx="1088">
                  <c:v>39213.0</c:v>
                </c:pt>
                <c:pt idx="1089">
                  <c:v>39216.0</c:v>
                </c:pt>
                <c:pt idx="1090">
                  <c:v>39217.0</c:v>
                </c:pt>
                <c:pt idx="1091">
                  <c:v>39218.0</c:v>
                </c:pt>
                <c:pt idx="1092">
                  <c:v>39219.0</c:v>
                </c:pt>
                <c:pt idx="1093">
                  <c:v>39220.0</c:v>
                </c:pt>
                <c:pt idx="1094">
                  <c:v>39223.0</c:v>
                </c:pt>
                <c:pt idx="1095">
                  <c:v>39224.0</c:v>
                </c:pt>
                <c:pt idx="1096">
                  <c:v>39225.0</c:v>
                </c:pt>
                <c:pt idx="1097">
                  <c:v>39226.0</c:v>
                </c:pt>
                <c:pt idx="1098">
                  <c:v>39227.0</c:v>
                </c:pt>
                <c:pt idx="1099">
                  <c:v>39231.0</c:v>
                </c:pt>
                <c:pt idx="1100">
                  <c:v>39232.0</c:v>
                </c:pt>
                <c:pt idx="1101">
                  <c:v>39233.0</c:v>
                </c:pt>
                <c:pt idx="1102">
                  <c:v>39234.0</c:v>
                </c:pt>
                <c:pt idx="1103">
                  <c:v>39237.0</c:v>
                </c:pt>
                <c:pt idx="1104">
                  <c:v>39238.0</c:v>
                </c:pt>
                <c:pt idx="1105">
                  <c:v>39239.0</c:v>
                </c:pt>
                <c:pt idx="1106">
                  <c:v>39240.0</c:v>
                </c:pt>
                <c:pt idx="1107">
                  <c:v>39241.0</c:v>
                </c:pt>
                <c:pt idx="1108">
                  <c:v>39244.0</c:v>
                </c:pt>
                <c:pt idx="1109">
                  <c:v>39245.0</c:v>
                </c:pt>
                <c:pt idx="1110">
                  <c:v>39246.0</c:v>
                </c:pt>
                <c:pt idx="1111">
                  <c:v>39247.0</c:v>
                </c:pt>
                <c:pt idx="1112">
                  <c:v>39248.0</c:v>
                </c:pt>
                <c:pt idx="1113">
                  <c:v>39251.0</c:v>
                </c:pt>
                <c:pt idx="1114">
                  <c:v>39252.0</c:v>
                </c:pt>
                <c:pt idx="1115">
                  <c:v>39253.0</c:v>
                </c:pt>
                <c:pt idx="1116">
                  <c:v>39254.0</c:v>
                </c:pt>
                <c:pt idx="1117">
                  <c:v>39255.0</c:v>
                </c:pt>
                <c:pt idx="1118">
                  <c:v>39258.0</c:v>
                </c:pt>
                <c:pt idx="1119">
                  <c:v>39259.0</c:v>
                </c:pt>
                <c:pt idx="1120">
                  <c:v>39260.0</c:v>
                </c:pt>
                <c:pt idx="1121">
                  <c:v>39261.0</c:v>
                </c:pt>
                <c:pt idx="1122">
                  <c:v>39262.0</c:v>
                </c:pt>
                <c:pt idx="1123">
                  <c:v>39265.0</c:v>
                </c:pt>
                <c:pt idx="1124">
                  <c:v>39266.0</c:v>
                </c:pt>
                <c:pt idx="1125">
                  <c:v>39268.0</c:v>
                </c:pt>
                <c:pt idx="1126">
                  <c:v>39269.0</c:v>
                </c:pt>
                <c:pt idx="1127">
                  <c:v>39272.0</c:v>
                </c:pt>
                <c:pt idx="1128">
                  <c:v>39273.0</c:v>
                </c:pt>
                <c:pt idx="1129">
                  <c:v>39274.0</c:v>
                </c:pt>
                <c:pt idx="1130">
                  <c:v>39275.0</c:v>
                </c:pt>
                <c:pt idx="1131">
                  <c:v>39276.0</c:v>
                </c:pt>
                <c:pt idx="1132">
                  <c:v>39279.0</c:v>
                </c:pt>
                <c:pt idx="1133">
                  <c:v>39280.0</c:v>
                </c:pt>
                <c:pt idx="1134">
                  <c:v>39281.0</c:v>
                </c:pt>
                <c:pt idx="1135">
                  <c:v>39282.0</c:v>
                </c:pt>
                <c:pt idx="1136">
                  <c:v>39283.0</c:v>
                </c:pt>
                <c:pt idx="1137">
                  <c:v>39286.0</c:v>
                </c:pt>
                <c:pt idx="1138">
                  <c:v>39287.0</c:v>
                </c:pt>
                <c:pt idx="1139">
                  <c:v>39288.0</c:v>
                </c:pt>
                <c:pt idx="1140">
                  <c:v>39289.0</c:v>
                </c:pt>
                <c:pt idx="1141">
                  <c:v>39290.0</c:v>
                </c:pt>
                <c:pt idx="1142">
                  <c:v>39293.0</c:v>
                </c:pt>
                <c:pt idx="1143">
                  <c:v>39294.0</c:v>
                </c:pt>
                <c:pt idx="1144">
                  <c:v>39295.0</c:v>
                </c:pt>
                <c:pt idx="1145">
                  <c:v>39296.0</c:v>
                </c:pt>
                <c:pt idx="1146">
                  <c:v>39297.0</c:v>
                </c:pt>
                <c:pt idx="1147">
                  <c:v>39300.0</c:v>
                </c:pt>
                <c:pt idx="1148">
                  <c:v>39301.0</c:v>
                </c:pt>
                <c:pt idx="1149">
                  <c:v>39302.0</c:v>
                </c:pt>
                <c:pt idx="1150">
                  <c:v>39303.0</c:v>
                </c:pt>
                <c:pt idx="1151">
                  <c:v>39304.0</c:v>
                </c:pt>
                <c:pt idx="1152">
                  <c:v>39307.0</c:v>
                </c:pt>
                <c:pt idx="1153">
                  <c:v>39308.0</c:v>
                </c:pt>
                <c:pt idx="1154">
                  <c:v>39309.0</c:v>
                </c:pt>
                <c:pt idx="1155">
                  <c:v>39310.0</c:v>
                </c:pt>
                <c:pt idx="1156">
                  <c:v>39311.0</c:v>
                </c:pt>
                <c:pt idx="1157">
                  <c:v>39314.0</c:v>
                </c:pt>
                <c:pt idx="1158">
                  <c:v>39315.0</c:v>
                </c:pt>
                <c:pt idx="1159">
                  <c:v>39316.0</c:v>
                </c:pt>
                <c:pt idx="1160">
                  <c:v>39317.0</c:v>
                </c:pt>
                <c:pt idx="1161">
                  <c:v>39318.0</c:v>
                </c:pt>
                <c:pt idx="1162">
                  <c:v>39321.0</c:v>
                </c:pt>
                <c:pt idx="1163">
                  <c:v>39322.0</c:v>
                </c:pt>
                <c:pt idx="1164">
                  <c:v>39323.0</c:v>
                </c:pt>
                <c:pt idx="1165">
                  <c:v>39324.0</c:v>
                </c:pt>
                <c:pt idx="1166">
                  <c:v>39325.0</c:v>
                </c:pt>
                <c:pt idx="1167">
                  <c:v>39329.0</c:v>
                </c:pt>
                <c:pt idx="1168">
                  <c:v>39330.0</c:v>
                </c:pt>
                <c:pt idx="1169">
                  <c:v>39331.0</c:v>
                </c:pt>
                <c:pt idx="1170">
                  <c:v>39332.0</c:v>
                </c:pt>
                <c:pt idx="1171">
                  <c:v>39335.0</c:v>
                </c:pt>
                <c:pt idx="1172">
                  <c:v>39336.0</c:v>
                </c:pt>
                <c:pt idx="1173">
                  <c:v>39337.0</c:v>
                </c:pt>
                <c:pt idx="1174">
                  <c:v>39338.0</c:v>
                </c:pt>
                <c:pt idx="1175">
                  <c:v>39339.0</c:v>
                </c:pt>
                <c:pt idx="1176">
                  <c:v>39342.0</c:v>
                </c:pt>
                <c:pt idx="1177">
                  <c:v>39343.0</c:v>
                </c:pt>
                <c:pt idx="1178">
                  <c:v>39344.0</c:v>
                </c:pt>
                <c:pt idx="1179">
                  <c:v>39345.0</c:v>
                </c:pt>
                <c:pt idx="1180">
                  <c:v>39346.0</c:v>
                </c:pt>
                <c:pt idx="1181">
                  <c:v>39349.0</c:v>
                </c:pt>
                <c:pt idx="1182">
                  <c:v>39350.0</c:v>
                </c:pt>
                <c:pt idx="1183">
                  <c:v>39351.0</c:v>
                </c:pt>
                <c:pt idx="1184">
                  <c:v>39352.0</c:v>
                </c:pt>
                <c:pt idx="1185">
                  <c:v>39353.0</c:v>
                </c:pt>
                <c:pt idx="1186">
                  <c:v>39356.0</c:v>
                </c:pt>
                <c:pt idx="1187">
                  <c:v>39357.0</c:v>
                </c:pt>
                <c:pt idx="1188">
                  <c:v>39358.0</c:v>
                </c:pt>
                <c:pt idx="1189">
                  <c:v>39359.0</c:v>
                </c:pt>
                <c:pt idx="1190">
                  <c:v>39360.0</c:v>
                </c:pt>
                <c:pt idx="1191">
                  <c:v>39364.0</c:v>
                </c:pt>
                <c:pt idx="1192">
                  <c:v>39365.0</c:v>
                </c:pt>
                <c:pt idx="1193">
                  <c:v>39366.0</c:v>
                </c:pt>
                <c:pt idx="1194">
                  <c:v>39367.0</c:v>
                </c:pt>
                <c:pt idx="1195">
                  <c:v>39370.0</c:v>
                </c:pt>
                <c:pt idx="1196">
                  <c:v>39371.0</c:v>
                </c:pt>
                <c:pt idx="1197">
                  <c:v>39372.0</c:v>
                </c:pt>
                <c:pt idx="1198">
                  <c:v>39373.0</c:v>
                </c:pt>
                <c:pt idx="1199">
                  <c:v>39374.0</c:v>
                </c:pt>
                <c:pt idx="1200">
                  <c:v>39377.0</c:v>
                </c:pt>
                <c:pt idx="1201">
                  <c:v>39378.0</c:v>
                </c:pt>
                <c:pt idx="1202">
                  <c:v>39379.0</c:v>
                </c:pt>
                <c:pt idx="1203">
                  <c:v>39380.0</c:v>
                </c:pt>
                <c:pt idx="1204">
                  <c:v>39381.0</c:v>
                </c:pt>
                <c:pt idx="1205">
                  <c:v>39384.0</c:v>
                </c:pt>
                <c:pt idx="1206">
                  <c:v>39385.0</c:v>
                </c:pt>
                <c:pt idx="1207">
                  <c:v>39386.0</c:v>
                </c:pt>
                <c:pt idx="1208">
                  <c:v>39387.0</c:v>
                </c:pt>
                <c:pt idx="1209">
                  <c:v>39388.0</c:v>
                </c:pt>
                <c:pt idx="1210">
                  <c:v>39391.0</c:v>
                </c:pt>
                <c:pt idx="1211">
                  <c:v>39392.0</c:v>
                </c:pt>
                <c:pt idx="1212">
                  <c:v>39393.0</c:v>
                </c:pt>
                <c:pt idx="1213">
                  <c:v>39394.0</c:v>
                </c:pt>
                <c:pt idx="1214">
                  <c:v>39395.0</c:v>
                </c:pt>
                <c:pt idx="1215">
                  <c:v>39399.0</c:v>
                </c:pt>
                <c:pt idx="1216">
                  <c:v>39400.0</c:v>
                </c:pt>
                <c:pt idx="1217">
                  <c:v>39401.0</c:v>
                </c:pt>
                <c:pt idx="1218">
                  <c:v>39402.0</c:v>
                </c:pt>
                <c:pt idx="1219">
                  <c:v>39405.0</c:v>
                </c:pt>
                <c:pt idx="1220">
                  <c:v>39406.0</c:v>
                </c:pt>
                <c:pt idx="1221">
                  <c:v>39407.0</c:v>
                </c:pt>
                <c:pt idx="1222">
                  <c:v>39409.0</c:v>
                </c:pt>
                <c:pt idx="1223">
                  <c:v>39412.0</c:v>
                </c:pt>
                <c:pt idx="1224">
                  <c:v>39413.0</c:v>
                </c:pt>
                <c:pt idx="1225">
                  <c:v>39414.0</c:v>
                </c:pt>
                <c:pt idx="1226">
                  <c:v>39415.0</c:v>
                </c:pt>
                <c:pt idx="1227">
                  <c:v>39416.0</c:v>
                </c:pt>
                <c:pt idx="1228">
                  <c:v>39419.0</c:v>
                </c:pt>
                <c:pt idx="1229">
                  <c:v>39420.0</c:v>
                </c:pt>
                <c:pt idx="1230">
                  <c:v>39421.0</c:v>
                </c:pt>
                <c:pt idx="1231">
                  <c:v>39422.0</c:v>
                </c:pt>
                <c:pt idx="1232">
                  <c:v>39423.0</c:v>
                </c:pt>
                <c:pt idx="1233">
                  <c:v>39426.0</c:v>
                </c:pt>
                <c:pt idx="1234">
                  <c:v>39427.0</c:v>
                </c:pt>
                <c:pt idx="1235">
                  <c:v>39428.0</c:v>
                </c:pt>
                <c:pt idx="1236">
                  <c:v>39429.0</c:v>
                </c:pt>
                <c:pt idx="1237">
                  <c:v>39430.0</c:v>
                </c:pt>
                <c:pt idx="1238">
                  <c:v>39433.0</c:v>
                </c:pt>
                <c:pt idx="1239">
                  <c:v>39434.0</c:v>
                </c:pt>
                <c:pt idx="1240">
                  <c:v>39435.0</c:v>
                </c:pt>
                <c:pt idx="1241">
                  <c:v>39436.0</c:v>
                </c:pt>
                <c:pt idx="1242">
                  <c:v>39437.0</c:v>
                </c:pt>
                <c:pt idx="1243">
                  <c:v>39440.0</c:v>
                </c:pt>
                <c:pt idx="1244">
                  <c:v>39442.0</c:v>
                </c:pt>
                <c:pt idx="1245">
                  <c:v>39443.0</c:v>
                </c:pt>
                <c:pt idx="1246">
                  <c:v>39444.0</c:v>
                </c:pt>
                <c:pt idx="1247">
                  <c:v>39447.0</c:v>
                </c:pt>
                <c:pt idx="1248">
                  <c:v>39449.0</c:v>
                </c:pt>
                <c:pt idx="1249">
                  <c:v>39450.0</c:v>
                </c:pt>
                <c:pt idx="1250">
                  <c:v>39451.0</c:v>
                </c:pt>
                <c:pt idx="1251">
                  <c:v>39454.0</c:v>
                </c:pt>
                <c:pt idx="1252">
                  <c:v>39455.0</c:v>
                </c:pt>
                <c:pt idx="1253">
                  <c:v>39456.0</c:v>
                </c:pt>
                <c:pt idx="1254">
                  <c:v>39458.0</c:v>
                </c:pt>
                <c:pt idx="1255">
                  <c:v>39461.0</c:v>
                </c:pt>
                <c:pt idx="1256">
                  <c:v>39462.0</c:v>
                </c:pt>
                <c:pt idx="1257">
                  <c:v>39463.0</c:v>
                </c:pt>
                <c:pt idx="1258">
                  <c:v>39464.0</c:v>
                </c:pt>
                <c:pt idx="1259">
                  <c:v>39465.0</c:v>
                </c:pt>
                <c:pt idx="1260">
                  <c:v>39469.0</c:v>
                </c:pt>
                <c:pt idx="1261">
                  <c:v>39470.0</c:v>
                </c:pt>
                <c:pt idx="1262">
                  <c:v>39471.0</c:v>
                </c:pt>
                <c:pt idx="1263">
                  <c:v>39472.0</c:v>
                </c:pt>
                <c:pt idx="1264">
                  <c:v>39475.0</c:v>
                </c:pt>
                <c:pt idx="1265">
                  <c:v>39476.0</c:v>
                </c:pt>
                <c:pt idx="1266">
                  <c:v>39477.0</c:v>
                </c:pt>
                <c:pt idx="1267">
                  <c:v>39478.0</c:v>
                </c:pt>
                <c:pt idx="1268">
                  <c:v>39479.0</c:v>
                </c:pt>
                <c:pt idx="1269">
                  <c:v>39482.0</c:v>
                </c:pt>
                <c:pt idx="1270">
                  <c:v>39483.0</c:v>
                </c:pt>
                <c:pt idx="1271">
                  <c:v>39484.0</c:v>
                </c:pt>
                <c:pt idx="1272">
                  <c:v>39485.0</c:v>
                </c:pt>
                <c:pt idx="1273">
                  <c:v>39486.0</c:v>
                </c:pt>
                <c:pt idx="1274">
                  <c:v>39489.0</c:v>
                </c:pt>
                <c:pt idx="1275">
                  <c:v>39490.0</c:v>
                </c:pt>
                <c:pt idx="1276">
                  <c:v>39491.0</c:v>
                </c:pt>
                <c:pt idx="1277">
                  <c:v>39492.0</c:v>
                </c:pt>
                <c:pt idx="1278">
                  <c:v>39493.0</c:v>
                </c:pt>
                <c:pt idx="1279">
                  <c:v>39497.0</c:v>
                </c:pt>
                <c:pt idx="1280">
                  <c:v>39498.0</c:v>
                </c:pt>
                <c:pt idx="1281">
                  <c:v>39499.0</c:v>
                </c:pt>
                <c:pt idx="1282">
                  <c:v>39500.0</c:v>
                </c:pt>
                <c:pt idx="1283">
                  <c:v>39503.0</c:v>
                </c:pt>
                <c:pt idx="1284">
                  <c:v>39504.0</c:v>
                </c:pt>
                <c:pt idx="1285">
                  <c:v>39505.0</c:v>
                </c:pt>
                <c:pt idx="1286">
                  <c:v>39506.0</c:v>
                </c:pt>
                <c:pt idx="1287">
                  <c:v>39507.0</c:v>
                </c:pt>
                <c:pt idx="1288">
                  <c:v>39510.0</c:v>
                </c:pt>
                <c:pt idx="1289">
                  <c:v>39511.0</c:v>
                </c:pt>
                <c:pt idx="1290">
                  <c:v>39512.0</c:v>
                </c:pt>
                <c:pt idx="1291">
                  <c:v>39513.0</c:v>
                </c:pt>
                <c:pt idx="1292">
                  <c:v>39514.0</c:v>
                </c:pt>
                <c:pt idx="1293">
                  <c:v>39517.0</c:v>
                </c:pt>
                <c:pt idx="1294">
                  <c:v>39518.0</c:v>
                </c:pt>
                <c:pt idx="1295">
                  <c:v>39519.0</c:v>
                </c:pt>
                <c:pt idx="1296">
                  <c:v>39520.0</c:v>
                </c:pt>
                <c:pt idx="1297">
                  <c:v>39521.0</c:v>
                </c:pt>
                <c:pt idx="1298">
                  <c:v>39524.0</c:v>
                </c:pt>
                <c:pt idx="1299">
                  <c:v>39525.0</c:v>
                </c:pt>
                <c:pt idx="1300">
                  <c:v>39526.0</c:v>
                </c:pt>
                <c:pt idx="1301">
                  <c:v>39527.0</c:v>
                </c:pt>
                <c:pt idx="1302">
                  <c:v>39531.0</c:v>
                </c:pt>
                <c:pt idx="1303">
                  <c:v>39532.0</c:v>
                </c:pt>
                <c:pt idx="1304">
                  <c:v>39533.0</c:v>
                </c:pt>
                <c:pt idx="1305">
                  <c:v>39534.0</c:v>
                </c:pt>
                <c:pt idx="1306">
                  <c:v>39535.0</c:v>
                </c:pt>
                <c:pt idx="1307">
                  <c:v>39538.0</c:v>
                </c:pt>
                <c:pt idx="1308">
                  <c:v>39539.0</c:v>
                </c:pt>
                <c:pt idx="1309">
                  <c:v>39540.0</c:v>
                </c:pt>
                <c:pt idx="1310">
                  <c:v>39541.0</c:v>
                </c:pt>
                <c:pt idx="1311">
                  <c:v>39542.0</c:v>
                </c:pt>
                <c:pt idx="1312">
                  <c:v>39545.0</c:v>
                </c:pt>
                <c:pt idx="1313">
                  <c:v>39546.0</c:v>
                </c:pt>
                <c:pt idx="1314">
                  <c:v>39547.0</c:v>
                </c:pt>
                <c:pt idx="1315">
                  <c:v>39548.0</c:v>
                </c:pt>
                <c:pt idx="1316">
                  <c:v>39549.0</c:v>
                </c:pt>
                <c:pt idx="1317">
                  <c:v>39552.0</c:v>
                </c:pt>
                <c:pt idx="1318">
                  <c:v>39553.0</c:v>
                </c:pt>
                <c:pt idx="1319">
                  <c:v>39554.0</c:v>
                </c:pt>
                <c:pt idx="1320">
                  <c:v>39555.0</c:v>
                </c:pt>
                <c:pt idx="1321">
                  <c:v>39556.0</c:v>
                </c:pt>
                <c:pt idx="1322">
                  <c:v>39559.0</c:v>
                </c:pt>
                <c:pt idx="1323">
                  <c:v>39560.0</c:v>
                </c:pt>
                <c:pt idx="1324">
                  <c:v>39561.0</c:v>
                </c:pt>
                <c:pt idx="1325">
                  <c:v>39562.0</c:v>
                </c:pt>
                <c:pt idx="1326">
                  <c:v>39563.0</c:v>
                </c:pt>
                <c:pt idx="1327">
                  <c:v>39566.0</c:v>
                </c:pt>
                <c:pt idx="1328">
                  <c:v>39567.0</c:v>
                </c:pt>
                <c:pt idx="1329">
                  <c:v>39568.0</c:v>
                </c:pt>
                <c:pt idx="1330">
                  <c:v>39569.0</c:v>
                </c:pt>
                <c:pt idx="1331">
                  <c:v>39570.0</c:v>
                </c:pt>
                <c:pt idx="1332">
                  <c:v>39573.0</c:v>
                </c:pt>
                <c:pt idx="1333">
                  <c:v>39574.0</c:v>
                </c:pt>
                <c:pt idx="1334">
                  <c:v>39575.0</c:v>
                </c:pt>
                <c:pt idx="1335">
                  <c:v>39576.0</c:v>
                </c:pt>
                <c:pt idx="1336">
                  <c:v>39577.0</c:v>
                </c:pt>
                <c:pt idx="1337">
                  <c:v>39580.0</c:v>
                </c:pt>
                <c:pt idx="1338">
                  <c:v>39581.0</c:v>
                </c:pt>
                <c:pt idx="1339">
                  <c:v>39582.0</c:v>
                </c:pt>
                <c:pt idx="1340">
                  <c:v>39583.0</c:v>
                </c:pt>
                <c:pt idx="1341">
                  <c:v>39584.0</c:v>
                </c:pt>
                <c:pt idx="1342">
                  <c:v>39587.0</c:v>
                </c:pt>
                <c:pt idx="1343">
                  <c:v>39588.0</c:v>
                </c:pt>
                <c:pt idx="1344">
                  <c:v>39589.0</c:v>
                </c:pt>
                <c:pt idx="1345">
                  <c:v>39590.0</c:v>
                </c:pt>
                <c:pt idx="1346">
                  <c:v>39591.0</c:v>
                </c:pt>
                <c:pt idx="1347">
                  <c:v>39595.0</c:v>
                </c:pt>
                <c:pt idx="1348">
                  <c:v>39596.0</c:v>
                </c:pt>
                <c:pt idx="1349">
                  <c:v>39597.0</c:v>
                </c:pt>
                <c:pt idx="1350">
                  <c:v>39598.0</c:v>
                </c:pt>
                <c:pt idx="1351">
                  <c:v>39601.0</c:v>
                </c:pt>
                <c:pt idx="1352">
                  <c:v>39602.0</c:v>
                </c:pt>
                <c:pt idx="1353">
                  <c:v>39603.0</c:v>
                </c:pt>
                <c:pt idx="1354">
                  <c:v>39604.0</c:v>
                </c:pt>
                <c:pt idx="1355">
                  <c:v>39605.0</c:v>
                </c:pt>
                <c:pt idx="1356">
                  <c:v>39608.0</c:v>
                </c:pt>
                <c:pt idx="1357">
                  <c:v>39609.0</c:v>
                </c:pt>
                <c:pt idx="1358">
                  <c:v>39610.0</c:v>
                </c:pt>
                <c:pt idx="1359">
                  <c:v>39611.0</c:v>
                </c:pt>
                <c:pt idx="1360">
                  <c:v>39612.0</c:v>
                </c:pt>
                <c:pt idx="1361">
                  <c:v>39615.0</c:v>
                </c:pt>
                <c:pt idx="1362">
                  <c:v>39616.0</c:v>
                </c:pt>
                <c:pt idx="1363">
                  <c:v>39617.0</c:v>
                </c:pt>
                <c:pt idx="1364">
                  <c:v>39618.0</c:v>
                </c:pt>
                <c:pt idx="1365">
                  <c:v>39619.0</c:v>
                </c:pt>
                <c:pt idx="1366">
                  <c:v>39622.0</c:v>
                </c:pt>
                <c:pt idx="1367">
                  <c:v>39623.0</c:v>
                </c:pt>
                <c:pt idx="1368">
                  <c:v>39624.0</c:v>
                </c:pt>
                <c:pt idx="1369">
                  <c:v>39625.0</c:v>
                </c:pt>
                <c:pt idx="1370">
                  <c:v>39626.0</c:v>
                </c:pt>
                <c:pt idx="1371">
                  <c:v>39629.0</c:v>
                </c:pt>
                <c:pt idx="1372">
                  <c:v>39630.0</c:v>
                </c:pt>
                <c:pt idx="1373">
                  <c:v>39631.0</c:v>
                </c:pt>
                <c:pt idx="1374">
                  <c:v>39632.0</c:v>
                </c:pt>
                <c:pt idx="1375">
                  <c:v>39636.0</c:v>
                </c:pt>
                <c:pt idx="1376">
                  <c:v>39637.0</c:v>
                </c:pt>
                <c:pt idx="1377">
                  <c:v>39638.0</c:v>
                </c:pt>
                <c:pt idx="1378">
                  <c:v>39639.0</c:v>
                </c:pt>
                <c:pt idx="1379">
                  <c:v>39640.0</c:v>
                </c:pt>
                <c:pt idx="1380">
                  <c:v>39643.0</c:v>
                </c:pt>
                <c:pt idx="1381">
                  <c:v>39644.0</c:v>
                </c:pt>
                <c:pt idx="1382">
                  <c:v>39645.0</c:v>
                </c:pt>
                <c:pt idx="1383">
                  <c:v>39646.0</c:v>
                </c:pt>
                <c:pt idx="1384">
                  <c:v>39647.0</c:v>
                </c:pt>
                <c:pt idx="1385">
                  <c:v>39650.0</c:v>
                </c:pt>
                <c:pt idx="1386">
                  <c:v>39651.0</c:v>
                </c:pt>
                <c:pt idx="1387">
                  <c:v>39652.0</c:v>
                </c:pt>
                <c:pt idx="1388">
                  <c:v>39653.0</c:v>
                </c:pt>
                <c:pt idx="1389">
                  <c:v>39654.0</c:v>
                </c:pt>
                <c:pt idx="1390">
                  <c:v>39657.0</c:v>
                </c:pt>
                <c:pt idx="1391">
                  <c:v>39658.0</c:v>
                </c:pt>
                <c:pt idx="1392">
                  <c:v>39659.0</c:v>
                </c:pt>
                <c:pt idx="1393">
                  <c:v>39660.0</c:v>
                </c:pt>
                <c:pt idx="1394">
                  <c:v>39661.0</c:v>
                </c:pt>
                <c:pt idx="1395">
                  <c:v>39664.0</c:v>
                </c:pt>
                <c:pt idx="1396">
                  <c:v>39665.0</c:v>
                </c:pt>
                <c:pt idx="1397">
                  <c:v>39666.0</c:v>
                </c:pt>
                <c:pt idx="1398">
                  <c:v>39667.0</c:v>
                </c:pt>
                <c:pt idx="1399">
                  <c:v>39668.0</c:v>
                </c:pt>
                <c:pt idx="1400">
                  <c:v>39671.0</c:v>
                </c:pt>
                <c:pt idx="1401">
                  <c:v>39672.0</c:v>
                </c:pt>
                <c:pt idx="1402">
                  <c:v>39673.0</c:v>
                </c:pt>
                <c:pt idx="1403">
                  <c:v>39674.0</c:v>
                </c:pt>
                <c:pt idx="1404">
                  <c:v>39675.0</c:v>
                </c:pt>
                <c:pt idx="1405">
                  <c:v>39678.0</c:v>
                </c:pt>
                <c:pt idx="1406">
                  <c:v>39679.0</c:v>
                </c:pt>
                <c:pt idx="1407">
                  <c:v>39680.0</c:v>
                </c:pt>
                <c:pt idx="1408">
                  <c:v>39681.0</c:v>
                </c:pt>
                <c:pt idx="1409">
                  <c:v>39682.0</c:v>
                </c:pt>
                <c:pt idx="1410">
                  <c:v>39685.0</c:v>
                </c:pt>
                <c:pt idx="1411">
                  <c:v>39686.0</c:v>
                </c:pt>
                <c:pt idx="1412">
                  <c:v>39687.0</c:v>
                </c:pt>
                <c:pt idx="1413">
                  <c:v>39688.0</c:v>
                </c:pt>
                <c:pt idx="1414">
                  <c:v>39689.0</c:v>
                </c:pt>
                <c:pt idx="1415">
                  <c:v>39693.0</c:v>
                </c:pt>
                <c:pt idx="1416">
                  <c:v>39694.0</c:v>
                </c:pt>
                <c:pt idx="1417">
                  <c:v>39695.0</c:v>
                </c:pt>
                <c:pt idx="1418">
                  <c:v>39696.0</c:v>
                </c:pt>
                <c:pt idx="1419">
                  <c:v>39699.0</c:v>
                </c:pt>
                <c:pt idx="1420">
                  <c:v>39700.0</c:v>
                </c:pt>
                <c:pt idx="1421">
                  <c:v>39701.0</c:v>
                </c:pt>
                <c:pt idx="1422">
                  <c:v>39702.0</c:v>
                </c:pt>
                <c:pt idx="1423">
                  <c:v>39703.0</c:v>
                </c:pt>
                <c:pt idx="1424">
                  <c:v>39706.0</c:v>
                </c:pt>
                <c:pt idx="1425">
                  <c:v>39707.0</c:v>
                </c:pt>
                <c:pt idx="1426">
                  <c:v>39708.0</c:v>
                </c:pt>
                <c:pt idx="1427">
                  <c:v>39709.0</c:v>
                </c:pt>
                <c:pt idx="1428">
                  <c:v>39710.0</c:v>
                </c:pt>
                <c:pt idx="1429">
                  <c:v>39713.0</c:v>
                </c:pt>
                <c:pt idx="1430">
                  <c:v>39714.0</c:v>
                </c:pt>
                <c:pt idx="1431">
                  <c:v>39715.0</c:v>
                </c:pt>
                <c:pt idx="1432">
                  <c:v>39716.0</c:v>
                </c:pt>
                <c:pt idx="1433">
                  <c:v>39717.0</c:v>
                </c:pt>
                <c:pt idx="1434">
                  <c:v>39720.0</c:v>
                </c:pt>
                <c:pt idx="1435">
                  <c:v>39721.0</c:v>
                </c:pt>
                <c:pt idx="1436">
                  <c:v>39722.0</c:v>
                </c:pt>
                <c:pt idx="1437">
                  <c:v>39723.0</c:v>
                </c:pt>
                <c:pt idx="1438">
                  <c:v>39724.0</c:v>
                </c:pt>
                <c:pt idx="1439">
                  <c:v>39727.0</c:v>
                </c:pt>
                <c:pt idx="1440">
                  <c:v>39728.0</c:v>
                </c:pt>
                <c:pt idx="1441">
                  <c:v>39729.0</c:v>
                </c:pt>
                <c:pt idx="1442">
                  <c:v>39730.0</c:v>
                </c:pt>
                <c:pt idx="1443">
                  <c:v>39731.0</c:v>
                </c:pt>
                <c:pt idx="1444">
                  <c:v>39735.0</c:v>
                </c:pt>
                <c:pt idx="1445">
                  <c:v>39736.0</c:v>
                </c:pt>
                <c:pt idx="1446">
                  <c:v>39737.0</c:v>
                </c:pt>
                <c:pt idx="1447">
                  <c:v>39738.0</c:v>
                </c:pt>
                <c:pt idx="1448">
                  <c:v>39741.0</c:v>
                </c:pt>
                <c:pt idx="1449">
                  <c:v>39742.0</c:v>
                </c:pt>
                <c:pt idx="1450">
                  <c:v>39743.0</c:v>
                </c:pt>
                <c:pt idx="1451">
                  <c:v>39744.0</c:v>
                </c:pt>
                <c:pt idx="1452">
                  <c:v>39745.0</c:v>
                </c:pt>
                <c:pt idx="1453">
                  <c:v>39748.0</c:v>
                </c:pt>
                <c:pt idx="1454">
                  <c:v>39749.0</c:v>
                </c:pt>
                <c:pt idx="1455">
                  <c:v>39750.0</c:v>
                </c:pt>
                <c:pt idx="1456">
                  <c:v>39751.0</c:v>
                </c:pt>
                <c:pt idx="1457">
                  <c:v>39752.0</c:v>
                </c:pt>
                <c:pt idx="1458">
                  <c:v>39755.0</c:v>
                </c:pt>
                <c:pt idx="1459">
                  <c:v>39756.0</c:v>
                </c:pt>
                <c:pt idx="1460">
                  <c:v>39757.0</c:v>
                </c:pt>
                <c:pt idx="1461">
                  <c:v>39758.0</c:v>
                </c:pt>
                <c:pt idx="1462">
                  <c:v>39759.0</c:v>
                </c:pt>
                <c:pt idx="1463">
                  <c:v>39762.0</c:v>
                </c:pt>
                <c:pt idx="1464">
                  <c:v>39764.0</c:v>
                </c:pt>
                <c:pt idx="1465">
                  <c:v>39765.0</c:v>
                </c:pt>
                <c:pt idx="1466">
                  <c:v>39766.0</c:v>
                </c:pt>
                <c:pt idx="1467">
                  <c:v>39769.0</c:v>
                </c:pt>
                <c:pt idx="1468">
                  <c:v>39770.0</c:v>
                </c:pt>
                <c:pt idx="1469">
                  <c:v>39771.0</c:v>
                </c:pt>
                <c:pt idx="1470">
                  <c:v>39772.0</c:v>
                </c:pt>
                <c:pt idx="1471">
                  <c:v>39773.0</c:v>
                </c:pt>
                <c:pt idx="1472">
                  <c:v>39776.0</c:v>
                </c:pt>
                <c:pt idx="1473">
                  <c:v>39777.0</c:v>
                </c:pt>
                <c:pt idx="1474">
                  <c:v>39778.0</c:v>
                </c:pt>
                <c:pt idx="1475">
                  <c:v>39780.0</c:v>
                </c:pt>
                <c:pt idx="1476">
                  <c:v>39783.0</c:v>
                </c:pt>
                <c:pt idx="1477">
                  <c:v>39784.0</c:v>
                </c:pt>
                <c:pt idx="1478">
                  <c:v>39785.0</c:v>
                </c:pt>
                <c:pt idx="1479">
                  <c:v>39786.0</c:v>
                </c:pt>
                <c:pt idx="1480">
                  <c:v>39787.0</c:v>
                </c:pt>
                <c:pt idx="1481">
                  <c:v>39790.0</c:v>
                </c:pt>
                <c:pt idx="1482">
                  <c:v>39791.0</c:v>
                </c:pt>
                <c:pt idx="1483">
                  <c:v>39792.0</c:v>
                </c:pt>
                <c:pt idx="1484">
                  <c:v>39793.0</c:v>
                </c:pt>
                <c:pt idx="1485">
                  <c:v>39794.0</c:v>
                </c:pt>
                <c:pt idx="1486">
                  <c:v>39797.0</c:v>
                </c:pt>
                <c:pt idx="1487">
                  <c:v>39798.0</c:v>
                </c:pt>
                <c:pt idx="1488">
                  <c:v>39799.0</c:v>
                </c:pt>
                <c:pt idx="1489">
                  <c:v>39800.0</c:v>
                </c:pt>
                <c:pt idx="1490">
                  <c:v>39801.0</c:v>
                </c:pt>
                <c:pt idx="1491">
                  <c:v>39804.0</c:v>
                </c:pt>
                <c:pt idx="1492">
                  <c:v>39805.0</c:v>
                </c:pt>
                <c:pt idx="1493">
                  <c:v>39806.0</c:v>
                </c:pt>
                <c:pt idx="1494">
                  <c:v>39808.0</c:v>
                </c:pt>
                <c:pt idx="1495">
                  <c:v>39811.0</c:v>
                </c:pt>
                <c:pt idx="1496">
                  <c:v>39812.0</c:v>
                </c:pt>
                <c:pt idx="1497">
                  <c:v>39813.0</c:v>
                </c:pt>
                <c:pt idx="1498">
                  <c:v>39815.0</c:v>
                </c:pt>
                <c:pt idx="1499">
                  <c:v>39818.0</c:v>
                </c:pt>
                <c:pt idx="1500">
                  <c:v>39819.0</c:v>
                </c:pt>
                <c:pt idx="1501">
                  <c:v>39820.0</c:v>
                </c:pt>
                <c:pt idx="1502">
                  <c:v>39821.0</c:v>
                </c:pt>
                <c:pt idx="1503">
                  <c:v>39822.0</c:v>
                </c:pt>
                <c:pt idx="1504">
                  <c:v>39825.0</c:v>
                </c:pt>
                <c:pt idx="1505">
                  <c:v>39826.0</c:v>
                </c:pt>
                <c:pt idx="1506">
                  <c:v>39827.0</c:v>
                </c:pt>
                <c:pt idx="1507">
                  <c:v>39828.0</c:v>
                </c:pt>
                <c:pt idx="1508">
                  <c:v>39829.0</c:v>
                </c:pt>
                <c:pt idx="1509">
                  <c:v>39833.0</c:v>
                </c:pt>
                <c:pt idx="1510">
                  <c:v>39834.0</c:v>
                </c:pt>
                <c:pt idx="1511">
                  <c:v>39835.0</c:v>
                </c:pt>
                <c:pt idx="1512">
                  <c:v>39836.0</c:v>
                </c:pt>
                <c:pt idx="1513">
                  <c:v>39839.0</c:v>
                </c:pt>
                <c:pt idx="1514">
                  <c:v>39840.0</c:v>
                </c:pt>
                <c:pt idx="1515">
                  <c:v>39841.0</c:v>
                </c:pt>
                <c:pt idx="1516">
                  <c:v>39842.0</c:v>
                </c:pt>
                <c:pt idx="1517">
                  <c:v>39843.0</c:v>
                </c:pt>
                <c:pt idx="1518">
                  <c:v>39846.0</c:v>
                </c:pt>
                <c:pt idx="1519">
                  <c:v>39847.0</c:v>
                </c:pt>
                <c:pt idx="1520">
                  <c:v>39848.0</c:v>
                </c:pt>
                <c:pt idx="1521">
                  <c:v>39849.0</c:v>
                </c:pt>
                <c:pt idx="1522">
                  <c:v>39850.0</c:v>
                </c:pt>
                <c:pt idx="1523">
                  <c:v>39853.0</c:v>
                </c:pt>
                <c:pt idx="1524">
                  <c:v>39854.0</c:v>
                </c:pt>
                <c:pt idx="1525">
                  <c:v>39855.0</c:v>
                </c:pt>
                <c:pt idx="1526">
                  <c:v>39856.0</c:v>
                </c:pt>
                <c:pt idx="1527">
                  <c:v>39857.0</c:v>
                </c:pt>
                <c:pt idx="1528">
                  <c:v>39861.0</c:v>
                </c:pt>
                <c:pt idx="1529">
                  <c:v>39862.0</c:v>
                </c:pt>
                <c:pt idx="1530">
                  <c:v>39863.0</c:v>
                </c:pt>
                <c:pt idx="1531">
                  <c:v>39864.0</c:v>
                </c:pt>
                <c:pt idx="1532">
                  <c:v>39867.0</c:v>
                </c:pt>
                <c:pt idx="1533">
                  <c:v>39868.0</c:v>
                </c:pt>
                <c:pt idx="1534">
                  <c:v>39869.0</c:v>
                </c:pt>
                <c:pt idx="1535">
                  <c:v>39870.0</c:v>
                </c:pt>
                <c:pt idx="1536">
                  <c:v>39871.0</c:v>
                </c:pt>
                <c:pt idx="1537">
                  <c:v>39874.0</c:v>
                </c:pt>
                <c:pt idx="1538">
                  <c:v>39875.0</c:v>
                </c:pt>
                <c:pt idx="1539">
                  <c:v>39876.0</c:v>
                </c:pt>
                <c:pt idx="1540">
                  <c:v>39877.0</c:v>
                </c:pt>
                <c:pt idx="1541">
                  <c:v>39878.0</c:v>
                </c:pt>
                <c:pt idx="1542">
                  <c:v>39881.0</c:v>
                </c:pt>
                <c:pt idx="1543">
                  <c:v>39882.0</c:v>
                </c:pt>
                <c:pt idx="1544">
                  <c:v>39883.0</c:v>
                </c:pt>
                <c:pt idx="1545">
                  <c:v>39884.0</c:v>
                </c:pt>
                <c:pt idx="1546">
                  <c:v>39885.0</c:v>
                </c:pt>
                <c:pt idx="1547">
                  <c:v>39888.0</c:v>
                </c:pt>
                <c:pt idx="1548">
                  <c:v>39889.0</c:v>
                </c:pt>
                <c:pt idx="1549">
                  <c:v>39890.0</c:v>
                </c:pt>
                <c:pt idx="1550">
                  <c:v>39891.0</c:v>
                </c:pt>
                <c:pt idx="1551">
                  <c:v>39892.0</c:v>
                </c:pt>
                <c:pt idx="1552">
                  <c:v>39895.0</c:v>
                </c:pt>
                <c:pt idx="1553">
                  <c:v>39896.0</c:v>
                </c:pt>
                <c:pt idx="1554">
                  <c:v>39897.0</c:v>
                </c:pt>
                <c:pt idx="1555">
                  <c:v>39898.0</c:v>
                </c:pt>
                <c:pt idx="1556">
                  <c:v>39899.0</c:v>
                </c:pt>
                <c:pt idx="1557">
                  <c:v>39902.0</c:v>
                </c:pt>
                <c:pt idx="1558">
                  <c:v>39903.0</c:v>
                </c:pt>
                <c:pt idx="1559">
                  <c:v>39904.0</c:v>
                </c:pt>
                <c:pt idx="1560">
                  <c:v>39905.0</c:v>
                </c:pt>
                <c:pt idx="1561">
                  <c:v>39906.0</c:v>
                </c:pt>
                <c:pt idx="1562">
                  <c:v>39909.0</c:v>
                </c:pt>
                <c:pt idx="1563">
                  <c:v>39910.0</c:v>
                </c:pt>
                <c:pt idx="1564">
                  <c:v>39911.0</c:v>
                </c:pt>
                <c:pt idx="1565">
                  <c:v>39912.0</c:v>
                </c:pt>
                <c:pt idx="1566">
                  <c:v>39916.0</c:v>
                </c:pt>
                <c:pt idx="1567">
                  <c:v>39917.0</c:v>
                </c:pt>
                <c:pt idx="1568">
                  <c:v>39918.0</c:v>
                </c:pt>
                <c:pt idx="1569">
                  <c:v>39919.0</c:v>
                </c:pt>
                <c:pt idx="1570">
                  <c:v>39920.0</c:v>
                </c:pt>
                <c:pt idx="1571">
                  <c:v>39923.0</c:v>
                </c:pt>
                <c:pt idx="1572">
                  <c:v>39924.0</c:v>
                </c:pt>
                <c:pt idx="1573">
                  <c:v>39925.0</c:v>
                </c:pt>
                <c:pt idx="1574">
                  <c:v>39926.0</c:v>
                </c:pt>
                <c:pt idx="1575">
                  <c:v>39927.0</c:v>
                </c:pt>
                <c:pt idx="1576">
                  <c:v>39930.0</c:v>
                </c:pt>
                <c:pt idx="1577">
                  <c:v>39931.0</c:v>
                </c:pt>
                <c:pt idx="1578">
                  <c:v>39932.0</c:v>
                </c:pt>
                <c:pt idx="1579">
                  <c:v>39933.0</c:v>
                </c:pt>
                <c:pt idx="1580">
                  <c:v>39934.0</c:v>
                </c:pt>
                <c:pt idx="1581">
                  <c:v>39937.0</c:v>
                </c:pt>
                <c:pt idx="1582">
                  <c:v>39938.0</c:v>
                </c:pt>
                <c:pt idx="1583">
                  <c:v>39939.0</c:v>
                </c:pt>
                <c:pt idx="1584">
                  <c:v>39940.0</c:v>
                </c:pt>
                <c:pt idx="1585">
                  <c:v>39941.0</c:v>
                </c:pt>
                <c:pt idx="1586">
                  <c:v>39944.0</c:v>
                </c:pt>
                <c:pt idx="1587">
                  <c:v>39945.0</c:v>
                </c:pt>
                <c:pt idx="1588">
                  <c:v>39946.0</c:v>
                </c:pt>
                <c:pt idx="1589">
                  <c:v>39947.0</c:v>
                </c:pt>
                <c:pt idx="1590">
                  <c:v>39948.0</c:v>
                </c:pt>
                <c:pt idx="1591">
                  <c:v>39951.0</c:v>
                </c:pt>
                <c:pt idx="1592">
                  <c:v>39952.0</c:v>
                </c:pt>
                <c:pt idx="1593">
                  <c:v>39953.0</c:v>
                </c:pt>
                <c:pt idx="1594">
                  <c:v>39954.0</c:v>
                </c:pt>
                <c:pt idx="1595">
                  <c:v>39955.0</c:v>
                </c:pt>
                <c:pt idx="1596">
                  <c:v>39959.0</c:v>
                </c:pt>
                <c:pt idx="1597">
                  <c:v>39960.0</c:v>
                </c:pt>
                <c:pt idx="1598">
                  <c:v>39961.0</c:v>
                </c:pt>
                <c:pt idx="1599">
                  <c:v>39962.0</c:v>
                </c:pt>
                <c:pt idx="1600">
                  <c:v>39965.0</c:v>
                </c:pt>
                <c:pt idx="1601">
                  <c:v>39966.0</c:v>
                </c:pt>
                <c:pt idx="1602">
                  <c:v>39967.0</c:v>
                </c:pt>
                <c:pt idx="1603">
                  <c:v>39968.0</c:v>
                </c:pt>
                <c:pt idx="1604">
                  <c:v>39969.0</c:v>
                </c:pt>
                <c:pt idx="1605">
                  <c:v>39972.0</c:v>
                </c:pt>
                <c:pt idx="1606">
                  <c:v>39973.0</c:v>
                </c:pt>
                <c:pt idx="1607">
                  <c:v>39974.0</c:v>
                </c:pt>
                <c:pt idx="1608">
                  <c:v>39975.0</c:v>
                </c:pt>
                <c:pt idx="1609">
                  <c:v>39976.0</c:v>
                </c:pt>
                <c:pt idx="1610">
                  <c:v>39979.0</c:v>
                </c:pt>
                <c:pt idx="1611">
                  <c:v>39980.0</c:v>
                </c:pt>
                <c:pt idx="1612">
                  <c:v>39981.0</c:v>
                </c:pt>
                <c:pt idx="1613">
                  <c:v>39982.0</c:v>
                </c:pt>
                <c:pt idx="1614">
                  <c:v>39983.0</c:v>
                </c:pt>
                <c:pt idx="1615">
                  <c:v>39986.0</c:v>
                </c:pt>
                <c:pt idx="1616">
                  <c:v>39987.0</c:v>
                </c:pt>
                <c:pt idx="1617">
                  <c:v>39988.0</c:v>
                </c:pt>
                <c:pt idx="1618">
                  <c:v>39989.0</c:v>
                </c:pt>
                <c:pt idx="1619">
                  <c:v>39990.0</c:v>
                </c:pt>
                <c:pt idx="1620">
                  <c:v>39993.0</c:v>
                </c:pt>
                <c:pt idx="1621">
                  <c:v>39994.0</c:v>
                </c:pt>
                <c:pt idx="1622">
                  <c:v>39995.0</c:v>
                </c:pt>
                <c:pt idx="1623">
                  <c:v>39996.0</c:v>
                </c:pt>
                <c:pt idx="1624">
                  <c:v>40000.0</c:v>
                </c:pt>
                <c:pt idx="1625">
                  <c:v>40001.0</c:v>
                </c:pt>
                <c:pt idx="1626">
                  <c:v>40002.0</c:v>
                </c:pt>
                <c:pt idx="1627">
                  <c:v>40003.0</c:v>
                </c:pt>
                <c:pt idx="1628">
                  <c:v>40004.0</c:v>
                </c:pt>
                <c:pt idx="1629">
                  <c:v>40007.0</c:v>
                </c:pt>
                <c:pt idx="1630">
                  <c:v>40008.0</c:v>
                </c:pt>
                <c:pt idx="1631">
                  <c:v>40009.0</c:v>
                </c:pt>
                <c:pt idx="1632">
                  <c:v>40010.0</c:v>
                </c:pt>
                <c:pt idx="1633">
                  <c:v>40011.0</c:v>
                </c:pt>
                <c:pt idx="1634">
                  <c:v>40014.0</c:v>
                </c:pt>
                <c:pt idx="1635">
                  <c:v>40015.0</c:v>
                </c:pt>
                <c:pt idx="1636">
                  <c:v>40016.0</c:v>
                </c:pt>
                <c:pt idx="1637">
                  <c:v>40017.0</c:v>
                </c:pt>
                <c:pt idx="1638">
                  <c:v>40018.0</c:v>
                </c:pt>
                <c:pt idx="1639">
                  <c:v>40021.0</c:v>
                </c:pt>
                <c:pt idx="1640">
                  <c:v>40022.0</c:v>
                </c:pt>
                <c:pt idx="1641">
                  <c:v>40023.0</c:v>
                </c:pt>
                <c:pt idx="1642">
                  <c:v>40024.0</c:v>
                </c:pt>
                <c:pt idx="1643">
                  <c:v>40025.0</c:v>
                </c:pt>
                <c:pt idx="1644">
                  <c:v>40028.0</c:v>
                </c:pt>
                <c:pt idx="1645">
                  <c:v>40029.0</c:v>
                </c:pt>
                <c:pt idx="1646">
                  <c:v>40030.0</c:v>
                </c:pt>
                <c:pt idx="1647">
                  <c:v>40031.0</c:v>
                </c:pt>
                <c:pt idx="1648">
                  <c:v>40032.0</c:v>
                </c:pt>
                <c:pt idx="1649">
                  <c:v>40035.0</c:v>
                </c:pt>
                <c:pt idx="1650">
                  <c:v>40036.0</c:v>
                </c:pt>
                <c:pt idx="1651">
                  <c:v>40037.0</c:v>
                </c:pt>
                <c:pt idx="1652">
                  <c:v>40038.0</c:v>
                </c:pt>
                <c:pt idx="1653">
                  <c:v>40039.0</c:v>
                </c:pt>
                <c:pt idx="1654">
                  <c:v>40042.0</c:v>
                </c:pt>
                <c:pt idx="1655">
                  <c:v>40043.0</c:v>
                </c:pt>
                <c:pt idx="1656">
                  <c:v>40044.0</c:v>
                </c:pt>
                <c:pt idx="1657">
                  <c:v>40045.0</c:v>
                </c:pt>
                <c:pt idx="1658">
                  <c:v>40046.0</c:v>
                </c:pt>
                <c:pt idx="1659">
                  <c:v>40049.0</c:v>
                </c:pt>
                <c:pt idx="1660">
                  <c:v>40050.0</c:v>
                </c:pt>
                <c:pt idx="1661">
                  <c:v>40051.0</c:v>
                </c:pt>
                <c:pt idx="1662">
                  <c:v>40052.0</c:v>
                </c:pt>
                <c:pt idx="1663">
                  <c:v>40053.0</c:v>
                </c:pt>
                <c:pt idx="1664">
                  <c:v>40056.0</c:v>
                </c:pt>
                <c:pt idx="1665">
                  <c:v>40057.0</c:v>
                </c:pt>
                <c:pt idx="1666">
                  <c:v>40058.0</c:v>
                </c:pt>
                <c:pt idx="1667">
                  <c:v>40059.0</c:v>
                </c:pt>
                <c:pt idx="1668">
                  <c:v>40060.0</c:v>
                </c:pt>
                <c:pt idx="1669">
                  <c:v>40064.0</c:v>
                </c:pt>
                <c:pt idx="1670">
                  <c:v>40065.0</c:v>
                </c:pt>
                <c:pt idx="1671">
                  <c:v>40066.0</c:v>
                </c:pt>
                <c:pt idx="1672">
                  <c:v>40067.0</c:v>
                </c:pt>
                <c:pt idx="1673">
                  <c:v>40070.0</c:v>
                </c:pt>
                <c:pt idx="1674">
                  <c:v>40071.0</c:v>
                </c:pt>
                <c:pt idx="1675">
                  <c:v>40072.0</c:v>
                </c:pt>
                <c:pt idx="1676">
                  <c:v>40073.0</c:v>
                </c:pt>
                <c:pt idx="1677">
                  <c:v>40074.0</c:v>
                </c:pt>
                <c:pt idx="1678">
                  <c:v>40077.0</c:v>
                </c:pt>
                <c:pt idx="1679">
                  <c:v>40078.0</c:v>
                </c:pt>
                <c:pt idx="1680">
                  <c:v>40079.0</c:v>
                </c:pt>
                <c:pt idx="1681">
                  <c:v>40080.0</c:v>
                </c:pt>
                <c:pt idx="1682">
                  <c:v>40081.0</c:v>
                </c:pt>
                <c:pt idx="1683">
                  <c:v>40084.0</c:v>
                </c:pt>
                <c:pt idx="1684">
                  <c:v>40085.0</c:v>
                </c:pt>
                <c:pt idx="1685">
                  <c:v>40086.0</c:v>
                </c:pt>
                <c:pt idx="1686">
                  <c:v>40087.0</c:v>
                </c:pt>
                <c:pt idx="1687">
                  <c:v>40088.0</c:v>
                </c:pt>
                <c:pt idx="1688">
                  <c:v>40091.0</c:v>
                </c:pt>
                <c:pt idx="1689">
                  <c:v>40092.0</c:v>
                </c:pt>
                <c:pt idx="1690">
                  <c:v>40093.0</c:v>
                </c:pt>
                <c:pt idx="1691">
                  <c:v>40094.0</c:v>
                </c:pt>
                <c:pt idx="1692">
                  <c:v>40095.0</c:v>
                </c:pt>
                <c:pt idx="1693">
                  <c:v>40099.0</c:v>
                </c:pt>
                <c:pt idx="1694">
                  <c:v>40100.0</c:v>
                </c:pt>
                <c:pt idx="1695">
                  <c:v>40101.0</c:v>
                </c:pt>
                <c:pt idx="1696">
                  <c:v>40102.0</c:v>
                </c:pt>
                <c:pt idx="1697">
                  <c:v>40105.0</c:v>
                </c:pt>
                <c:pt idx="1698">
                  <c:v>40106.0</c:v>
                </c:pt>
                <c:pt idx="1699">
                  <c:v>40107.0</c:v>
                </c:pt>
                <c:pt idx="1700">
                  <c:v>40108.0</c:v>
                </c:pt>
                <c:pt idx="1701">
                  <c:v>40109.0</c:v>
                </c:pt>
                <c:pt idx="1702">
                  <c:v>40112.0</c:v>
                </c:pt>
                <c:pt idx="1703">
                  <c:v>40113.0</c:v>
                </c:pt>
                <c:pt idx="1704">
                  <c:v>40114.0</c:v>
                </c:pt>
                <c:pt idx="1705">
                  <c:v>40115.0</c:v>
                </c:pt>
                <c:pt idx="1706">
                  <c:v>40116.0</c:v>
                </c:pt>
                <c:pt idx="1707">
                  <c:v>40119.0</c:v>
                </c:pt>
                <c:pt idx="1708">
                  <c:v>40120.0</c:v>
                </c:pt>
                <c:pt idx="1709">
                  <c:v>40121.0</c:v>
                </c:pt>
                <c:pt idx="1710">
                  <c:v>40122.0</c:v>
                </c:pt>
                <c:pt idx="1711">
                  <c:v>40123.0</c:v>
                </c:pt>
                <c:pt idx="1712">
                  <c:v>40126.0</c:v>
                </c:pt>
                <c:pt idx="1713">
                  <c:v>40127.0</c:v>
                </c:pt>
                <c:pt idx="1714">
                  <c:v>40129.0</c:v>
                </c:pt>
                <c:pt idx="1715">
                  <c:v>40130.0</c:v>
                </c:pt>
                <c:pt idx="1716">
                  <c:v>40133.0</c:v>
                </c:pt>
                <c:pt idx="1717">
                  <c:v>40134.0</c:v>
                </c:pt>
                <c:pt idx="1718">
                  <c:v>40135.0</c:v>
                </c:pt>
                <c:pt idx="1719">
                  <c:v>40136.0</c:v>
                </c:pt>
                <c:pt idx="1720">
                  <c:v>40137.0</c:v>
                </c:pt>
                <c:pt idx="1721">
                  <c:v>40140.0</c:v>
                </c:pt>
                <c:pt idx="1722">
                  <c:v>40141.0</c:v>
                </c:pt>
                <c:pt idx="1723">
                  <c:v>40142.0</c:v>
                </c:pt>
                <c:pt idx="1724">
                  <c:v>40144.0</c:v>
                </c:pt>
                <c:pt idx="1725">
                  <c:v>40147.0</c:v>
                </c:pt>
                <c:pt idx="1726">
                  <c:v>40148.0</c:v>
                </c:pt>
                <c:pt idx="1727">
                  <c:v>40149.0</c:v>
                </c:pt>
                <c:pt idx="1728">
                  <c:v>40150.0</c:v>
                </c:pt>
                <c:pt idx="1729">
                  <c:v>40151.0</c:v>
                </c:pt>
                <c:pt idx="1730">
                  <c:v>40154.0</c:v>
                </c:pt>
                <c:pt idx="1731">
                  <c:v>40155.0</c:v>
                </c:pt>
                <c:pt idx="1732">
                  <c:v>40156.0</c:v>
                </c:pt>
                <c:pt idx="1733">
                  <c:v>40157.0</c:v>
                </c:pt>
                <c:pt idx="1734">
                  <c:v>40158.0</c:v>
                </c:pt>
                <c:pt idx="1735">
                  <c:v>40161.0</c:v>
                </c:pt>
                <c:pt idx="1736">
                  <c:v>40162.0</c:v>
                </c:pt>
                <c:pt idx="1737">
                  <c:v>40163.0</c:v>
                </c:pt>
                <c:pt idx="1738">
                  <c:v>40164.0</c:v>
                </c:pt>
                <c:pt idx="1739">
                  <c:v>40165.0</c:v>
                </c:pt>
                <c:pt idx="1740">
                  <c:v>40168.0</c:v>
                </c:pt>
                <c:pt idx="1741">
                  <c:v>40169.0</c:v>
                </c:pt>
                <c:pt idx="1742">
                  <c:v>40170.0</c:v>
                </c:pt>
                <c:pt idx="1743">
                  <c:v>40171.0</c:v>
                </c:pt>
                <c:pt idx="1744">
                  <c:v>40175.0</c:v>
                </c:pt>
                <c:pt idx="1745">
                  <c:v>40176.0</c:v>
                </c:pt>
                <c:pt idx="1746">
                  <c:v>40177.0</c:v>
                </c:pt>
                <c:pt idx="1747">
                  <c:v>40178.0</c:v>
                </c:pt>
                <c:pt idx="1748">
                  <c:v>40182.0</c:v>
                </c:pt>
                <c:pt idx="1749">
                  <c:v>40183.0</c:v>
                </c:pt>
                <c:pt idx="1750">
                  <c:v>40184.0</c:v>
                </c:pt>
                <c:pt idx="1751">
                  <c:v>40185.0</c:v>
                </c:pt>
                <c:pt idx="1752">
                  <c:v>40186.0</c:v>
                </c:pt>
                <c:pt idx="1753">
                  <c:v>40189.0</c:v>
                </c:pt>
                <c:pt idx="1754">
                  <c:v>40190.0</c:v>
                </c:pt>
                <c:pt idx="1755">
                  <c:v>40191.0</c:v>
                </c:pt>
                <c:pt idx="1756">
                  <c:v>40192.0</c:v>
                </c:pt>
                <c:pt idx="1757">
                  <c:v>40193.0</c:v>
                </c:pt>
                <c:pt idx="1758">
                  <c:v>40197.0</c:v>
                </c:pt>
                <c:pt idx="1759">
                  <c:v>40198.0</c:v>
                </c:pt>
                <c:pt idx="1760">
                  <c:v>40199.0</c:v>
                </c:pt>
                <c:pt idx="1761">
                  <c:v>40200.0</c:v>
                </c:pt>
                <c:pt idx="1762">
                  <c:v>40203.0</c:v>
                </c:pt>
                <c:pt idx="1763">
                  <c:v>40204.0</c:v>
                </c:pt>
                <c:pt idx="1764">
                  <c:v>40205.0</c:v>
                </c:pt>
                <c:pt idx="1765">
                  <c:v>40206.0</c:v>
                </c:pt>
                <c:pt idx="1766">
                  <c:v>40207.0</c:v>
                </c:pt>
                <c:pt idx="1767">
                  <c:v>40210.0</c:v>
                </c:pt>
                <c:pt idx="1768">
                  <c:v>40211.0</c:v>
                </c:pt>
                <c:pt idx="1769">
                  <c:v>40212.0</c:v>
                </c:pt>
                <c:pt idx="1770">
                  <c:v>40213.0</c:v>
                </c:pt>
                <c:pt idx="1771">
                  <c:v>40214.0</c:v>
                </c:pt>
                <c:pt idx="1772">
                  <c:v>40217.0</c:v>
                </c:pt>
                <c:pt idx="1773">
                  <c:v>40218.0</c:v>
                </c:pt>
                <c:pt idx="1774">
                  <c:v>40219.0</c:v>
                </c:pt>
                <c:pt idx="1775">
                  <c:v>40220.0</c:v>
                </c:pt>
                <c:pt idx="1776">
                  <c:v>40221.0</c:v>
                </c:pt>
                <c:pt idx="1777">
                  <c:v>40225.0</c:v>
                </c:pt>
                <c:pt idx="1778">
                  <c:v>40226.0</c:v>
                </c:pt>
                <c:pt idx="1779">
                  <c:v>40227.0</c:v>
                </c:pt>
                <c:pt idx="1780">
                  <c:v>40228.0</c:v>
                </c:pt>
                <c:pt idx="1781">
                  <c:v>40231.0</c:v>
                </c:pt>
                <c:pt idx="1782">
                  <c:v>40232.0</c:v>
                </c:pt>
                <c:pt idx="1783">
                  <c:v>40233.0</c:v>
                </c:pt>
                <c:pt idx="1784">
                  <c:v>40234.0</c:v>
                </c:pt>
                <c:pt idx="1785">
                  <c:v>40235.0</c:v>
                </c:pt>
                <c:pt idx="1786">
                  <c:v>40238.0</c:v>
                </c:pt>
                <c:pt idx="1787">
                  <c:v>40239.0</c:v>
                </c:pt>
                <c:pt idx="1788">
                  <c:v>40240.0</c:v>
                </c:pt>
                <c:pt idx="1789">
                  <c:v>40241.0</c:v>
                </c:pt>
                <c:pt idx="1790">
                  <c:v>40242.0</c:v>
                </c:pt>
                <c:pt idx="1791">
                  <c:v>40245.0</c:v>
                </c:pt>
                <c:pt idx="1792">
                  <c:v>40246.0</c:v>
                </c:pt>
                <c:pt idx="1793">
                  <c:v>40247.0</c:v>
                </c:pt>
                <c:pt idx="1794">
                  <c:v>40248.0</c:v>
                </c:pt>
                <c:pt idx="1795">
                  <c:v>40249.0</c:v>
                </c:pt>
                <c:pt idx="1796">
                  <c:v>40252.0</c:v>
                </c:pt>
                <c:pt idx="1797">
                  <c:v>40253.0</c:v>
                </c:pt>
                <c:pt idx="1798">
                  <c:v>40254.0</c:v>
                </c:pt>
                <c:pt idx="1799">
                  <c:v>40255.0</c:v>
                </c:pt>
                <c:pt idx="1800">
                  <c:v>40256.0</c:v>
                </c:pt>
                <c:pt idx="1801">
                  <c:v>40259.0</c:v>
                </c:pt>
                <c:pt idx="1802">
                  <c:v>40260.0</c:v>
                </c:pt>
                <c:pt idx="1803">
                  <c:v>40261.0</c:v>
                </c:pt>
                <c:pt idx="1804">
                  <c:v>40262.0</c:v>
                </c:pt>
                <c:pt idx="1805">
                  <c:v>40263.0</c:v>
                </c:pt>
                <c:pt idx="1806">
                  <c:v>40266.0</c:v>
                </c:pt>
                <c:pt idx="1807">
                  <c:v>40267.0</c:v>
                </c:pt>
                <c:pt idx="1808">
                  <c:v>40268.0</c:v>
                </c:pt>
                <c:pt idx="1809">
                  <c:v>40269.0</c:v>
                </c:pt>
                <c:pt idx="1810">
                  <c:v>40273.0</c:v>
                </c:pt>
                <c:pt idx="1811">
                  <c:v>40274.0</c:v>
                </c:pt>
                <c:pt idx="1812">
                  <c:v>40275.0</c:v>
                </c:pt>
                <c:pt idx="1813">
                  <c:v>40276.0</c:v>
                </c:pt>
                <c:pt idx="1814">
                  <c:v>40277.0</c:v>
                </c:pt>
                <c:pt idx="1815">
                  <c:v>40280.0</c:v>
                </c:pt>
                <c:pt idx="1816">
                  <c:v>40281.0</c:v>
                </c:pt>
                <c:pt idx="1817">
                  <c:v>40282.0</c:v>
                </c:pt>
                <c:pt idx="1818">
                  <c:v>40283.0</c:v>
                </c:pt>
                <c:pt idx="1819">
                  <c:v>40284.0</c:v>
                </c:pt>
                <c:pt idx="1820">
                  <c:v>40287.0</c:v>
                </c:pt>
                <c:pt idx="1821">
                  <c:v>40288.0</c:v>
                </c:pt>
                <c:pt idx="1822">
                  <c:v>40289.0</c:v>
                </c:pt>
                <c:pt idx="1823">
                  <c:v>40290.0</c:v>
                </c:pt>
                <c:pt idx="1824">
                  <c:v>40291.0</c:v>
                </c:pt>
                <c:pt idx="1825">
                  <c:v>40294.0</c:v>
                </c:pt>
                <c:pt idx="1826">
                  <c:v>40295.0</c:v>
                </c:pt>
                <c:pt idx="1827">
                  <c:v>40296.0</c:v>
                </c:pt>
                <c:pt idx="1828">
                  <c:v>40297.0</c:v>
                </c:pt>
                <c:pt idx="1829">
                  <c:v>40298.0</c:v>
                </c:pt>
                <c:pt idx="1830">
                  <c:v>40301.0</c:v>
                </c:pt>
                <c:pt idx="1831">
                  <c:v>40302.0</c:v>
                </c:pt>
                <c:pt idx="1832">
                  <c:v>40303.0</c:v>
                </c:pt>
                <c:pt idx="1833">
                  <c:v>40304.0</c:v>
                </c:pt>
                <c:pt idx="1834">
                  <c:v>40305.0</c:v>
                </c:pt>
                <c:pt idx="1835">
                  <c:v>40308.0</c:v>
                </c:pt>
                <c:pt idx="1836">
                  <c:v>40309.0</c:v>
                </c:pt>
                <c:pt idx="1837">
                  <c:v>40310.0</c:v>
                </c:pt>
                <c:pt idx="1838">
                  <c:v>40311.0</c:v>
                </c:pt>
                <c:pt idx="1839">
                  <c:v>40312.0</c:v>
                </c:pt>
                <c:pt idx="1840">
                  <c:v>40315.0</c:v>
                </c:pt>
                <c:pt idx="1841">
                  <c:v>40316.0</c:v>
                </c:pt>
                <c:pt idx="1842">
                  <c:v>40317.0</c:v>
                </c:pt>
                <c:pt idx="1843">
                  <c:v>40318.0</c:v>
                </c:pt>
                <c:pt idx="1844">
                  <c:v>40319.0</c:v>
                </c:pt>
                <c:pt idx="1845">
                  <c:v>40322.0</c:v>
                </c:pt>
                <c:pt idx="1846">
                  <c:v>40323.0</c:v>
                </c:pt>
                <c:pt idx="1847">
                  <c:v>40324.0</c:v>
                </c:pt>
                <c:pt idx="1848">
                  <c:v>40325.0</c:v>
                </c:pt>
                <c:pt idx="1849">
                  <c:v>40326.0</c:v>
                </c:pt>
                <c:pt idx="1850">
                  <c:v>40330.0</c:v>
                </c:pt>
                <c:pt idx="1851">
                  <c:v>40331.0</c:v>
                </c:pt>
                <c:pt idx="1852">
                  <c:v>40332.0</c:v>
                </c:pt>
                <c:pt idx="1853">
                  <c:v>40333.0</c:v>
                </c:pt>
                <c:pt idx="1854">
                  <c:v>40336.0</c:v>
                </c:pt>
                <c:pt idx="1855">
                  <c:v>40337.0</c:v>
                </c:pt>
                <c:pt idx="1856">
                  <c:v>40338.0</c:v>
                </c:pt>
                <c:pt idx="1857">
                  <c:v>40339.0</c:v>
                </c:pt>
                <c:pt idx="1858">
                  <c:v>40340.0</c:v>
                </c:pt>
                <c:pt idx="1859">
                  <c:v>40343.0</c:v>
                </c:pt>
                <c:pt idx="1860">
                  <c:v>40344.0</c:v>
                </c:pt>
                <c:pt idx="1861">
                  <c:v>40345.0</c:v>
                </c:pt>
                <c:pt idx="1862">
                  <c:v>40346.0</c:v>
                </c:pt>
                <c:pt idx="1863">
                  <c:v>40347.0</c:v>
                </c:pt>
                <c:pt idx="1864">
                  <c:v>40350.0</c:v>
                </c:pt>
                <c:pt idx="1865">
                  <c:v>40351.0</c:v>
                </c:pt>
                <c:pt idx="1866">
                  <c:v>40352.0</c:v>
                </c:pt>
                <c:pt idx="1867">
                  <c:v>40353.0</c:v>
                </c:pt>
                <c:pt idx="1868">
                  <c:v>40354.0</c:v>
                </c:pt>
                <c:pt idx="1869">
                  <c:v>40357.0</c:v>
                </c:pt>
                <c:pt idx="1870">
                  <c:v>40358.0</c:v>
                </c:pt>
                <c:pt idx="1871">
                  <c:v>40359.0</c:v>
                </c:pt>
                <c:pt idx="1872">
                  <c:v>40360.0</c:v>
                </c:pt>
                <c:pt idx="1873">
                  <c:v>40361.0</c:v>
                </c:pt>
                <c:pt idx="1874">
                  <c:v>40365.0</c:v>
                </c:pt>
                <c:pt idx="1875">
                  <c:v>40366.0</c:v>
                </c:pt>
                <c:pt idx="1876">
                  <c:v>40367.0</c:v>
                </c:pt>
                <c:pt idx="1877">
                  <c:v>40368.0</c:v>
                </c:pt>
                <c:pt idx="1878">
                  <c:v>40371.0</c:v>
                </c:pt>
                <c:pt idx="1879">
                  <c:v>40372.0</c:v>
                </c:pt>
                <c:pt idx="1880">
                  <c:v>40373.0</c:v>
                </c:pt>
                <c:pt idx="1881">
                  <c:v>40374.0</c:v>
                </c:pt>
                <c:pt idx="1882">
                  <c:v>40375.0</c:v>
                </c:pt>
                <c:pt idx="1883">
                  <c:v>40378.0</c:v>
                </c:pt>
                <c:pt idx="1884">
                  <c:v>40379.0</c:v>
                </c:pt>
                <c:pt idx="1885">
                  <c:v>40380.0</c:v>
                </c:pt>
                <c:pt idx="1886">
                  <c:v>40381.0</c:v>
                </c:pt>
                <c:pt idx="1887">
                  <c:v>40382.0</c:v>
                </c:pt>
                <c:pt idx="1888">
                  <c:v>40385.0</c:v>
                </c:pt>
                <c:pt idx="1889">
                  <c:v>40386.0</c:v>
                </c:pt>
                <c:pt idx="1890">
                  <c:v>40387.0</c:v>
                </c:pt>
                <c:pt idx="1891">
                  <c:v>40388.0</c:v>
                </c:pt>
                <c:pt idx="1892">
                  <c:v>40389.0</c:v>
                </c:pt>
                <c:pt idx="1893">
                  <c:v>40392.0</c:v>
                </c:pt>
                <c:pt idx="1894">
                  <c:v>40393.0</c:v>
                </c:pt>
                <c:pt idx="1895">
                  <c:v>40394.0</c:v>
                </c:pt>
                <c:pt idx="1896">
                  <c:v>40395.0</c:v>
                </c:pt>
                <c:pt idx="1897">
                  <c:v>40396.0</c:v>
                </c:pt>
                <c:pt idx="1898">
                  <c:v>40399.0</c:v>
                </c:pt>
                <c:pt idx="1899">
                  <c:v>40400.0</c:v>
                </c:pt>
                <c:pt idx="1900">
                  <c:v>40401.0</c:v>
                </c:pt>
                <c:pt idx="1901">
                  <c:v>40402.0</c:v>
                </c:pt>
                <c:pt idx="1902">
                  <c:v>40403.0</c:v>
                </c:pt>
                <c:pt idx="1903">
                  <c:v>40406.0</c:v>
                </c:pt>
                <c:pt idx="1904">
                  <c:v>40407.0</c:v>
                </c:pt>
                <c:pt idx="1905">
                  <c:v>40408.0</c:v>
                </c:pt>
                <c:pt idx="1906">
                  <c:v>40409.0</c:v>
                </c:pt>
                <c:pt idx="1907">
                  <c:v>40410.0</c:v>
                </c:pt>
                <c:pt idx="1908">
                  <c:v>40413.0</c:v>
                </c:pt>
                <c:pt idx="1909">
                  <c:v>40414.0</c:v>
                </c:pt>
                <c:pt idx="1910">
                  <c:v>40415.0</c:v>
                </c:pt>
                <c:pt idx="1911">
                  <c:v>40416.0</c:v>
                </c:pt>
                <c:pt idx="1912">
                  <c:v>40417.0</c:v>
                </c:pt>
                <c:pt idx="1913">
                  <c:v>40420.0</c:v>
                </c:pt>
                <c:pt idx="1914">
                  <c:v>40421.0</c:v>
                </c:pt>
                <c:pt idx="1915">
                  <c:v>40422.0</c:v>
                </c:pt>
                <c:pt idx="1916">
                  <c:v>40423.0</c:v>
                </c:pt>
                <c:pt idx="1917">
                  <c:v>40424.0</c:v>
                </c:pt>
                <c:pt idx="1918">
                  <c:v>40428.0</c:v>
                </c:pt>
                <c:pt idx="1919">
                  <c:v>40429.0</c:v>
                </c:pt>
                <c:pt idx="1920">
                  <c:v>40430.0</c:v>
                </c:pt>
                <c:pt idx="1921">
                  <c:v>40431.0</c:v>
                </c:pt>
                <c:pt idx="1922">
                  <c:v>40434.0</c:v>
                </c:pt>
                <c:pt idx="1923">
                  <c:v>40435.0</c:v>
                </c:pt>
                <c:pt idx="1924">
                  <c:v>40436.0</c:v>
                </c:pt>
                <c:pt idx="1925">
                  <c:v>40437.0</c:v>
                </c:pt>
                <c:pt idx="1926">
                  <c:v>40438.0</c:v>
                </c:pt>
                <c:pt idx="1927">
                  <c:v>40441.0</c:v>
                </c:pt>
                <c:pt idx="1928">
                  <c:v>40442.0</c:v>
                </c:pt>
                <c:pt idx="1929">
                  <c:v>40443.0</c:v>
                </c:pt>
                <c:pt idx="1930">
                  <c:v>40444.0</c:v>
                </c:pt>
                <c:pt idx="1931">
                  <c:v>40445.0</c:v>
                </c:pt>
                <c:pt idx="1932">
                  <c:v>40448.0</c:v>
                </c:pt>
                <c:pt idx="1933">
                  <c:v>40449.0</c:v>
                </c:pt>
                <c:pt idx="1934">
                  <c:v>40450.0</c:v>
                </c:pt>
                <c:pt idx="1935">
                  <c:v>40451.0</c:v>
                </c:pt>
                <c:pt idx="1936">
                  <c:v>40452.0</c:v>
                </c:pt>
                <c:pt idx="1937">
                  <c:v>40455.0</c:v>
                </c:pt>
                <c:pt idx="1938">
                  <c:v>40456.0</c:v>
                </c:pt>
                <c:pt idx="1939">
                  <c:v>40457.0</c:v>
                </c:pt>
                <c:pt idx="1940">
                  <c:v>40458.0</c:v>
                </c:pt>
                <c:pt idx="1941">
                  <c:v>40459.0</c:v>
                </c:pt>
                <c:pt idx="1942">
                  <c:v>40463.0</c:v>
                </c:pt>
                <c:pt idx="1943">
                  <c:v>40464.0</c:v>
                </c:pt>
                <c:pt idx="1944">
                  <c:v>40465.0</c:v>
                </c:pt>
                <c:pt idx="1945">
                  <c:v>40466.0</c:v>
                </c:pt>
                <c:pt idx="1946">
                  <c:v>40469.0</c:v>
                </c:pt>
                <c:pt idx="1947">
                  <c:v>40470.0</c:v>
                </c:pt>
                <c:pt idx="1948">
                  <c:v>40471.0</c:v>
                </c:pt>
                <c:pt idx="1949">
                  <c:v>40472.0</c:v>
                </c:pt>
                <c:pt idx="1950">
                  <c:v>40473.0</c:v>
                </c:pt>
                <c:pt idx="1951">
                  <c:v>40476.0</c:v>
                </c:pt>
                <c:pt idx="1952">
                  <c:v>40477.0</c:v>
                </c:pt>
                <c:pt idx="1953">
                  <c:v>40478.0</c:v>
                </c:pt>
                <c:pt idx="1954">
                  <c:v>40479.0</c:v>
                </c:pt>
                <c:pt idx="1955">
                  <c:v>40480.0</c:v>
                </c:pt>
                <c:pt idx="1956">
                  <c:v>40483.0</c:v>
                </c:pt>
                <c:pt idx="1957">
                  <c:v>40484.0</c:v>
                </c:pt>
                <c:pt idx="1958">
                  <c:v>40485.0</c:v>
                </c:pt>
                <c:pt idx="1959">
                  <c:v>40486.0</c:v>
                </c:pt>
                <c:pt idx="1960">
                  <c:v>40487.0</c:v>
                </c:pt>
                <c:pt idx="1961">
                  <c:v>40490.0</c:v>
                </c:pt>
                <c:pt idx="1962">
                  <c:v>40491.0</c:v>
                </c:pt>
                <c:pt idx="1963">
                  <c:v>40492.0</c:v>
                </c:pt>
                <c:pt idx="1964">
                  <c:v>40494.0</c:v>
                </c:pt>
                <c:pt idx="1965">
                  <c:v>40497.0</c:v>
                </c:pt>
                <c:pt idx="1966">
                  <c:v>40498.0</c:v>
                </c:pt>
                <c:pt idx="1967">
                  <c:v>40499.0</c:v>
                </c:pt>
                <c:pt idx="1968">
                  <c:v>40500.0</c:v>
                </c:pt>
                <c:pt idx="1969">
                  <c:v>40501.0</c:v>
                </c:pt>
                <c:pt idx="1970">
                  <c:v>40504.0</c:v>
                </c:pt>
                <c:pt idx="1971">
                  <c:v>40505.0</c:v>
                </c:pt>
                <c:pt idx="1972">
                  <c:v>40506.0</c:v>
                </c:pt>
                <c:pt idx="1973">
                  <c:v>40511.0</c:v>
                </c:pt>
                <c:pt idx="1974">
                  <c:v>40512.0</c:v>
                </c:pt>
                <c:pt idx="1975">
                  <c:v>40513.0</c:v>
                </c:pt>
                <c:pt idx="1976">
                  <c:v>40514.0</c:v>
                </c:pt>
                <c:pt idx="1977">
                  <c:v>40515.0</c:v>
                </c:pt>
                <c:pt idx="1978">
                  <c:v>40518.0</c:v>
                </c:pt>
                <c:pt idx="1979">
                  <c:v>40519.0</c:v>
                </c:pt>
                <c:pt idx="1980">
                  <c:v>40520.0</c:v>
                </c:pt>
                <c:pt idx="1981">
                  <c:v>40521.0</c:v>
                </c:pt>
                <c:pt idx="1982">
                  <c:v>40522.0</c:v>
                </c:pt>
                <c:pt idx="1983">
                  <c:v>40525.0</c:v>
                </c:pt>
                <c:pt idx="1984">
                  <c:v>40526.0</c:v>
                </c:pt>
                <c:pt idx="1985">
                  <c:v>40527.0</c:v>
                </c:pt>
                <c:pt idx="1986">
                  <c:v>40528.0</c:v>
                </c:pt>
                <c:pt idx="1987">
                  <c:v>40529.0</c:v>
                </c:pt>
                <c:pt idx="1988">
                  <c:v>40532.0</c:v>
                </c:pt>
                <c:pt idx="1989">
                  <c:v>40533.0</c:v>
                </c:pt>
                <c:pt idx="1990">
                  <c:v>40534.0</c:v>
                </c:pt>
                <c:pt idx="1991">
                  <c:v>40535.0</c:v>
                </c:pt>
                <c:pt idx="1992">
                  <c:v>40539.0</c:v>
                </c:pt>
                <c:pt idx="1993">
                  <c:v>40540.0</c:v>
                </c:pt>
                <c:pt idx="1994">
                  <c:v>40541.0</c:v>
                </c:pt>
                <c:pt idx="1995">
                  <c:v>40542.0</c:v>
                </c:pt>
                <c:pt idx="1996">
                  <c:v>40543.0</c:v>
                </c:pt>
                <c:pt idx="1997">
                  <c:v>40546.0</c:v>
                </c:pt>
                <c:pt idx="1998">
                  <c:v>40547.0</c:v>
                </c:pt>
                <c:pt idx="1999">
                  <c:v>40548.0</c:v>
                </c:pt>
                <c:pt idx="2000">
                  <c:v>40549.0</c:v>
                </c:pt>
                <c:pt idx="2001">
                  <c:v>40550.0</c:v>
                </c:pt>
                <c:pt idx="2002">
                  <c:v>40553.0</c:v>
                </c:pt>
                <c:pt idx="2003">
                  <c:v>40554.0</c:v>
                </c:pt>
                <c:pt idx="2004">
                  <c:v>40555.0</c:v>
                </c:pt>
                <c:pt idx="2005">
                  <c:v>40556.0</c:v>
                </c:pt>
                <c:pt idx="2006">
                  <c:v>40557.0</c:v>
                </c:pt>
                <c:pt idx="2007">
                  <c:v>40561.0</c:v>
                </c:pt>
                <c:pt idx="2008">
                  <c:v>40562.0</c:v>
                </c:pt>
                <c:pt idx="2009">
                  <c:v>40563.0</c:v>
                </c:pt>
                <c:pt idx="2010">
                  <c:v>40564.0</c:v>
                </c:pt>
                <c:pt idx="2011">
                  <c:v>40567.0</c:v>
                </c:pt>
                <c:pt idx="2012">
                  <c:v>40568.0</c:v>
                </c:pt>
                <c:pt idx="2013">
                  <c:v>40569.0</c:v>
                </c:pt>
                <c:pt idx="2014">
                  <c:v>40570.0</c:v>
                </c:pt>
                <c:pt idx="2015">
                  <c:v>40571.0</c:v>
                </c:pt>
                <c:pt idx="2016">
                  <c:v>40574.0</c:v>
                </c:pt>
                <c:pt idx="2017">
                  <c:v>40575.0</c:v>
                </c:pt>
                <c:pt idx="2018">
                  <c:v>40576.0</c:v>
                </c:pt>
                <c:pt idx="2019">
                  <c:v>40577.0</c:v>
                </c:pt>
                <c:pt idx="2020">
                  <c:v>40578.0</c:v>
                </c:pt>
                <c:pt idx="2021">
                  <c:v>40581.0</c:v>
                </c:pt>
                <c:pt idx="2022">
                  <c:v>40582.0</c:v>
                </c:pt>
                <c:pt idx="2023">
                  <c:v>40583.0</c:v>
                </c:pt>
                <c:pt idx="2024">
                  <c:v>40584.0</c:v>
                </c:pt>
                <c:pt idx="2025">
                  <c:v>40585.0</c:v>
                </c:pt>
                <c:pt idx="2026">
                  <c:v>40588.0</c:v>
                </c:pt>
                <c:pt idx="2027">
                  <c:v>40589.0</c:v>
                </c:pt>
                <c:pt idx="2028">
                  <c:v>40590.0</c:v>
                </c:pt>
                <c:pt idx="2029">
                  <c:v>40591.0</c:v>
                </c:pt>
                <c:pt idx="2030">
                  <c:v>40592.0</c:v>
                </c:pt>
                <c:pt idx="2031">
                  <c:v>40596.0</c:v>
                </c:pt>
                <c:pt idx="2032">
                  <c:v>40597.0</c:v>
                </c:pt>
                <c:pt idx="2033">
                  <c:v>40598.0</c:v>
                </c:pt>
                <c:pt idx="2034">
                  <c:v>40599.0</c:v>
                </c:pt>
                <c:pt idx="2035">
                  <c:v>40602.0</c:v>
                </c:pt>
                <c:pt idx="2036">
                  <c:v>40603.0</c:v>
                </c:pt>
                <c:pt idx="2037">
                  <c:v>40604.0</c:v>
                </c:pt>
                <c:pt idx="2038">
                  <c:v>40605.0</c:v>
                </c:pt>
                <c:pt idx="2039">
                  <c:v>40606.0</c:v>
                </c:pt>
                <c:pt idx="2040">
                  <c:v>40609.0</c:v>
                </c:pt>
                <c:pt idx="2041">
                  <c:v>40610.0</c:v>
                </c:pt>
                <c:pt idx="2042">
                  <c:v>40611.0</c:v>
                </c:pt>
                <c:pt idx="2043">
                  <c:v>40612.0</c:v>
                </c:pt>
                <c:pt idx="2044">
                  <c:v>40613.0</c:v>
                </c:pt>
                <c:pt idx="2045">
                  <c:v>40616.0</c:v>
                </c:pt>
                <c:pt idx="2046">
                  <c:v>40617.0</c:v>
                </c:pt>
                <c:pt idx="2047">
                  <c:v>40618.0</c:v>
                </c:pt>
                <c:pt idx="2048">
                  <c:v>40619.0</c:v>
                </c:pt>
                <c:pt idx="2049">
                  <c:v>40620.0</c:v>
                </c:pt>
                <c:pt idx="2050">
                  <c:v>40623.0</c:v>
                </c:pt>
                <c:pt idx="2051">
                  <c:v>40624.0</c:v>
                </c:pt>
                <c:pt idx="2052">
                  <c:v>40625.0</c:v>
                </c:pt>
                <c:pt idx="2053">
                  <c:v>40626.0</c:v>
                </c:pt>
                <c:pt idx="2054">
                  <c:v>40627.0</c:v>
                </c:pt>
                <c:pt idx="2055">
                  <c:v>40630.0</c:v>
                </c:pt>
                <c:pt idx="2056">
                  <c:v>40631.0</c:v>
                </c:pt>
                <c:pt idx="2057">
                  <c:v>40632.0</c:v>
                </c:pt>
                <c:pt idx="2058">
                  <c:v>40633.0</c:v>
                </c:pt>
                <c:pt idx="2059">
                  <c:v>40634.0</c:v>
                </c:pt>
                <c:pt idx="2060">
                  <c:v>40637.0</c:v>
                </c:pt>
                <c:pt idx="2061">
                  <c:v>40638.0</c:v>
                </c:pt>
                <c:pt idx="2062">
                  <c:v>40639.0</c:v>
                </c:pt>
                <c:pt idx="2063">
                  <c:v>40640.0</c:v>
                </c:pt>
                <c:pt idx="2064">
                  <c:v>40641.0</c:v>
                </c:pt>
                <c:pt idx="2065">
                  <c:v>40644.0</c:v>
                </c:pt>
                <c:pt idx="2066">
                  <c:v>40645.0</c:v>
                </c:pt>
                <c:pt idx="2067">
                  <c:v>40646.0</c:v>
                </c:pt>
                <c:pt idx="2068">
                  <c:v>40647.0</c:v>
                </c:pt>
                <c:pt idx="2069">
                  <c:v>40648.0</c:v>
                </c:pt>
                <c:pt idx="2070">
                  <c:v>40651.0</c:v>
                </c:pt>
                <c:pt idx="2071">
                  <c:v>40652.0</c:v>
                </c:pt>
                <c:pt idx="2072">
                  <c:v>40653.0</c:v>
                </c:pt>
                <c:pt idx="2073">
                  <c:v>40654.0</c:v>
                </c:pt>
                <c:pt idx="2074">
                  <c:v>40658.0</c:v>
                </c:pt>
                <c:pt idx="2075">
                  <c:v>40659.0</c:v>
                </c:pt>
                <c:pt idx="2076">
                  <c:v>40660.0</c:v>
                </c:pt>
                <c:pt idx="2077">
                  <c:v>40661.0</c:v>
                </c:pt>
                <c:pt idx="2078">
                  <c:v>40662.0</c:v>
                </c:pt>
                <c:pt idx="2079">
                  <c:v>40665.0</c:v>
                </c:pt>
                <c:pt idx="2080">
                  <c:v>40666.0</c:v>
                </c:pt>
                <c:pt idx="2081">
                  <c:v>40667.0</c:v>
                </c:pt>
                <c:pt idx="2082">
                  <c:v>40668.0</c:v>
                </c:pt>
                <c:pt idx="2083">
                  <c:v>40669.0</c:v>
                </c:pt>
                <c:pt idx="2084">
                  <c:v>40672.0</c:v>
                </c:pt>
                <c:pt idx="2085">
                  <c:v>40673.0</c:v>
                </c:pt>
                <c:pt idx="2086">
                  <c:v>40674.0</c:v>
                </c:pt>
                <c:pt idx="2087">
                  <c:v>40675.0</c:v>
                </c:pt>
                <c:pt idx="2088">
                  <c:v>40676.0</c:v>
                </c:pt>
                <c:pt idx="2089">
                  <c:v>40679.0</c:v>
                </c:pt>
                <c:pt idx="2090">
                  <c:v>40680.0</c:v>
                </c:pt>
                <c:pt idx="2091">
                  <c:v>40681.0</c:v>
                </c:pt>
                <c:pt idx="2092">
                  <c:v>40682.0</c:v>
                </c:pt>
                <c:pt idx="2093">
                  <c:v>40683.0</c:v>
                </c:pt>
                <c:pt idx="2094">
                  <c:v>40686.0</c:v>
                </c:pt>
                <c:pt idx="2095">
                  <c:v>40687.0</c:v>
                </c:pt>
                <c:pt idx="2096">
                  <c:v>40688.0</c:v>
                </c:pt>
                <c:pt idx="2097">
                  <c:v>40689.0</c:v>
                </c:pt>
                <c:pt idx="2098">
                  <c:v>40690.0</c:v>
                </c:pt>
                <c:pt idx="2099">
                  <c:v>40694.0</c:v>
                </c:pt>
                <c:pt idx="2100">
                  <c:v>40695.0</c:v>
                </c:pt>
                <c:pt idx="2101">
                  <c:v>40696.0</c:v>
                </c:pt>
                <c:pt idx="2102">
                  <c:v>40697.0</c:v>
                </c:pt>
                <c:pt idx="2103">
                  <c:v>40700.0</c:v>
                </c:pt>
                <c:pt idx="2104">
                  <c:v>40701.0</c:v>
                </c:pt>
                <c:pt idx="2105">
                  <c:v>40702.0</c:v>
                </c:pt>
                <c:pt idx="2106">
                  <c:v>40703.0</c:v>
                </c:pt>
                <c:pt idx="2107">
                  <c:v>40704.0</c:v>
                </c:pt>
                <c:pt idx="2108">
                  <c:v>40707.0</c:v>
                </c:pt>
                <c:pt idx="2109">
                  <c:v>40708.0</c:v>
                </c:pt>
                <c:pt idx="2110">
                  <c:v>40709.0</c:v>
                </c:pt>
                <c:pt idx="2111">
                  <c:v>40710.0</c:v>
                </c:pt>
                <c:pt idx="2112">
                  <c:v>40711.0</c:v>
                </c:pt>
                <c:pt idx="2113">
                  <c:v>40714.0</c:v>
                </c:pt>
                <c:pt idx="2114">
                  <c:v>40715.0</c:v>
                </c:pt>
                <c:pt idx="2115">
                  <c:v>40716.0</c:v>
                </c:pt>
                <c:pt idx="2116">
                  <c:v>40717.0</c:v>
                </c:pt>
                <c:pt idx="2117">
                  <c:v>40718.0</c:v>
                </c:pt>
                <c:pt idx="2118">
                  <c:v>40721.0</c:v>
                </c:pt>
                <c:pt idx="2119">
                  <c:v>40722.0</c:v>
                </c:pt>
                <c:pt idx="2120">
                  <c:v>40723.0</c:v>
                </c:pt>
                <c:pt idx="2121">
                  <c:v>40724.0</c:v>
                </c:pt>
                <c:pt idx="2122">
                  <c:v>40725.0</c:v>
                </c:pt>
                <c:pt idx="2123">
                  <c:v>40729.0</c:v>
                </c:pt>
                <c:pt idx="2124">
                  <c:v>40730.0</c:v>
                </c:pt>
                <c:pt idx="2125">
                  <c:v>40731.0</c:v>
                </c:pt>
                <c:pt idx="2126">
                  <c:v>40732.0</c:v>
                </c:pt>
                <c:pt idx="2127">
                  <c:v>40735.0</c:v>
                </c:pt>
                <c:pt idx="2128">
                  <c:v>40736.0</c:v>
                </c:pt>
                <c:pt idx="2129">
                  <c:v>40737.0</c:v>
                </c:pt>
                <c:pt idx="2130">
                  <c:v>40738.0</c:v>
                </c:pt>
                <c:pt idx="2131">
                  <c:v>40739.0</c:v>
                </c:pt>
                <c:pt idx="2132">
                  <c:v>40742.0</c:v>
                </c:pt>
                <c:pt idx="2133">
                  <c:v>40743.0</c:v>
                </c:pt>
                <c:pt idx="2134">
                  <c:v>40744.0</c:v>
                </c:pt>
                <c:pt idx="2135">
                  <c:v>40745.0</c:v>
                </c:pt>
                <c:pt idx="2136">
                  <c:v>40746.0</c:v>
                </c:pt>
                <c:pt idx="2137">
                  <c:v>40749.0</c:v>
                </c:pt>
                <c:pt idx="2138">
                  <c:v>40750.0</c:v>
                </c:pt>
                <c:pt idx="2139">
                  <c:v>40751.0</c:v>
                </c:pt>
                <c:pt idx="2140">
                  <c:v>40752.0</c:v>
                </c:pt>
                <c:pt idx="2141">
                  <c:v>40753.0</c:v>
                </c:pt>
                <c:pt idx="2142">
                  <c:v>40756.0</c:v>
                </c:pt>
                <c:pt idx="2143">
                  <c:v>40757.0</c:v>
                </c:pt>
                <c:pt idx="2144">
                  <c:v>40758.0</c:v>
                </c:pt>
                <c:pt idx="2145">
                  <c:v>40759.0</c:v>
                </c:pt>
                <c:pt idx="2146">
                  <c:v>40760.0</c:v>
                </c:pt>
                <c:pt idx="2147">
                  <c:v>40763.0</c:v>
                </c:pt>
                <c:pt idx="2148">
                  <c:v>40764.0</c:v>
                </c:pt>
                <c:pt idx="2149">
                  <c:v>40765.0</c:v>
                </c:pt>
                <c:pt idx="2150">
                  <c:v>40766.0</c:v>
                </c:pt>
                <c:pt idx="2151">
                  <c:v>40767.0</c:v>
                </c:pt>
                <c:pt idx="2152">
                  <c:v>40770.0</c:v>
                </c:pt>
                <c:pt idx="2153">
                  <c:v>40771.0</c:v>
                </c:pt>
                <c:pt idx="2154">
                  <c:v>40772.0</c:v>
                </c:pt>
                <c:pt idx="2155">
                  <c:v>40773.0</c:v>
                </c:pt>
                <c:pt idx="2156">
                  <c:v>40774.0</c:v>
                </c:pt>
                <c:pt idx="2157">
                  <c:v>40777.0</c:v>
                </c:pt>
                <c:pt idx="2158">
                  <c:v>40778.0</c:v>
                </c:pt>
                <c:pt idx="2159">
                  <c:v>40779.0</c:v>
                </c:pt>
                <c:pt idx="2160">
                  <c:v>40780.0</c:v>
                </c:pt>
                <c:pt idx="2161">
                  <c:v>40781.0</c:v>
                </c:pt>
                <c:pt idx="2162">
                  <c:v>40784.0</c:v>
                </c:pt>
                <c:pt idx="2163">
                  <c:v>40785.0</c:v>
                </c:pt>
                <c:pt idx="2164">
                  <c:v>40786.0</c:v>
                </c:pt>
                <c:pt idx="2165">
                  <c:v>40787.0</c:v>
                </c:pt>
                <c:pt idx="2166">
                  <c:v>40788.0</c:v>
                </c:pt>
                <c:pt idx="2167">
                  <c:v>40792.0</c:v>
                </c:pt>
                <c:pt idx="2168">
                  <c:v>40793.0</c:v>
                </c:pt>
                <c:pt idx="2169">
                  <c:v>40794.0</c:v>
                </c:pt>
                <c:pt idx="2170">
                  <c:v>40795.0</c:v>
                </c:pt>
                <c:pt idx="2171">
                  <c:v>40798.0</c:v>
                </c:pt>
                <c:pt idx="2172">
                  <c:v>40799.0</c:v>
                </c:pt>
                <c:pt idx="2173">
                  <c:v>40800.0</c:v>
                </c:pt>
                <c:pt idx="2174">
                  <c:v>40801.0</c:v>
                </c:pt>
                <c:pt idx="2175">
                  <c:v>40802.0</c:v>
                </c:pt>
                <c:pt idx="2176">
                  <c:v>40805.0</c:v>
                </c:pt>
                <c:pt idx="2177">
                  <c:v>40806.0</c:v>
                </c:pt>
                <c:pt idx="2178">
                  <c:v>40807.0</c:v>
                </c:pt>
                <c:pt idx="2179">
                  <c:v>40808.0</c:v>
                </c:pt>
                <c:pt idx="2180">
                  <c:v>40809.0</c:v>
                </c:pt>
                <c:pt idx="2181">
                  <c:v>40812.0</c:v>
                </c:pt>
                <c:pt idx="2182">
                  <c:v>40813.0</c:v>
                </c:pt>
                <c:pt idx="2183">
                  <c:v>40814.0</c:v>
                </c:pt>
                <c:pt idx="2184">
                  <c:v>40815.0</c:v>
                </c:pt>
                <c:pt idx="2185">
                  <c:v>40816.0</c:v>
                </c:pt>
                <c:pt idx="2186">
                  <c:v>40819.0</c:v>
                </c:pt>
                <c:pt idx="2187">
                  <c:v>40820.0</c:v>
                </c:pt>
                <c:pt idx="2188">
                  <c:v>40821.0</c:v>
                </c:pt>
                <c:pt idx="2189">
                  <c:v>40822.0</c:v>
                </c:pt>
                <c:pt idx="2190">
                  <c:v>40823.0</c:v>
                </c:pt>
                <c:pt idx="2191">
                  <c:v>40827.0</c:v>
                </c:pt>
                <c:pt idx="2192">
                  <c:v>40828.0</c:v>
                </c:pt>
                <c:pt idx="2193">
                  <c:v>40829.0</c:v>
                </c:pt>
                <c:pt idx="2194">
                  <c:v>40830.0</c:v>
                </c:pt>
                <c:pt idx="2195">
                  <c:v>40833.0</c:v>
                </c:pt>
                <c:pt idx="2196">
                  <c:v>40834.0</c:v>
                </c:pt>
                <c:pt idx="2197">
                  <c:v>40835.0</c:v>
                </c:pt>
                <c:pt idx="2198">
                  <c:v>40836.0</c:v>
                </c:pt>
                <c:pt idx="2199">
                  <c:v>40837.0</c:v>
                </c:pt>
                <c:pt idx="2200">
                  <c:v>40840.0</c:v>
                </c:pt>
                <c:pt idx="2201">
                  <c:v>40841.0</c:v>
                </c:pt>
                <c:pt idx="2202">
                  <c:v>40842.0</c:v>
                </c:pt>
                <c:pt idx="2203">
                  <c:v>40843.0</c:v>
                </c:pt>
                <c:pt idx="2204">
                  <c:v>40844.0</c:v>
                </c:pt>
                <c:pt idx="2205">
                  <c:v>40847.0</c:v>
                </c:pt>
                <c:pt idx="2206">
                  <c:v>40848.0</c:v>
                </c:pt>
                <c:pt idx="2207">
                  <c:v>40849.0</c:v>
                </c:pt>
                <c:pt idx="2208">
                  <c:v>40850.0</c:v>
                </c:pt>
                <c:pt idx="2209">
                  <c:v>40851.0</c:v>
                </c:pt>
                <c:pt idx="2210">
                  <c:v>40854.0</c:v>
                </c:pt>
                <c:pt idx="2211">
                  <c:v>40855.0</c:v>
                </c:pt>
                <c:pt idx="2212">
                  <c:v>40856.0</c:v>
                </c:pt>
                <c:pt idx="2213">
                  <c:v>40857.0</c:v>
                </c:pt>
                <c:pt idx="2214">
                  <c:v>40861.0</c:v>
                </c:pt>
                <c:pt idx="2215">
                  <c:v>40862.0</c:v>
                </c:pt>
                <c:pt idx="2216">
                  <c:v>40863.0</c:v>
                </c:pt>
                <c:pt idx="2217">
                  <c:v>40864.0</c:v>
                </c:pt>
                <c:pt idx="2218">
                  <c:v>40865.0</c:v>
                </c:pt>
                <c:pt idx="2219">
                  <c:v>40868.0</c:v>
                </c:pt>
                <c:pt idx="2220">
                  <c:v>40869.0</c:v>
                </c:pt>
                <c:pt idx="2221">
                  <c:v>40870.0</c:v>
                </c:pt>
                <c:pt idx="2222">
                  <c:v>40875.0</c:v>
                </c:pt>
                <c:pt idx="2223">
                  <c:v>40876.0</c:v>
                </c:pt>
                <c:pt idx="2224">
                  <c:v>40877.0</c:v>
                </c:pt>
                <c:pt idx="2225">
                  <c:v>40878.0</c:v>
                </c:pt>
                <c:pt idx="2226">
                  <c:v>40879.0</c:v>
                </c:pt>
                <c:pt idx="2227">
                  <c:v>40882.0</c:v>
                </c:pt>
                <c:pt idx="2228">
                  <c:v>40883.0</c:v>
                </c:pt>
                <c:pt idx="2229">
                  <c:v>40884.0</c:v>
                </c:pt>
                <c:pt idx="2230">
                  <c:v>40885.0</c:v>
                </c:pt>
                <c:pt idx="2231">
                  <c:v>40886.0</c:v>
                </c:pt>
                <c:pt idx="2232">
                  <c:v>40889.0</c:v>
                </c:pt>
                <c:pt idx="2233">
                  <c:v>40890.0</c:v>
                </c:pt>
                <c:pt idx="2234">
                  <c:v>40891.0</c:v>
                </c:pt>
                <c:pt idx="2235">
                  <c:v>40892.0</c:v>
                </c:pt>
                <c:pt idx="2236">
                  <c:v>40893.0</c:v>
                </c:pt>
                <c:pt idx="2237">
                  <c:v>40896.0</c:v>
                </c:pt>
                <c:pt idx="2238">
                  <c:v>40897.0</c:v>
                </c:pt>
                <c:pt idx="2239">
                  <c:v>40898.0</c:v>
                </c:pt>
                <c:pt idx="2240">
                  <c:v>40899.0</c:v>
                </c:pt>
                <c:pt idx="2241">
                  <c:v>40900.0</c:v>
                </c:pt>
                <c:pt idx="2242">
                  <c:v>40904.0</c:v>
                </c:pt>
                <c:pt idx="2243">
                  <c:v>40905.0</c:v>
                </c:pt>
                <c:pt idx="2244">
                  <c:v>40906.0</c:v>
                </c:pt>
                <c:pt idx="2245">
                  <c:v>40907.0</c:v>
                </c:pt>
                <c:pt idx="2246">
                  <c:v>40911.0</c:v>
                </c:pt>
                <c:pt idx="2247">
                  <c:v>40912.0</c:v>
                </c:pt>
                <c:pt idx="2248">
                  <c:v>40913.0</c:v>
                </c:pt>
                <c:pt idx="2249">
                  <c:v>40914.0</c:v>
                </c:pt>
                <c:pt idx="2250">
                  <c:v>40917.0</c:v>
                </c:pt>
                <c:pt idx="2251">
                  <c:v>40918.0</c:v>
                </c:pt>
                <c:pt idx="2252">
                  <c:v>40919.0</c:v>
                </c:pt>
                <c:pt idx="2253">
                  <c:v>40920.0</c:v>
                </c:pt>
                <c:pt idx="2254">
                  <c:v>40921.0</c:v>
                </c:pt>
                <c:pt idx="2255">
                  <c:v>40925.0</c:v>
                </c:pt>
                <c:pt idx="2256">
                  <c:v>40926.0</c:v>
                </c:pt>
                <c:pt idx="2257">
                  <c:v>40927.0</c:v>
                </c:pt>
                <c:pt idx="2258">
                  <c:v>40928.0</c:v>
                </c:pt>
                <c:pt idx="2259">
                  <c:v>40931.0</c:v>
                </c:pt>
                <c:pt idx="2260">
                  <c:v>40932.0</c:v>
                </c:pt>
                <c:pt idx="2261">
                  <c:v>40933.0</c:v>
                </c:pt>
                <c:pt idx="2262">
                  <c:v>40934.0</c:v>
                </c:pt>
                <c:pt idx="2263">
                  <c:v>40935.0</c:v>
                </c:pt>
                <c:pt idx="2264">
                  <c:v>40938.0</c:v>
                </c:pt>
                <c:pt idx="2265">
                  <c:v>40939.0</c:v>
                </c:pt>
                <c:pt idx="2266">
                  <c:v>40940.0</c:v>
                </c:pt>
                <c:pt idx="2267">
                  <c:v>40941.0</c:v>
                </c:pt>
                <c:pt idx="2268">
                  <c:v>40942.0</c:v>
                </c:pt>
                <c:pt idx="2269">
                  <c:v>40945.0</c:v>
                </c:pt>
                <c:pt idx="2270">
                  <c:v>40946.0</c:v>
                </c:pt>
                <c:pt idx="2271">
                  <c:v>40947.0</c:v>
                </c:pt>
                <c:pt idx="2272">
                  <c:v>40948.0</c:v>
                </c:pt>
                <c:pt idx="2273">
                  <c:v>40949.0</c:v>
                </c:pt>
                <c:pt idx="2274">
                  <c:v>40952.0</c:v>
                </c:pt>
                <c:pt idx="2275">
                  <c:v>40953.0</c:v>
                </c:pt>
                <c:pt idx="2276">
                  <c:v>40954.0</c:v>
                </c:pt>
                <c:pt idx="2277">
                  <c:v>40955.0</c:v>
                </c:pt>
                <c:pt idx="2278">
                  <c:v>40956.0</c:v>
                </c:pt>
                <c:pt idx="2279">
                  <c:v>40960.0</c:v>
                </c:pt>
                <c:pt idx="2280">
                  <c:v>40961.0</c:v>
                </c:pt>
                <c:pt idx="2281">
                  <c:v>40962.0</c:v>
                </c:pt>
                <c:pt idx="2282">
                  <c:v>40963.0</c:v>
                </c:pt>
                <c:pt idx="2283">
                  <c:v>40966.0</c:v>
                </c:pt>
                <c:pt idx="2284">
                  <c:v>40967.0</c:v>
                </c:pt>
                <c:pt idx="2285">
                  <c:v>40968.0</c:v>
                </c:pt>
                <c:pt idx="2286">
                  <c:v>40969.0</c:v>
                </c:pt>
                <c:pt idx="2287">
                  <c:v>40970.0</c:v>
                </c:pt>
                <c:pt idx="2288">
                  <c:v>40973.0</c:v>
                </c:pt>
                <c:pt idx="2289">
                  <c:v>40974.0</c:v>
                </c:pt>
                <c:pt idx="2290">
                  <c:v>40975.0</c:v>
                </c:pt>
                <c:pt idx="2291">
                  <c:v>40976.0</c:v>
                </c:pt>
                <c:pt idx="2292">
                  <c:v>40977.0</c:v>
                </c:pt>
                <c:pt idx="2293">
                  <c:v>40980.0</c:v>
                </c:pt>
                <c:pt idx="2294">
                  <c:v>40981.0</c:v>
                </c:pt>
                <c:pt idx="2295">
                  <c:v>40982.0</c:v>
                </c:pt>
                <c:pt idx="2296">
                  <c:v>40983.0</c:v>
                </c:pt>
                <c:pt idx="2297">
                  <c:v>40984.0</c:v>
                </c:pt>
                <c:pt idx="2298">
                  <c:v>40987.0</c:v>
                </c:pt>
                <c:pt idx="2299">
                  <c:v>40988.0</c:v>
                </c:pt>
                <c:pt idx="2300">
                  <c:v>40989.0</c:v>
                </c:pt>
                <c:pt idx="2301">
                  <c:v>40990.0</c:v>
                </c:pt>
                <c:pt idx="2302">
                  <c:v>40991.0</c:v>
                </c:pt>
                <c:pt idx="2303">
                  <c:v>40994.0</c:v>
                </c:pt>
                <c:pt idx="2304">
                  <c:v>40995.0</c:v>
                </c:pt>
                <c:pt idx="2305">
                  <c:v>40996.0</c:v>
                </c:pt>
                <c:pt idx="2306">
                  <c:v>40997.0</c:v>
                </c:pt>
                <c:pt idx="2307">
                  <c:v>40998.0</c:v>
                </c:pt>
                <c:pt idx="2308">
                  <c:v>41001.0</c:v>
                </c:pt>
                <c:pt idx="2309">
                  <c:v>41002.0</c:v>
                </c:pt>
                <c:pt idx="2310">
                  <c:v>41003.0</c:v>
                </c:pt>
                <c:pt idx="2311">
                  <c:v>41004.0</c:v>
                </c:pt>
                <c:pt idx="2312">
                  <c:v>41008.0</c:v>
                </c:pt>
                <c:pt idx="2313">
                  <c:v>41009.0</c:v>
                </c:pt>
                <c:pt idx="2314">
                  <c:v>41010.0</c:v>
                </c:pt>
                <c:pt idx="2315">
                  <c:v>41011.0</c:v>
                </c:pt>
                <c:pt idx="2316">
                  <c:v>41012.0</c:v>
                </c:pt>
                <c:pt idx="2317">
                  <c:v>41015.0</c:v>
                </c:pt>
                <c:pt idx="2318">
                  <c:v>41016.0</c:v>
                </c:pt>
                <c:pt idx="2319">
                  <c:v>41017.0</c:v>
                </c:pt>
                <c:pt idx="2320">
                  <c:v>41018.0</c:v>
                </c:pt>
                <c:pt idx="2321">
                  <c:v>41019.0</c:v>
                </c:pt>
                <c:pt idx="2322">
                  <c:v>41022.0</c:v>
                </c:pt>
                <c:pt idx="2323">
                  <c:v>41023.0</c:v>
                </c:pt>
                <c:pt idx="2324">
                  <c:v>41024.0</c:v>
                </c:pt>
                <c:pt idx="2325">
                  <c:v>41025.0</c:v>
                </c:pt>
                <c:pt idx="2326">
                  <c:v>41026.0</c:v>
                </c:pt>
                <c:pt idx="2327">
                  <c:v>41029.0</c:v>
                </c:pt>
                <c:pt idx="2328">
                  <c:v>41030.0</c:v>
                </c:pt>
                <c:pt idx="2329">
                  <c:v>41031.0</c:v>
                </c:pt>
                <c:pt idx="2330">
                  <c:v>41032.0</c:v>
                </c:pt>
                <c:pt idx="2331">
                  <c:v>41033.0</c:v>
                </c:pt>
                <c:pt idx="2332">
                  <c:v>41036.0</c:v>
                </c:pt>
                <c:pt idx="2333">
                  <c:v>41037.0</c:v>
                </c:pt>
                <c:pt idx="2334">
                  <c:v>41038.0</c:v>
                </c:pt>
                <c:pt idx="2335">
                  <c:v>41039.0</c:v>
                </c:pt>
                <c:pt idx="2336">
                  <c:v>41040.0</c:v>
                </c:pt>
                <c:pt idx="2337">
                  <c:v>41043.0</c:v>
                </c:pt>
                <c:pt idx="2338">
                  <c:v>41044.0</c:v>
                </c:pt>
                <c:pt idx="2339">
                  <c:v>41045.0</c:v>
                </c:pt>
                <c:pt idx="2340">
                  <c:v>41046.0</c:v>
                </c:pt>
                <c:pt idx="2341">
                  <c:v>41047.0</c:v>
                </c:pt>
                <c:pt idx="2342">
                  <c:v>41050.0</c:v>
                </c:pt>
                <c:pt idx="2343">
                  <c:v>41051.0</c:v>
                </c:pt>
                <c:pt idx="2344">
                  <c:v>41052.0</c:v>
                </c:pt>
                <c:pt idx="2345">
                  <c:v>41053.0</c:v>
                </c:pt>
                <c:pt idx="2346">
                  <c:v>41054.0</c:v>
                </c:pt>
                <c:pt idx="2347">
                  <c:v>41058.0</c:v>
                </c:pt>
                <c:pt idx="2348">
                  <c:v>41059.0</c:v>
                </c:pt>
                <c:pt idx="2349">
                  <c:v>41060.0</c:v>
                </c:pt>
                <c:pt idx="2350">
                  <c:v>41061.0</c:v>
                </c:pt>
                <c:pt idx="2351">
                  <c:v>41064.0</c:v>
                </c:pt>
                <c:pt idx="2352">
                  <c:v>41065.0</c:v>
                </c:pt>
                <c:pt idx="2353">
                  <c:v>41066.0</c:v>
                </c:pt>
                <c:pt idx="2354">
                  <c:v>41067.0</c:v>
                </c:pt>
                <c:pt idx="2355">
                  <c:v>41068.0</c:v>
                </c:pt>
                <c:pt idx="2356">
                  <c:v>41071.0</c:v>
                </c:pt>
                <c:pt idx="2357">
                  <c:v>41072.0</c:v>
                </c:pt>
                <c:pt idx="2358">
                  <c:v>41073.0</c:v>
                </c:pt>
                <c:pt idx="2359">
                  <c:v>41074.0</c:v>
                </c:pt>
                <c:pt idx="2360">
                  <c:v>41075.0</c:v>
                </c:pt>
                <c:pt idx="2361">
                  <c:v>41078.0</c:v>
                </c:pt>
                <c:pt idx="2362">
                  <c:v>41079.0</c:v>
                </c:pt>
                <c:pt idx="2363">
                  <c:v>41080.0</c:v>
                </c:pt>
                <c:pt idx="2364">
                  <c:v>41081.0</c:v>
                </c:pt>
                <c:pt idx="2365">
                  <c:v>41082.0</c:v>
                </c:pt>
                <c:pt idx="2366">
                  <c:v>41085.0</c:v>
                </c:pt>
                <c:pt idx="2367">
                  <c:v>41086.0</c:v>
                </c:pt>
                <c:pt idx="2368">
                  <c:v>41087.0</c:v>
                </c:pt>
                <c:pt idx="2369">
                  <c:v>41088.0</c:v>
                </c:pt>
                <c:pt idx="2370">
                  <c:v>41089.0</c:v>
                </c:pt>
                <c:pt idx="2371">
                  <c:v>41092.0</c:v>
                </c:pt>
                <c:pt idx="2372">
                  <c:v>41093.0</c:v>
                </c:pt>
                <c:pt idx="2373">
                  <c:v>41095.0</c:v>
                </c:pt>
                <c:pt idx="2374">
                  <c:v>41096.0</c:v>
                </c:pt>
                <c:pt idx="2375">
                  <c:v>41099.0</c:v>
                </c:pt>
                <c:pt idx="2376">
                  <c:v>41100.0</c:v>
                </c:pt>
                <c:pt idx="2377">
                  <c:v>41101.0</c:v>
                </c:pt>
                <c:pt idx="2378">
                  <c:v>41102.0</c:v>
                </c:pt>
                <c:pt idx="2379">
                  <c:v>41103.0</c:v>
                </c:pt>
                <c:pt idx="2380">
                  <c:v>41106.0</c:v>
                </c:pt>
                <c:pt idx="2381">
                  <c:v>41107.0</c:v>
                </c:pt>
                <c:pt idx="2382">
                  <c:v>41108.0</c:v>
                </c:pt>
                <c:pt idx="2383">
                  <c:v>41109.0</c:v>
                </c:pt>
                <c:pt idx="2384">
                  <c:v>41110.0</c:v>
                </c:pt>
                <c:pt idx="2385">
                  <c:v>41113.0</c:v>
                </c:pt>
                <c:pt idx="2386">
                  <c:v>41114.0</c:v>
                </c:pt>
                <c:pt idx="2387">
                  <c:v>41115.0</c:v>
                </c:pt>
                <c:pt idx="2388">
                  <c:v>41116.0</c:v>
                </c:pt>
                <c:pt idx="2389">
                  <c:v>41117.0</c:v>
                </c:pt>
                <c:pt idx="2390">
                  <c:v>41120.0</c:v>
                </c:pt>
                <c:pt idx="2391">
                  <c:v>41121.0</c:v>
                </c:pt>
                <c:pt idx="2392">
                  <c:v>41122.0</c:v>
                </c:pt>
                <c:pt idx="2393">
                  <c:v>41123.0</c:v>
                </c:pt>
                <c:pt idx="2394">
                  <c:v>41124.0</c:v>
                </c:pt>
                <c:pt idx="2395">
                  <c:v>41127.0</c:v>
                </c:pt>
                <c:pt idx="2396">
                  <c:v>41128.0</c:v>
                </c:pt>
                <c:pt idx="2397">
                  <c:v>41129.0</c:v>
                </c:pt>
                <c:pt idx="2398">
                  <c:v>41130.0</c:v>
                </c:pt>
                <c:pt idx="2399">
                  <c:v>41131.0</c:v>
                </c:pt>
                <c:pt idx="2400">
                  <c:v>41134.0</c:v>
                </c:pt>
                <c:pt idx="2401">
                  <c:v>41135.0</c:v>
                </c:pt>
                <c:pt idx="2402">
                  <c:v>41136.0</c:v>
                </c:pt>
                <c:pt idx="2403">
                  <c:v>41137.0</c:v>
                </c:pt>
                <c:pt idx="2404">
                  <c:v>41138.0</c:v>
                </c:pt>
                <c:pt idx="2405">
                  <c:v>41141.0</c:v>
                </c:pt>
                <c:pt idx="2406">
                  <c:v>41142.0</c:v>
                </c:pt>
                <c:pt idx="2407">
                  <c:v>41143.0</c:v>
                </c:pt>
                <c:pt idx="2408">
                  <c:v>41144.0</c:v>
                </c:pt>
                <c:pt idx="2409">
                  <c:v>41145.0</c:v>
                </c:pt>
                <c:pt idx="2410">
                  <c:v>41148.0</c:v>
                </c:pt>
                <c:pt idx="2411">
                  <c:v>41149.0</c:v>
                </c:pt>
                <c:pt idx="2412">
                  <c:v>41150.0</c:v>
                </c:pt>
                <c:pt idx="2413">
                  <c:v>41151.0</c:v>
                </c:pt>
                <c:pt idx="2414">
                  <c:v>41152.0</c:v>
                </c:pt>
                <c:pt idx="2415">
                  <c:v>41156.0</c:v>
                </c:pt>
                <c:pt idx="2416">
                  <c:v>41157.0</c:v>
                </c:pt>
                <c:pt idx="2417">
                  <c:v>41158.0</c:v>
                </c:pt>
                <c:pt idx="2418">
                  <c:v>41159.0</c:v>
                </c:pt>
                <c:pt idx="2419">
                  <c:v>41162.0</c:v>
                </c:pt>
                <c:pt idx="2420">
                  <c:v>41163.0</c:v>
                </c:pt>
                <c:pt idx="2421">
                  <c:v>41164.0</c:v>
                </c:pt>
                <c:pt idx="2422">
                  <c:v>41165.0</c:v>
                </c:pt>
                <c:pt idx="2423">
                  <c:v>41166.0</c:v>
                </c:pt>
                <c:pt idx="2424">
                  <c:v>41169.0</c:v>
                </c:pt>
                <c:pt idx="2425">
                  <c:v>41170.0</c:v>
                </c:pt>
                <c:pt idx="2426">
                  <c:v>41171.0</c:v>
                </c:pt>
                <c:pt idx="2427">
                  <c:v>41172.0</c:v>
                </c:pt>
                <c:pt idx="2428">
                  <c:v>41173.0</c:v>
                </c:pt>
                <c:pt idx="2429">
                  <c:v>41176.0</c:v>
                </c:pt>
                <c:pt idx="2430">
                  <c:v>41177.0</c:v>
                </c:pt>
                <c:pt idx="2431">
                  <c:v>41178.0</c:v>
                </c:pt>
                <c:pt idx="2432">
                  <c:v>41179.0</c:v>
                </c:pt>
                <c:pt idx="2433">
                  <c:v>41180.0</c:v>
                </c:pt>
                <c:pt idx="2434">
                  <c:v>41183.0</c:v>
                </c:pt>
                <c:pt idx="2435">
                  <c:v>41184.0</c:v>
                </c:pt>
                <c:pt idx="2436">
                  <c:v>41185.0</c:v>
                </c:pt>
                <c:pt idx="2437">
                  <c:v>41186.0</c:v>
                </c:pt>
                <c:pt idx="2438">
                  <c:v>41187.0</c:v>
                </c:pt>
                <c:pt idx="2439">
                  <c:v>41191.0</c:v>
                </c:pt>
                <c:pt idx="2440">
                  <c:v>41192.0</c:v>
                </c:pt>
                <c:pt idx="2441">
                  <c:v>41193.0</c:v>
                </c:pt>
                <c:pt idx="2442">
                  <c:v>41194.0</c:v>
                </c:pt>
                <c:pt idx="2443">
                  <c:v>41197.0</c:v>
                </c:pt>
                <c:pt idx="2444">
                  <c:v>41198.0</c:v>
                </c:pt>
                <c:pt idx="2445">
                  <c:v>41199.0</c:v>
                </c:pt>
                <c:pt idx="2446">
                  <c:v>41200.0</c:v>
                </c:pt>
                <c:pt idx="2447">
                  <c:v>41201.0</c:v>
                </c:pt>
                <c:pt idx="2448">
                  <c:v>41204.0</c:v>
                </c:pt>
                <c:pt idx="2449">
                  <c:v>41205.0</c:v>
                </c:pt>
                <c:pt idx="2450">
                  <c:v>41206.0</c:v>
                </c:pt>
                <c:pt idx="2451">
                  <c:v>41207.0</c:v>
                </c:pt>
                <c:pt idx="2452">
                  <c:v>41208.0</c:v>
                </c:pt>
                <c:pt idx="2453">
                  <c:v>41211.0</c:v>
                </c:pt>
                <c:pt idx="2454">
                  <c:v>41213.0</c:v>
                </c:pt>
                <c:pt idx="2455">
                  <c:v>41214.0</c:v>
                </c:pt>
                <c:pt idx="2456">
                  <c:v>41215.0</c:v>
                </c:pt>
                <c:pt idx="2457">
                  <c:v>41218.0</c:v>
                </c:pt>
                <c:pt idx="2458">
                  <c:v>41219.0</c:v>
                </c:pt>
                <c:pt idx="2459">
                  <c:v>41220.0</c:v>
                </c:pt>
                <c:pt idx="2460">
                  <c:v>41221.0</c:v>
                </c:pt>
                <c:pt idx="2461">
                  <c:v>41222.0</c:v>
                </c:pt>
                <c:pt idx="2462">
                  <c:v>41226.0</c:v>
                </c:pt>
                <c:pt idx="2463">
                  <c:v>41227.0</c:v>
                </c:pt>
                <c:pt idx="2464">
                  <c:v>41228.0</c:v>
                </c:pt>
                <c:pt idx="2465">
                  <c:v>41229.0</c:v>
                </c:pt>
                <c:pt idx="2466">
                  <c:v>41232.0</c:v>
                </c:pt>
                <c:pt idx="2467">
                  <c:v>41233.0</c:v>
                </c:pt>
                <c:pt idx="2468">
                  <c:v>41234.0</c:v>
                </c:pt>
                <c:pt idx="2469">
                  <c:v>41239.0</c:v>
                </c:pt>
                <c:pt idx="2470">
                  <c:v>41240.0</c:v>
                </c:pt>
                <c:pt idx="2471">
                  <c:v>41241.0</c:v>
                </c:pt>
                <c:pt idx="2472">
                  <c:v>41242.0</c:v>
                </c:pt>
                <c:pt idx="2473">
                  <c:v>41243.0</c:v>
                </c:pt>
                <c:pt idx="2474">
                  <c:v>41246.0</c:v>
                </c:pt>
                <c:pt idx="2475">
                  <c:v>41247.0</c:v>
                </c:pt>
                <c:pt idx="2476">
                  <c:v>41248.0</c:v>
                </c:pt>
                <c:pt idx="2477">
                  <c:v>41249.0</c:v>
                </c:pt>
                <c:pt idx="2478">
                  <c:v>41250.0</c:v>
                </c:pt>
                <c:pt idx="2479">
                  <c:v>41253.0</c:v>
                </c:pt>
                <c:pt idx="2480">
                  <c:v>41254.0</c:v>
                </c:pt>
                <c:pt idx="2481">
                  <c:v>41255.0</c:v>
                </c:pt>
                <c:pt idx="2482">
                  <c:v>41256.0</c:v>
                </c:pt>
                <c:pt idx="2483">
                  <c:v>41257.0</c:v>
                </c:pt>
                <c:pt idx="2484">
                  <c:v>41260.0</c:v>
                </c:pt>
                <c:pt idx="2485">
                  <c:v>41261.0</c:v>
                </c:pt>
                <c:pt idx="2486">
                  <c:v>41262.0</c:v>
                </c:pt>
                <c:pt idx="2487">
                  <c:v>41263.0</c:v>
                </c:pt>
                <c:pt idx="2488">
                  <c:v>41264.0</c:v>
                </c:pt>
                <c:pt idx="2489">
                  <c:v>41267.0</c:v>
                </c:pt>
                <c:pt idx="2490">
                  <c:v>41269.0</c:v>
                </c:pt>
                <c:pt idx="2491">
                  <c:v>41270.0</c:v>
                </c:pt>
                <c:pt idx="2492">
                  <c:v>41271.0</c:v>
                </c:pt>
                <c:pt idx="2493">
                  <c:v>41274.0</c:v>
                </c:pt>
                <c:pt idx="2494">
                  <c:v>41276.0</c:v>
                </c:pt>
                <c:pt idx="2495">
                  <c:v>41277.0</c:v>
                </c:pt>
                <c:pt idx="2496">
                  <c:v>41278.0</c:v>
                </c:pt>
                <c:pt idx="2497">
                  <c:v>41281.0</c:v>
                </c:pt>
                <c:pt idx="2498">
                  <c:v>41282.0</c:v>
                </c:pt>
                <c:pt idx="2499">
                  <c:v>41283.0</c:v>
                </c:pt>
                <c:pt idx="2500">
                  <c:v>41284.0</c:v>
                </c:pt>
                <c:pt idx="2501">
                  <c:v>41285.0</c:v>
                </c:pt>
                <c:pt idx="2502">
                  <c:v>41288.0</c:v>
                </c:pt>
                <c:pt idx="2503">
                  <c:v>41289.0</c:v>
                </c:pt>
                <c:pt idx="2504">
                  <c:v>41290.0</c:v>
                </c:pt>
                <c:pt idx="2505">
                  <c:v>41291.0</c:v>
                </c:pt>
                <c:pt idx="2506">
                  <c:v>41292.0</c:v>
                </c:pt>
                <c:pt idx="2507">
                  <c:v>41296.0</c:v>
                </c:pt>
                <c:pt idx="2508">
                  <c:v>41297.0</c:v>
                </c:pt>
                <c:pt idx="2509">
                  <c:v>41298.0</c:v>
                </c:pt>
                <c:pt idx="2510">
                  <c:v>41299.0</c:v>
                </c:pt>
                <c:pt idx="2511">
                  <c:v>41302.0</c:v>
                </c:pt>
                <c:pt idx="2512">
                  <c:v>41303.0</c:v>
                </c:pt>
                <c:pt idx="2513">
                  <c:v>41304.0</c:v>
                </c:pt>
                <c:pt idx="2514">
                  <c:v>41305.0</c:v>
                </c:pt>
                <c:pt idx="2515">
                  <c:v>41306.0</c:v>
                </c:pt>
                <c:pt idx="2516">
                  <c:v>41309.0</c:v>
                </c:pt>
                <c:pt idx="2517">
                  <c:v>41310.0</c:v>
                </c:pt>
                <c:pt idx="2518">
                  <c:v>41311.0</c:v>
                </c:pt>
                <c:pt idx="2519">
                  <c:v>41312.0</c:v>
                </c:pt>
                <c:pt idx="2520">
                  <c:v>41313.0</c:v>
                </c:pt>
                <c:pt idx="2521">
                  <c:v>41316.0</c:v>
                </c:pt>
                <c:pt idx="2522">
                  <c:v>41317.0</c:v>
                </c:pt>
                <c:pt idx="2523">
                  <c:v>41318.0</c:v>
                </c:pt>
                <c:pt idx="2524">
                  <c:v>41319.0</c:v>
                </c:pt>
                <c:pt idx="2525">
                  <c:v>41320.0</c:v>
                </c:pt>
                <c:pt idx="2526">
                  <c:v>41324.0</c:v>
                </c:pt>
                <c:pt idx="2527">
                  <c:v>41325.0</c:v>
                </c:pt>
                <c:pt idx="2528">
                  <c:v>41326.0</c:v>
                </c:pt>
                <c:pt idx="2529">
                  <c:v>41327.0</c:v>
                </c:pt>
                <c:pt idx="2530">
                  <c:v>41330.0</c:v>
                </c:pt>
                <c:pt idx="2531">
                  <c:v>41331.0</c:v>
                </c:pt>
                <c:pt idx="2532">
                  <c:v>41332.0</c:v>
                </c:pt>
                <c:pt idx="2533">
                  <c:v>41333.0</c:v>
                </c:pt>
                <c:pt idx="2534">
                  <c:v>41334.0</c:v>
                </c:pt>
                <c:pt idx="2535">
                  <c:v>41337.0</c:v>
                </c:pt>
                <c:pt idx="2536">
                  <c:v>41338.0</c:v>
                </c:pt>
                <c:pt idx="2537">
                  <c:v>41339.0</c:v>
                </c:pt>
                <c:pt idx="2538">
                  <c:v>41340.0</c:v>
                </c:pt>
                <c:pt idx="2539">
                  <c:v>41341.0</c:v>
                </c:pt>
                <c:pt idx="2540">
                  <c:v>41344.0</c:v>
                </c:pt>
                <c:pt idx="2541">
                  <c:v>41345.0</c:v>
                </c:pt>
                <c:pt idx="2542">
                  <c:v>41346.0</c:v>
                </c:pt>
                <c:pt idx="2543">
                  <c:v>41347.0</c:v>
                </c:pt>
                <c:pt idx="2544">
                  <c:v>41348.0</c:v>
                </c:pt>
                <c:pt idx="2545">
                  <c:v>41351.0</c:v>
                </c:pt>
                <c:pt idx="2546">
                  <c:v>41352.0</c:v>
                </c:pt>
                <c:pt idx="2547">
                  <c:v>41353.0</c:v>
                </c:pt>
                <c:pt idx="2548">
                  <c:v>41354.0</c:v>
                </c:pt>
                <c:pt idx="2549">
                  <c:v>41355.0</c:v>
                </c:pt>
                <c:pt idx="2550">
                  <c:v>41358.0</c:v>
                </c:pt>
                <c:pt idx="2551">
                  <c:v>41359.0</c:v>
                </c:pt>
                <c:pt idx="2552">
                  <c:v>41360.0</c:v>
                </c:pt>
                <c:pt idx="2553">
                  <c:v>41361.0</c:v>
                </c:pt>
                <c:pt idx="2554">
                  <c:v>41365.0</c:v>
                </c:pt>
                <c:pt idx="2555">
                  <c:v>41366.0</c:v>
                </c:pt>
                <c:pt idx="2556">
                  <c:v>41367.0</c:v>
                </c:pt>
                <c:pt idx="2557">
                  <c:v>41368.0</c:v>
                </c:pt>
                <c:pt idx="2558">
                  <c:v>41369.0</c:v>
                </c:pt>
                <c:pt idx="2559">
                  <c:v>41372.0</c:v>
                </c:pt>
                <c:pt idx="2560">
                  <c:v>41373.0</c:v>
                </c:pt>
                <c:pt idx="2561">
                  <c:v>41374.0</c:v>
                </c:pt>
                <c:pt idx="2562">
                  <c:v>41375.0</c:v>
                </c:pt>
                <c:pt idx="2563">
                  <c:v>41376.0</c:v>
                </c:pt>
                <c:pt idx="2564">
                  <c:v>41379.0</c:v>
                </c:pt>
                <c:pt idx="2565">
                  <c:v>41380.0</c:v>
                </c:pt>
                <c:pt idx="2566">
                  <c:v>41381.0</c:v>
                </c:pt>
                <c:pt idx="2567">
                  <c:v>41382.0</c:v>
                </c:pt>
                <c:pt idx="2568">
                  <c:v>41383.0</c:v>
                </c:pt>
                <c:pt idx="2569">
                  <c:v>41386.0</c:v>
                </c:pt>
                <c:pt idx="2570">
                  <c:v>41387.0</c:v>
                </c:pt>
                <c:pt idx="2571">
                  <c:v>41388.0</c:v>
                </c:pt>
                <c:pt idx="2572">
                  <c:v>41389.0</c:v>
                </c:pt>
                <c:pt idx="2573">
                  <c:v>41390.0</c:v>
                </c:pt>
                <c:pt idx="2574">
                  <c:v>41393.0</c:v>
                </c:pt>
                <c:pt idx="2575">
                  <c:v>41394.0</c:v>
                </c:pt>
                <c:pt idx="2576">
                  <c:v>41395.0</c:v>
                </c:pt>
                <c:pt idx="2577">
                  <c:v>41396.0</c:v>
                </c:pt>
                <c:pt idx="2578">
                  <c:v>41397.0</c:v>
                </c:pt>
                <c:pt idx="2579">
                  <c:v>41400.0</c:v>
                </c:pt>
                <c:pt idx="2580">
                  <c:v>41401.0</c:v>
                </c:pt>
                <c:pt idx="2581">
                  <c:v>41402.0</c:v>
                </c:pt>
                <c:pt idx="2582">
                  <c:v>41403.0</c:v>
                </c:pt>
                <c:pt idx="2583">
                  <c:v>41404.0</c:v>
                </c:pt>
                <c:pt idx="2584">
                  <c:v>41407.0</c:v>
                </c:pt>
                <c:pt idx="2585">
                  <c:v>41408.0</c:v>
                </c:pt>
                <c:pt idx="2586">
                  <c:v>41409.0</c:v>
                </c:pt>
                <c:pt idx="2587">
                  <c:v>41410.0</c:v>
                </c:pt>
                <c:pt idx="2588">
                  <c:v>41411.0</c:v>
                </c:pt>
                <c:pt idx="2589">
                  <c:v>41414.0</c:v>
                </c:pt>
                <c:pt idx="2590">
                  <c:v>41415.0</c:v>
                </c:pt>
                <c:pt idx="2591">
                  <c:v>41416.0</c:v>
                </c:pt>
                <c:pt idx="2592">
                  <c:v>41417.0</c:v>
                </c:pt>
                <c:pt idx="2593">
                  <c:v>41418.0</c:v>
                </c:pt>
                <c:pt idx="2594">
                  <c:v>41422.0</c:v>
                </c:pt>
                <c:pt idx="2595">
                  <c:v>41423.0</c:v>
                </c:pt>
                <c:pt idx="2596">
                  <c:v>41424.0</c:v>
                </c:pt>
                <c:pt idx="2597">
                  <c:v>41425.0</c:v>
                </c:pt>
                <c:pt idx="2598">
                  <c:v>41428.0</c:v>
                </c:pt>
                <c:pt idx="2599">
                  <c:v>41429.0</c:v>
                </c:pt>
                <c:pt idx="2600">
                  <c:v>41430.0</c:v>
                </c:pt>
                <c:pt idx="2601">
                  <c:v>41431.0</c:v>
                </c:pt>
                <c:pt idx="2602">
                  <c:v>41432.0</c:v>
                </c:pt>
                <c:pt idx="2603">
                  <c:v>41435.0</c:v>
                </c:pt>
                <c:pt idx="2604">
                  <c:v>41436.0</c:v>
                </c:pt>
                <c:pt idx="2605">
                  <c:v>41437.0</c:v>
                </c:pt>
                <c:pt idx="2606">
                  <c:v>41438.0</c:v>
                </c:pt>
                <c:pt idx="2607">
                  <c:v>41439.0</c:v>
                </c:pt>
                <c:pt idx="2608">
                  <c:v>41442.0</c:v>
                </c:pt>
                <c:pt idx="2609">
                  <c:v>41443.0</c:v>
                </c:pt>
                <c:pt idx="2610">
                  <c:v>41444.0</c:v>
                </c:pt>
                <c:pt idx="2611">
                  <c:v>41445.0</c:v>
                </c:pt>
                <c:pt idx="2612">
                  <c:v>41446.0</c:v>
                </c:pt>
                <c:pt idx="2613">
                  <c:v>41449.0</c:v>
                </c:pt>
                <c:pt idx="2614">
                  <c:v>41450.0</c:v>
                </c:pt>
                <c:pt idx="2615">
                  <c:v>41451.0</c:v>
                </c:pt>
                <c:pt idx="2616">
                  <c:v>41452.0</c:v>
                </c:pt>
                <c:pt idx="2617">
                  <c:v>41453.0</c:v>
                </c:pt>
                <c:pt idx="2618">
                  <c:v>41456.0</c:v>
                </c:pt>
                <c:pt idx="2619">
                  <c:v>41457.0</c:v>
                </c:pt>
                <c:pt idx="2620">
                  <c:v>41458.0</c:v>
                </c:pt>
                <c:pt idx="2621">
                  <c:v>41460.0</c:v>
                </c:pt>
                <c:pt idx="2622">
                  <c:v>41463.0</c:v>
                </c:pt>
                <c:pt idx="2623">
                  <c:v>41464.0</c:v>
                </c:pt>
                <c:pt idx="2624">
                  <c:v>41465.0</c:v>
                </c:pt>
                <c:pt idx="2625">
                  <c:v>41466.0</c:v>
                </c:pt>
                <c:pt idx="2626">
                  <c:v>41467.0</c:v>
                </c:pt>
                <c:pt idx="2627">
                  <c:v>41470.0</c:v>
                </c:pt>
                <c:pt idx="2628">
                  <c:v>41471.0</c:v>
                </c:pt>
                <c:pt idx="2629">
                  <c:v>41472.0</c:v>
                </c:pt>
                <c:pt idx="2630">
                  <c:v>41473.0</c:v>
                </c:pt>
                <c:pt idx="2631">
                  <c:v>41474.0</c:v>
                </c:pt>
                <c:pt idx="2632">
                  <c:v>41477.0</c:v>
                </c:pt>
                <c:pt idx="2633">
                  <c:v>41478.0</c:v>
                </c:pt>
                <c:pt idx="2634">
                  <c:v>41479.0</c:v>
                </c:pt>
                <c:pt idx="2635">
                  <c:v>41480.0</c:v>
                </c:pt>
                <c:pt idx="2636">
                  <c:v>41481.0</c:v>
                </c:pt>
                <c:pt idx="2637">
                  <c:v>41484.0</c:v>
                </c:pt>
                <c:pt idx="2638">
                  <c:v>41485.0</c:v>
                </c:pt>
                <c:pt idx="2639">
                  <c:v>41486.0</c:v>
                </c:pt>
                <c:pt idx="2640">
                  <c:v>41487.0</c:v>
                </c:pt>
                <c:pt idx="2641">
                  <c:v>41488.0</c:v>
                </c:pt>
                <c:pt idx="2642">
                  <c:v>41491.0</c:v>
                </c:pt>
                <c:pt idx="2643">
                  <c:v>41492.0</c:v>
                </c:pt>
                <c:pt idx="2644">
                  <c:v>41493.0</c:v>
                </c:pt>
                <c:pt idx="2645">
                  <c:v>41494.0</c:v>
                </c:pt>
                <c:pt idx="2646">
                  <c:v>41495.0</c:v>
                </c:pt>
                <c:pt idx="2647">
                  <c:v>41498.0</c:v>
                </c:pt>
                <c:pt idx="2648">
                  <c:v>41499.0</c:v>
                </c:pt>
                <c:pt idx="2649">
                  <c:v>41500.0</c:v>
                </c:pt>
                <c:pt idx="2650">
                  <c:v>41501.0</c:v>
                </c:pt>
                <c:pt idx="2651">
                  <c:v>41502.0</c:v>
                </c:pt>
                <c:pt idx="2652">
                  <c:v>41505.0</c:v>
                </c:pt>
                <c:pt idx="2653">
                  <c:v>41506.0</c:v>
                </c:pt>
                <c:pt idx="2654">
                  <c:v>41507.0</c:v>
                </c:pt>
                <c:pt idx="2655">
                  <c:v>41508.0</c:v>
                </c:pt>
                <c:pt idx="2656">
                  <c:v>41509.0</c:v>
                </c:pt>
                <c:pt idx="2657">
                  <c:v>41512.0</c:v>
                </c:pt>
                <c:pt idx="2658">
                  <c:v>41513.0</c:v>
                </c:pt>
                <c:pt idx="2659">
                  <c:v>41514.0</c:v>
                </c:pt>
                <c:pt idx="2660">
                  <c:v>41515.0</c:v>
                </c:pt>
                <c:pt idx="2661">
                  <c:v>41516.0</c:v>
                </c:pt>
                <c:pt idx="2662">
                  <c:v>41520.0</c:v>
                </c:pt>
                <c:pt idx="2663">
                  <c:v>41521.0</c:v>
                </c:pt>
                <c:pt idx="2664">
                  <c:v>41522.0</c:v>
                </c:pt>
                <c:pt idx="2665">
                  <c:v>41523.0</c:v>
                </c:pt>
                <c:pt idx="2666">
                  <c:v>41526.0</c:v>
                </c:pt>
                <c:pt idx="2667">
                  <c:v>41527.0</c:v>
                </c:pt>
                <c:pt idx="2668">
                  <c:v>41528.0</c:v>
                </c:pt>
                <c:pt idx="2669">
                  <c:v>41529.0</c:v>
                </c:pt>
                <c:pt idx="2670">
                  <c:v>41530.0</c:v>
                </c:pt>
                <c:pt idx="2671">
                  <c:v>41533.0</c:v>
                </c:pt>
                <c:pt idx="2672">
                  <c:v>41534.0</c:v>
                </c:pt>
                <c:pt idx="2673">
                  <c:v>41535.0</c:v>
                </c:pt>
                <c:pt idx="2674">
                  <c:v>41536.0</c:v>
                </c:pt>
                <c:pt idx="2675">
                  <c:v>41537.0</c:v>
                </c:pt>
                <c:pt idx="2676">
                  <c:v>41540.0</c:v>
                </c:pt>
                <c:pt idx="2677">
                  <c:v>41541.0</c:v>
                </c:pt>
                <c:pt idx="2678">
                  <c:v>41542.0</c:v>
                </c:pt>
                <c:pt idx="2679">
                  <c:v>41543.0</c:v>
                </c:pt>
                <c:pt idx="2680">
                  <c:v>41544.0</c:v>
                </c:pt>
                <c:pt idx="2681">
                  <c:v>41547.0</c:v>
                </c:pt>
                <c:pt idx="2682">
                  <c:v>41548.0</c:v>
                </c:pt>
                <c:pt idx="2683">
                  <c:v>41549.0</c:v>
                </c:pt>
                <c:pt idx="2684">
                  <c:v>41550.0</c:v>
                </c:pt>
                <c:pt idx="2685">
                  <c:v>41551.0</c:v>
                </c:pt>
                <c:pt idx="2686">
                  <c:v>41554.0</c:v>
                </c:pt>
                <c:pt idx="2687">
                  <c:v>41555.0</c:v>
                </c:pt>
                <c:pt idx="2688">
                  <c:v>41556.0</c:v>
                </c:pt>
                <c:pt idx="2689">
                  <c:v>41557.0</c:v>
                </c:pt>
                <c:pt idx="2690">
                  <c:v>41558.0</c:v>
                </c:pt>
                <c:pt idx="2691">
                  <c:v>41562.0</c:v>
                </c:pt>
                <c:pt idx="2692">
                  <c:v>41563.0</c:v>
                </c:pt>
                <c:pt idx="2693">
                  <c:v>41564.0</c:v>
                </c:pt>
                <c:pt idx="2694">
                  <c:v>41565.0</c:v>
                </c:pt>
                <c:pt idx="2695">
                  <c:v>41568.0</c:v>
                </c:pt>
                <c:pt idx="2696">
                  <c:v>41569.0</c:v>
                </c:pt>
                <c:pt idx="2697">
                  <c:v>41570.0</c:v>
                </c:pt>
                <c:pt idx="2698">
                  <c:v>41571.0</c:v>
                </c:pt>
                <c:pt idx="2699">
                  <c:v>41572.0</c:v>
                </c:pt>
                <c:pt idx="2700">
                  <c:v>41575.0</c:v>
                </c:pt>
                <c:pt idx="2701">
                  <c:v>41576.0</c:v>
                </c:pt>
                <c:pt idx="2702">
                  <c:v>41577.0</c:v>
                </c:pt>
                <c:pt idx="2703">
                  <c:v>41578.0</c:v>
                </c:pt>
                <c:pt idx="2704">
                  <c:v>41579.0</c:v>
                </c:pt>
                <c:pt idx="2705">
                  <c:v>41582.0</c:v>
                </c:pt>
                <c:pt idx="2706">
                  <c:v>41583.0</c:v>
                </c:pt>
                <c:pt idx="2707">
                  <c:v>41584.0</c:v>
                </c:pt>
                <c:pt idx="2708">
                  <c:v>41585.0</c:v>
                </c:pt>
                <c:pt idx="2709">
                  <c:v>41586.0</c:v>
                </c:pt>
                <c:pt idx="2710">
                  <c:v>41590.0</c:v>
                </c:pt>
                <c:pt idx="2711">
                  <c:v>41591.0</c:v>
                </c:pt>
                <c:pt idx="2712">
                  <c:v>41592.0</c:v>
                </c:pt>
                <c:pt idx="2713">
                  <c:v>41593.0</c:v>
                </c:pt>
                <c:pt idx="2714">
                  <c:v>41596.0</c:v>
                </c:pt>
                <c:pt idx="2715">
                  <c:v>41597.0</c:v>
                </c:pt>
                <c:pt idx="2716">
                  <c:v>41598.0</c:v>
                </c:pt>
                <c:pt idx="2717">
                  <c:v>41599.0</c:v>
                </c:pt>
                <c:pt idx="2718">
                  <c:v>41600.0</c:v>
                </c:pt>
                <c:pt idx="2719">
                  <c:v>41603.0</c:v>
                </c:pt>
                <c:pt idx="2720">
                  <c:v>41604.0</c:v>
                </c:pt>
                <c:pt idx="2721">
                  <c:v>41605.0</c:v>
                </c:pt>
                <c:pt idx="2722">
                  <c:v>41610.0</c:v>
                </c:pt>
                <c:pt idx="2723">
                  <c:v>41611.0</c:v>
                </c:pt>
                <c:pt idx="2724">
                  <c:v>41612.0</c:v>
                </c:pt>
                <c:pt idx="2725">
                  <c:v>41613.0</c:v>
                </c:pt>
                <c:pt idx="2726">
                  <c:v>41614.0</c:v>
                </c:pt>
                <c:pt idx="2727">
                  <c:v>41617.0</c:v>
                </c:pt>
                <c:pt idx="2728">
                  <c:v>41618.0</c:v>
                </c:pt>
                <c:pt idx="2729">
                  <c:v>41619.0</c:v>
                </c:pt>
                <c:pt idx="2730">
                  <c:v>41620.0</c:v>
                </c:pt>
                <c:pt idx="2731">
                  <c:v>41621.0</c:v>
                </c:pt>
                <c:pt idx="2732">
                  <c:v>41624.0</c:v>
                </c:pt>
                <c:pt idx="2733">
                  <c:v>41625.0</c:v>
                </c:pt>
                <c:pt idx="2734">
                  <c:v>41626.0</c:v>
                </c:pt>
                <c:pt idx="2735">
                  <c:v>41627.0</c:v>
                </c:pt>
                <c:pt idx="2736">
                  <c:v>41628.0</c:v>
                </c:pt>
                <c:pt idx="2737">
                  <c:v>41631.0</c:v>
                </c:pt>
                <c:pt idx="2738">
                  <c:v>41632.0</c:v>
                </c:pt>
                <c:pt idx="2739">
                  <c:v>41634.0</c:v>
                </c:pt>
                <c:pt idx="2740">
                  <c:v>41635.0</c:v>
                </c:pt>
                <c:pt idx="2741">
                  <c:v>41638.0</c:v>
                </c:pt>
                <c:pt idx="2742">
                  <c:v>41639.0</c:v>
                </c:pt>
                <c:pt idx="2743">
                  <c:v>41641.0</c:v>
                </c:pt>
                <c:pt idx="2744">
                  <c:v>41642.0</c:v>
                </c:pt>
                <c:pt idx="2745">
                  <c:v>41645.0</c:v>
                </c:pt>
                <c:pt idx="2746">
                  <c:v>41646.0</c:v>
                </c:pt>
                <c:pt idx="2747">
                  <c:v>41647.0</c:v>
                </c:pt>
                <c:pt idx="2748">
                  <c:v>41648.0</c:v>
                </c:pt>
                <c:pt idx="2749">
                  <c:v>41649.0</c:v>
                </c:pt>
                <c:pt idx="2750">
                  <c:v>41652.0</c:v>
                </c:pt>
                <c:pt idx="2751">
                  <c:v>41653.0</c:v>
                </c:pt>
                <c:pt idx="2752">
                  <c:v>41654.0</c:v>
                </c:pt>
                <c:pt idx="2753">
                  <c:v>41655.0</c:v>
                </c:pt>
                <c:pt idx="2754">
                  <c:v>41656.0</c:v>
                </c:pt>
                <c:pt idx="2755">
                  <c:v>41660.0</c:v>
                </c:pt>
                <c:pt idx="2756">
                  <c:v>41661.0</c:v>
                </c:pt>
                <c:pt idx="2757">
                  <c:v>41662.0</c:v>
                </c:pt>
                <c:pt idx="2758">
                  <c:v>41663.0</c:v>
                </c:pt>
                <c:pt idx="2759">
                  <c:v>41666.0</c:v>
                </c:pt>
                <c:pt idx="2760">
                  <c:v>41667.0</c:v>
                </c:pt>
                <c:pt idx="2761">
                  <c:v>41668.0</c:v>
                </c:pt>
              </c:numCache>
            </c:numRef>
          </c:cat>
          <c:val>
            <c:numRef>
              <c:f>diaria!$H$502:$H$3263</c:f>
              <c:numCache>
                <c:formatCode>General</c:formatCode>
                <c:ptCount val="2762"/>
                <c:pt idx="0">
                  <c:v>941.0</c:v>
                </c:pt>
                <c:pt idx="1">
                  <c:v>941.0</c:v>
                </c:pt>
                <c:pt idx="2">
                  <c:v>915.0</c:v>
                </c:pt>
                <c:pt idx="3">
                  <c:v>915.0</c:v>
                </c:pt>
                <c:pt idx="4">
                  <c:v>916.0</c:v>
                </c:pt>
                <c:pt idx="5">
                  <c:v>911.0</c:v>
                </c:pt>
                <c:pt idx="6">
                  <c:v>899.0</c:v>
                </c:pt>
                <c:pt idx="7">
                  <c:v>896.0</c:v>
                </c:pt>
                <c:pt idx="8">
                  <c:v>906.0</c:v>
                </c:pt>
                <c:pt idx="9">
                  <c:v>923.0</c:v>
                </c:pt>
                <c:pt idx="10">
                  <c:v>921.0</c:v>
                </c:pt>
                <c:pt idx="11">
                  <c:v>937.0</c:v>
                </c:pt>
                <c:pt idx="12">
                  <c:v>962.0</c:v>
                </c:pt>
                <c:pt idx="13">
                  <c:v>980.0</c:v>
                </c:pt>
                <c:pt idx="14">
                  <c:v>975.0</c:v>
                </c:pt>
                <c:pt idx="15">
                  <c:v>997.0</c:v>
                </c:pt>
                <c:pt idx="16">
                  <c:v>990.0</c:v>
                </c:pt>
                <c:pt idx="17">
                  <c:v>976.0</c:v>
                </c:pt>
                <c:pt idx="18">
                  <c:v>961.0</c:v>
                </c:pt>
                <c:pt idx="19">
                  <c:v>960.0</c:v>
                </c:pt>
                <c:pt idx="20">
                  <c:v>954.0</c:v>
                </c:pt>
                <c:pt idx="21">
                  <c:v>945.0</c:v>
                </c:pt>
                <c:pt idx="22">
                  <c:v>961.0</c:v>
                </c:pt>
                <c:pt idx="23">
                  <c:v>951.0</c:v>
                </c:pt>
                <c:pt idx="24">
                  <c:v>958.0</c:v>
                </c:pt>
                <c:pt idx="25">
                  <c:v>959.0</c:v>
                </c:pt>
                <c:pt idx="26">
                  <c:v>954.0</c:v>
                </c:pt>
                <c:pt idx="27">
                  <c:v>948.0</c:v>
                </c:pt>
                <c:pt idx="28">
                  <c:v>963.0</c:v>
                </c:pt>
                <c:pt idx="29">
                  <c:v>978.0</c:v>
                </c:pt>
                <c:pt idx="30">
                  <c:v>968.0</c:v>
                </c:pt>
                <c:pt idx="31">
                  <c:v>954.0</c:v>
                </c:pt>
                <c:pt idx="32">
                  <c:v>956.0</c:v>
                </c:pt>
                <c:pt idx="33">
                  <c:v>953.0</c:v>
                </c:pt>
                <c:pt idx="34">
                  <c:v>942.0</c:v>
                </c:pt>
                <c:pt idx="35">
                  <c:v>937.0</c:v>
                </c:pt>
                <c:pt idx="36">
                  <c:v>940.0</c:v>
                </c:pt>
                <c:pt idx="37">
                  <c:v>938.0</c:v>
                </c:pt>
                <c:pt idx="38">
                  <c:v>931.0</c:v>
                </c:pt>
                <c:pt idx="39">
                  <c:v>891.0</c:v>
                </c:pt>
                <c:pt idx="40">
                  <c:v>888.0</c:v>
                </c:pt>
                <c:pt idx="41">
                  <c:v>895.0</c:v>
                </c:pt>
                <c:pt idx="42">
                  <c:v>887.0</c:v>
                </c:pt>
                <c:pt idx="43">
                  <c:v>863.0</c:v>
                </c:pt>
                <c:pt idx="44">
                  <c:v>866.0</c:v>
                </c:pt>
                <c:pt idx="45">
                  <c:v>876.0</c:v>
                </c:pt>
                <c:pt idx="46">
                  <c:v>871.0</c:v>
                </c:pt>
                <c:pt idx="47">
                  <c:v>865.0</c:v>
                </c:pt>
                <c:pt idx="48">
                  <c:v>842.0</c:v>
                </c:pt>
                <c:pt idx="49">
                  <c:v>844.0</c:v>
                </c:pt>
                <c:pt idx="50">
                  <c:v>832.0</c:v>
                </c:pt>
                <c:pt idx="51">
                  <c:v>819.0</c:v>
                </c:pt>
                <c:pt idx="52">
                  <c:v>834.0</c:v>
                </c:pt>
                <c:pt idx="53">
                  <c:v>830.0</c:v>
                </c:pt>
                <c:pt idx="54">
                  <c:v>811.0</c:v>
                </c:pt>
                <c:pt idx="55">
                  <c:v>828.0</c:v>
                </c:pt>
                <c:pt idx="56">
                  <c:v>815.0</c:v>
                </c:pt>
                <c:pt idx="57">
                  <c:v>811.0</c:v>
                </c:pt>
                <c:pt idx="58">
                  <c:v>823.0</c:v>
                </c:pt>
                <c:pt idx="59">
                  <c:v>816.0</c:v>
                </c:pt>
                <c:pt idx="60">
                  <c:v>810.0</c:v>
                </c:pt>
                <c:pt idx="61">
                  <c:v>792.0</c:v>
                </c:pt>
                <c:pt idx="62">
                  <c:v>764.0</c:v>
                </c:pt>
                <c:pt idx="63">
                  <c:v>745.0</c:v>
                </c:pt>
                <c:pt idx="64">
                  <c:v>747.0</c:v>
                </c:pt>
                <c:pt idx="65">
                  <c:v>732.0</c:v>
                </c:pt>
                <c:pt idx="66">
                  <c:v>751.0</c:v>
                </c:pt>
                <c:pt idx="67">
                  <c:v>760.0</c:v>
                </c:pt>
                <c:pt idx="68">
                  <c:v>767.0</c:v>
                </c:pt>
                <c:pt idx="69">
                  <c:v>753.0</c:v>
                </c:pt>
                <c:pt idx="70">
                  <c:v>732.0</c:v>
                </c:pt>
                <c:pt idx="71">
                  <c:v>728.0</c:v>
                </c:pt>
                <c:pt idx="72">
                  <c:v>733.0</c:v>
                </c:pt>
                <c:pt idx="73">
                  <c:v>725.0</c:v>
                </c:pt>
                <c:pt idx="74">
                  <c:v>718.0</c:v>
                </c:pt>
                <c:pt idx="75">
                  <c:v>714.0</c:v>
                </c:pt>
                <c:pt idx="76">
                  <c:v>706.0</c:v>
                </c:pt>
                <c:pt idx="77">
                  <c:v>715.0</c:v>
                </c:pt>
                <c:pt idx="78">
                  <c:v>716.0</c:v>
                </c:pt>
                <c:pt idx="79">
                  <c:v>708.0</c:v>
                </c:pt>
                <c:pt idx="80">
                  <c:v>697.0</c:v>
                </c:pt>
                <c:pt idx="81">
                  <c:v>674.0</c:v>
                </c:pt>
                <c:pt idx="82">
                  <c:v>669.0</c:v>
                </c:pt>
                <c:pt idx="83">
                  <c:v>651.0</c:v>
                </c:pt>
                <c:pt idx="84">
                  <c:v>668.0</c:v>
                </c:pt>
                <c:pt idx="85">
                  <c:v>657.0</c:v>
                </c:pt>
                <c:pt idx="86">
                  <c:v>650.0</c:v>
                </c:pt>
                <c:pt idx="87">
                  <c:v>640.0</c:v>
                </c:pt>
                <c:pt idx="88">
                  <c:v>629.0</c:v>
                </c:pt>
                <c:pt idx="89">
                  <c:v>619.0</c:v>
                </c:pt>
                <c:pt idx="90">
                  <c:v>641.0</c:v>
                </c:pt>
                <c:pt idx="91">
                  <c:v>665.0</c:v>
                </c:pt>
                <c:pt idx="92">
                  <c:v>675.0</c:v>
                </c:pt>
                <c:pt idx="93">
                  <c:v>684.0</c:v>
                </c:pt>
                <c:pt idx="94">
                  <c:v>705.0</c:v>
                </c:pt>
                <c:pt idx="95">
                  <c:v>686.0</c:v>
                </c:pt>
                <c:pt idx="96">
                  <c:v>674.0</c:v>
                </c:pt>
                <c:pt idx="97">
                  <c:v>669.0</c:v>
                </c:pt>
                <c:pt idx="98">
                  <c:v>666.0</c:v>
                </c:pt>
                <c:pt idx="99">
                  <c:v>671.0</c:v>
                </c:pt>
                <c:pt idx="100">
                  <c:v>666.0</c:v>
                </c:pt>
                <c:pt idx="101">
                  <c:v>672.0</c:v>
                </c:pt>
                <c:pt idx="102">
                  <c:v>667.0</c:v>
                </c:pt>
                <c:pt idx="103">
                  <c:v>668.0</c:v>
                </c:pt>
                <c:pt idx="104">
                  <c:v>657.0</c:v>
                </c:pt>
                <c:pt idx="105">
                  <c:v>644.0</c:v>
                </c:pt>
                <c:pt idx="106">
                  <c:v>635.0</c:v>
                </c:pt>
                <c:pt idx="107">
                  <c:v>636.0</c:v>
                </c:pt>
                <c:pt idx="108">
                  <c:v>644.0</c:v>
                </c:pt>
                <c:pt idx="109">
                  <c:v>647.0</c:v>
                </c:pt>
                <c:pt idx="110">
                  <c:v>640.0</c:v>
                </c:pt>
                <c:pt idx="111">
                  <c:v>632.0</c:v>
                </c:pt>
                <c:pt idx="112">
                  <c:v>615.0</c:v>
                </c:pt>
                <c:pt idx="113">
                  <c:v>607.0</c:v>
                </c:pt>
                <c:pt idx="114">
                  <c:v>623.0</c:v>
                </c:pt>
                <c:pt idx="115">
                  <c:v>635.0</c:v>
                </c:pt>
                <c:pt idx="116">
                  <c:v>648.0</c:v>
                </c:pt>
                <c:pt idx="117">
                  <c:v>651.0</c:v>
                </c:pt>
                <c:pt idx="118">
                  <c:v>648.0</c:v>
                </c:pt>
                <c:pt idx="119">
                  <c:v>645.0</c:v>
                </c:pt>
                <c:pt idx="120">
                  <c:v>658.0</c:v>
                </c:pt>
                <c:pt idx="121">
                  <c:v>667.0</c:v>
                </c:pt>
                <c:pt idx="122">
                  <c:v>662.0</c:v>
                </c:pt>
                <c:pt idx="123">
                  <c:v>658.0</c:v>
                </c:pt>
                <c:pt idx="124">
                  <c:v>661.0</c:v>
                </c:pt>
                <c:pt idx="125">
                  <c:v>669.0</c:v>
                </c:pt>
                <c:pt idx="126">
                  <c:v>693.0</c:v>
                </c:pt>
                <c:pt idx="127">
                  <c:v>687.0</c:v>
                </c:pt>
                <c:pt idx="128">
                  <c:v>679.0</c:v>
                </c:pt>
                <c:pt idx="129">
                  <c:v>679.0</c:v>
                </c:pt>
                <c:pt idx="130">
                  <c:v>685.0</c:v>
                </c:pt>
                <c:pt idx="131">
                  <c:v>669.0</c:v>
                </c:pt>
                <c:pt idx="132">
                  <c:v>668.0</c:v>
                </c:pt>
                <c:pt idx="133">
                  <c:v>664.0</c:v>
                </c:pt>
                <c:pt idx="134">
                  <c:v>651.0</c:v>
                </c:pt>
                <c:pt idx="135">
                  <c:v>641.0</c:v>
                </c:pt>
                <c:pt idx="136">
                  <c:v>625.0</c:v>
                </c:pt>
                <c:pt idx="137">
                  <c:v>619.0</c:v>
                </c:pt>
                <c:pt idx="138">
                  <c:v>628.0</c:v>
                </c:pt>
                <c:pt idx="139">
                  <c:v>630.0</c:v>
                </c:pt>
                <c:pt idx="140">
                  <c:v>627.0</c:v>
                </c:pt>
                <c:pt idx="141">
                  <c:v>625.0</c:v>
                </c:pt>
                <c:pt idx="142">
                  <c:v>639.0</c:v>
                </c:pt>
                <c:pt idx="143">
                  <c:v>651.0</c:v>
                </c:pt>
                <c:pt idx="144">
                  <c:v>659.0</c:v>
                </c:pt>
                <c:pt idx="145">
                  <c:v>690.0</c:v>
                </c:pt>
                <c:pt idx="146">
                  <c:v>712.0</c:v>
                </c:pt>
                <c:pt idx="147">
                  <c:v>692.0</c:v>
                </c:pt>
                <c:pt idx="148">
                  <c:v>714.0</c:v>
                </c:pt>
                <c:pt idx="149">
                  <c:v>691.0</c:v>
                </c:pt>
                <c:pt idx="150">
                  <c:v>668.0</c:v>
                </c:pt>
                <c:pt idx="151">
                  <c:v>661.0</c:v>
                </c:pt>
                <c:pt idx="152">
                  <c:v>658.0</c:v>
                </c:pt>
                <c:pt idx="153">
                  <c:v>654.0</c:v>
                </c:pt>
                <c:pt idx="154">
                  <c:v>654.0</c:v>
                </c:pt>
                <c:pt idx="155">
                  <c:v>649.0</c:v>
                </c:pt>
                <c:pt idx="156">
                  <c:v>637.0</c:v>
                </c:pt>
                <c:pt idx="157">
                  <c:v>631.0</c:v>
                </c:pt>
                <c:pt idx="158">
                  <c:v>623.0</c:v>
                </c:pt>
                <c:pt idx="159">
                  <c:v>619.0</c:v>
                </c:pt>
                <c:pt idx="160">
                  <c:v>617.0</c:v>
                </c:pt>
                <c:pt idx="161">
                  <c:v>612.0</c:v>
                </c:pt>
                <c:pt idx="162">
                  <c:v>603.0</c:v>
                </c:pt>
                <c:pt idx="163">
                  <c:v>615.0</c:v>
                </c:pt>
                <c:pt idx="164">
                  <c:v>624.0</c:v>
                </c:pt>
                <c:pt idx="165">
                  <c:v>611.0</c:v>
                </c:pt>
                <c:pt idx="166">
                  <c:v>611.0</c:v>
                </c:pt>
                <c:pt idx="167">
                  <c:v>605.0</c:v>
                </c:pt>
                <c:pt idx="168">
                  <c:v>606.0</c:v>
                </c:pt>
                <c:pt idx="169">
                  <c:v>604.0</c:v>
                </c:pt>
                <c:pt idx="170">
                  <c:v>610.0</c:v>
                </c:pt>
                <c:pt idx="171">
                  <c:v>603.0</c:v>
                </c:pt>
                <c:pt idx="172">
                  <c:v>599.0</c:v>
                </c:pt>
                <c:pt idx="173">
                  <c:v>605.0</c:v>
                </c:pt>
                <c:pt idx="174">
                  <c:v>602.0</c:v>
                </c:pt>
                <c:pt idx="175">
                  <c:v>603.0</c:v>
                </c:pt>
                <c:pt idx="176">
                  <c:v>603.0</c:v>
                </c:pt>
                <c:pt idx="177">
                  <c:v>601.0</c:v>
                </c:pt>
                <c:pt idx="178">
                  <c:v>595.0</c:v>
                </c:pt>
                <c:pt idx="179">
                  <c:v>601.0</c:v>
                </c:pt>
                <c:pt idx="180">
                  <c:v>610.0</c:v>
                </c:pt>
                <c:pt idx="181">
                  <c:v>606.0</c:v>
                </c:pt>
                <c:pt idx="182">
                  <c:v>609.0</c:v>
                </c:pt>
                <c:pt idx="183">
                  <c:v>617.0</c:v>
                </c:pt>
                <c:pt idx="184">
                  <c:v>616.0</c:v>
                </c:pt>
                <c:pt idx="185">
                  <c:v>631.0</c:v>
                </c:pt>
                <c:pt idx="186">
                  <c:v>634.0</c:v>
                </c:pt>
                <c:pt idx="187">
                  <c:v>627.0</c:v>
                </c:pt>
                <c:pt idx="188">
                  <c:v>612.0</c:v>
                </c:pt>
                <c:pt idx="189">
                  <c:v>610.0</c:v>
                </c:pt>
                <c:pt idx="190">
                  <c:v>602.0</c:v>
                </c:pt>
                <c:pt idx="191">
                  <c:v>593.0</c:v>
                </c:pt>
                <c:pt idx="192">
                  <c:v>588.0</c:v>
                </c:pt>
                <c:pt idx="193">
                  <c:v>588.0</c:v>
                </c:pt>
                <c:pt idx="194">
                  <c:v>574.0</c:v>
                </c:pt>
                <c:pt idx="195">
                  <c:v>571.0</c:v>
                </c:pt>
                <c:pt idx="196">
                  <c:v>572.0</c:v>
                </c:pt>
                <c:pt idx="197">
                  <c:v>588.0</c:v>
                </c:pt>
                <c:pt idx="198">
                  <c:v>590.0</c:v>
                </c:pt>
                <c:pt idx="199">
                  <c:v>589.0</c:v>
                </c:pt>
                <c:pt idx="200">
                  <c:v>604.0</c:v>
                </c:pt>
                <c:pt idx="201">
                  <c:v>607.0</c:v>
                </c:pt>
                <c:pt idx="202">
                  <c:v>612.0</c:v>
                </c:pt>
                <c:pt idx="203">
                  <c:v>612.0</c:v>
                </c:pt>
                <c:pt idx="204">
                  <c:v>610.0</c:v>
                </c:pt>
                <c:pt idx="205">
                  <c:v>598.0</c:v>
                </c:pt>
                <c:pt idx="206">
                  <c:v>594.0</c:v>
                </c:pt>
                <c:pt idx="207">
                  <c:v>589.0</c:v>
                </c:pt>
                <c:pt idx="208">
                  <c:v>580.0</c:v>
                </c:pt>
                <c:pt idx="209">
                  <c:v>578.0</c:v>
                </c:pt>
                <c:pt idx="210">
                  <c:v>578.0</c:v>
                </c:pt>
                <c:pt idx="211">
                  <c:v>573.0</c:v>
                </c:pt>
                <c:pt idx="212">
                  <c:v>570.0</c:v>
                </c:pt>
                <c:pt idx="213">
                  <c:v>568.0</c:v>
                </c:pt>
                <c:pt idx="214">
                  <c:v>566.0</c:v>
                </c:pt>
                <c:pt idx="215">
                  <c:v>575.0</c:v>
                </c:pt>
                <c:pt idx="216">
                  <c:v>582.0</c:v>
                </c:pt>
                <c:pt idx="217">
                  <c:v>586.0</c:v>
                </c:pt>
                <c:pt idx="218">
                  <c:v>583.0</c:v>
                </c:pt>
                <c:pt idx="219">
                  <c:v>582.0</c:v>
                </c:pt>
                <c:pt idx="220">
                  <c:v>582.0</c:v>
                </c:pt>
                <c:pt idx="221">
                  <c:v>579.0</c:v>
                </c:pt>
                <c:pt idx="222">
                  <c:v>571.0</c:v>
                </c:pt>
                <c:pt idx="223">
                  <c:v>573.0</c:v>
                </c:pt>
                <c:pt idx="224">
                  <c:v>563.0</c:v>
                </c:pt>
                <c:pt idx="225">
                  <c:v>548.0</c:v>
                </c:pt>
                <c:pt idx="226">
                  <c:v>551.0</c:v>
                </c:pt>
                <c:pt idx="227">
                  <c:v>546.0</c:v>
                </c:pt>
                <c:pt idx="228">
                  <c:v>538.0</c:v>
                </c:pt>
                <c:pt idx="229">
                  <c:v>549.0</c:v>
                </c:pt>
                <c:pt idx="230">
                  <c:v>534.0</c:v>
                </c:pt>
                <c:pt idx="231">
                  <c:v>525.0</c:v>
                </c:pt>
                <c:pt idx="232">
                  <c:v>535.0</c:v>
                </c:pt>
                <c:pt idx="233">
                  <c:v>546.0</c:v>
                </c:pt>
                <c:pt idx="234">
                  <c:v>547.0</c:v>
                </c:pt>
                <c:pt idx="235">
                  <c:v>541.0</c:v>
                </c:pt>
                <c:pt idx="236">
                  <c:v>538.0</c:v>
                </c:pt>
                <c:pt idx="237">
                  <c:v>536.0</c:v>
                </c:pt>
                <c:pt idx="238">
                  <c:v>530.0</c:v>
                </c:pt>
                <c:pt idx="239">
                  <c:v>530.0</c:v>
                </c:pt>
                <c:pt idx="240">
                  <c:v>527.0</c:v>
                </c:pt>
                <c:pt idx="241">
                  <c:v>528.0</c:v>
                </c:pt>
                <c:pt idx="242">
                  <c:v>526.0</c:v>
                </c:pt>
                <c:pt idx="243">
                  <c:v>533.0</c:v>
                </c:pt>
                <c:pt idx="244">
                  <c:v>528.0</c:v>
                </c:pt>
                <c:pt idx="245">
                  <c:v>523.0</c:v>
                </c:pt>
                <c:pt idx="246">
                  <c:v>518.0</c:v>
                </c:pt>
                <c:pt idx="247">
                  <c:v>505.0</c:v>
                </c:pt>
                <c:pt idx="248">
                  <c:v>488.0</c:v>
                </c:pt>
                <c:pt idx="249">
                  <c:v>487.0</c:v>
                </c:pt>
                <c:pt idx="250">
                  <c:v>479.0</c:v>
                </c:pt>
                <c:pt idx="251">
                  <c:v>472.0</c:v>
                </c:pt>
                <c:pt idx="252">
                  <c:v>475.0</c:v>
                </c:pt>
                <c:pt idx="253">
                  <c:v>474.0</c:v>
                </c:pt>
                <c:pt idx="254">
                  <c:v>488.0</c:v>
                </c:pt>
                <c:pt idx="255">
                  <c:v>498.0</c:v>
                </c:pt>
                <c:pt idx="256">
                  <c:v>493.0</c:v>
                </c:pt>
                <c:pt idx="257">
                  <c:v>500.0</c:v>
                </c:pt>
                <c:pt idx="258">
                  <c:v>500.0</c:v>
                </c:pt>
                <c:pt idx="259">
                  <c:v>495.0</c:v>
                </c:pt>
                <c:pt idx="260">
                  <c:v>500.0</c:v>
                </c:pt>
                <c:pt idx="261">
                  <c:v>497.0</c:v>
                </c:pt>
                <c:pt idx="262">
                  <c:v>497.0</c:v>
                </c:pt>
                <c:pt idx="263">
                  <c:v>495.0</c:v>
                </c:pt>
                <c:pt idx="264">
                  <c:v>503.0</c:v>
                </c:pt>
                <c:pt idx="265">
                  <c:v>528.0</c:v>
                </c:pt>
                <c:pt idx="266">
                  <c:v>531.0</c:v>
                </c:pt>
                <c:pt idx="267">
                  <c:v>548.0</c:v>
                </c:pt>
                <c:pt idx="268">
                  <c:v>539.0</c:v>
                </c:pt>
                <c:pt idx="269">
                  <c:v>544.0</c:v>
                </c:pt>
                <c:pt idx="270">
                  <c:v>555.0</c:v>
                </c:pt>
                <c:pt idx="271">
                  <c:v>553.0</c:v>
                </c:pt>
                <c:pt idx="272">
                  <c:v>542.0</c:v>
                </c:pt>
                <c:pt idx="273">
                  <c:v>545.0</c:v>
                </c:pt>
                <c:pt idx="274">
                  <c:v>536.0</c:v>
                </c:pt>
                <c:pt idx="275">
                  <c:v>531.0</c:v>
                </c:pt>
                <c:pt idx="276">
                  <c:v>536.0</c:v>
                </c:pt>
                <c:pt idx="277">
                  <c:v>543.0</c:v>
                </c:pt>
                <c:pt idx="278">
                  <c:v>551.0</c:v>
                </c:pt>
                <c:pt idx="279">
                  <c:v>564.0</c:v>
                </c:pt>
                <c:pt idx="280">
                  <c:v>564.0</c:v>
                </c:pt>
                <c:pt idx="281">
                  <c:v>561.0</c:v>
                </c:pt>
                <c:pt idx="282">
                  <c:v>557.0</c:v>
                </c:pt>
                <c:pt idx="283">
                  <c:v>567.0</c:v>
                </c:pt>
                <c:pt idx="284">
                  <c:v>559.0</c:v>
                </c:pt>
                <c:pt idx="285">
                  <c:v>554.0</c:v>
                </c:pt>
                <c:pt idx="286">
                  <c:v>545.0</c:v>
                </c:pt>
                <c:pt idx="287">
                  <c:v>547.0</c:v>
                </c:pt>
                <c:pt idx="288">
                  <c:v>538.0</c:v>
                </c:pt>
                <c:pt idx="289">
                  <c:v>537.0</c:v>
                </c:pt>
                <c:pt idx="290">
                  <c:v>539.0</c:v>
                </c:pt>
                <c:pt idx="291">
                  <c:v>530.0</c:v>
                </c:pt>
                <c:pt idx="292">
                  <c:v>532.0</c:v>
                </c:pt>
                <c:pt idx="293">
                  <c:v>539.0</c:v>
                </c:pt>
                <c:pt idx="294">
                  <c:v>544.0</c:v>
                </c:pt>
                <c:pt idx="295">
                  <c:v>544.0</c:v>
                </c:pt>
                <c:pt idx="296">
                  <c:v>540.0</c:v>
                </c:pt>
                <c:pt idx="297">
                  <c:v>545.0</c:v>
                </c:pt>
                <c:pt idx="298">
                  <c:v>540.0</c:v>
                </c:pt>
                <c:pt idx="299">
                  <c:v>535.0</c:v>
                </c:pt>
                <c:pt idx="300">
                  <c:v>524.0</c:v>
                </c:pt>
                <c:pt idx="301">
                  <c:v>535.0</c:v>
                </c:pt>
                <c:pt idx="302">
                  <c:v>533.0</c:v>
                </c:pt>
                <c:pt idx="303">
                  <c:v>541.0</c:v>
                </c:pt>
                <c:pt idx="304">
                  <c:v>537.0</c:v>
                </c:pt>
                <c:pt idx="305">
                  <c:v>532.0</c:v>
                </c:pt>
                <c:pt idx="306">
                  <c:v>536.0</c:v>
                </c:pt>
                <c:pt idx="307">
                  <c:v>526.0</c:v>
                </c:pt>
                <c:pt idx="308">
                  <c:v>531.0</c:v>
                </c:pt>
                <c:pt idx="309">
                  <c:v>521.0</c:v>
                </c:pt>
                <c:pt idx="310">
                  <c:v>523.0</c:v>
                </c:pt>
                <c:pt idx="311">
                  <c:v>522.0</c:v>
                </c:pt>
                <c:pt idx="312">
                  <c:v>510.0</c:v>
                </c:pt>
                <c:pt idx="313">
                  <c:v>514.0</c:v>
                </c:pt>
                <c:pt idx="314">
                  <c:v>514.0</c:v>
                </c:pt>
                <c:pt idx="315">
                  <c:v>511.0</c:v>
                </c:pt>
                <c:pt idx="316">
                  <c:v>507.0</c:v>
                </c:pt>
                <c:pt idx="317">
                  <c:v>518.0</c:v>
                </c:pt>
                <c:pt idx="318">
                  <c:v>543.0</c:v>
                </c:pt>
                <c:pt idx="319">
                  <c:v>537.0</c:v>
                </c:pt>
                <c:pt idx="320">
                  <c:v>538.0</c:v>
                </c:pt>
                <c:pt idx="321">
                  <c:v>544.0</c:v>
                </c:pt>
                <c:pt idx="322">
                  <c:v>557.0</c:v>
                </c:pt>
                <c:pt idx="323">
                  <c:v>549.0</c:v>
                </c:pt>
                <c:pt idx="324">
                  <c:v>540.0</c:v>
                </c:pt>
                <c:pt idx="325">
                  <c:v>541.0</c:v>
                </c:pt>
                <c:pt idx="326">
                  <c:v>559.0</c:v>
                </c:pt>
                <c:pt idx="327">
                  <c:v>586.0</c:v>
                </c:pt>
                <c:pt idx="328">
                  <c:v>595.0</c:v>
                </c:pt>
                <c:pt idx="329">
                  <c:v>588.0</c:v>
                </c:pt>
                <c:pt idx="330">
                  <c:v>613.0</c:v>
                </c:pt>
                <c:pt idx="331">
                  <c:v>603.0</c:v>
                </c:pt>
                <c:pt idx="332">
                  <c:v>602.0</c:v>
                </c:pt>
                <c:pt idx="333">
                  <c:v>637.0</c:v>
                </c:pt>
                <c:pt idx="334">
                  <c:v>652.0</c:v>
                </c:pt>
                <c:pt idx="335">
                  <c:v>686.0</c:v>
                </c:pt>
                <c:pt idx="336">
                  <c:v>654.0</c:v>
                </c:pt>
                <c:pt idx="337">
                  <c:v>659.0</c:v>
                </c:pt>
                <c:pt idx="338">
                  <c:v>647.0</c:v>
                </c:pt>
                <c:pt idx="339">
                  <c:v>613.0</c:v>
                </c:pt>
                <c:pt idx="340">
                  <c:v>617.0</c:v>
                </c:pt>
                <c:pt idx="341">
                  <c:v>610.0</c:v>
                </c:pt>
                <c:pt idx="342">
                  <c:v>608.0</c:v>
                </c:pt>
                <c:pt idx="343">
                  <c:v>639.0</c:v>
                </c:pt>
                <c:pt idx="344">
                  <c:v>633.0</c:v>
                </c:pt>
                <c:pt idx="345">
                  <c:v>626.0</c:v>
                </c:pt>
                <c:pt idx="346">
                  <c:v>612.0</c:v>
                </c:pt>
                <c:pt idx="347">
                  <c:v>622.0</c:v>
                </c:pt>
                <c:pt idx="348">
                  <c:v>619.0</c:v>
                </c:pt>
                <c:pt idx="349">
                  <c:v>614.0</c:v>
                </c:pt>
                <c:pt idx="350">
                  <c:v>616.0</c:v>
                </c:pt>
                <c:pt idx="351">
                  <c:v>605.0</c:v>
                </c:pt>
                <c:pt idx="352">
                  <c:v>614.0</c:v>
                </c:pt>
                <c:pt idx="353">
                  <c:v>598.0</c:v>
                </c:pt>
                <c:pt idx="354">
                  <c:v>582.0</c:v>
                </c:pt>
                <c:pt idx="355">
                  <c:v>588.0</c:v>
                </c:pt>
                <c:pt idx="356">
                  <c:v>594.0</c:v>
                </c:pt>
                <c:pt idx="357">
                  <c:v>603.0</c:v>
                </c:pt>
                <c:pt idx="358">
                  <c:v>603.0</c:v>
                </c:pt>
                <c:pt idx="359">
                  <c:v>615.0</c:v>
                </c:pt>
                <c:pt idx="360">
                  <c:v>610.0</c:v>
                </c:pt>
                <c:pt idx="361">
                  <c:v>602.0</c:v>
                </c:pt>
                <c:pt idx="362">
                  <c:v>596.0</c:v>
                </c:pt>
                <c:pt idx="363">
                  <c:v>598.0</c:v>
                </c:pt>
                <c:pt idx="364">
                  <c:v>593.0</c:v>
                </c:pt>
                <c:pt idx="365">
                  <c:v>594.0</c:v>
                </c:pt>
                <c:pt idx="366">
                  <c:v>589.0</c:v>
                </c:pt>
                <c:pt idx="367">
                  <c:v>589.0</c:v>
                </c:pt>
                <c:pt idx="368">
                  <c:v>598.0</c:v>
                </c:pt>
                <c:pt idx="369">
                  <c:v>599.0</c:v>
                </c:pt>
                <c:pt idx="370">
                  <c:v>598.0</c:v>
                </c:pt>
                <c:pt idx="371">
                  <c:v>600.0</c:v>
                </c:pt>
                <c:pt idx="372">
                  <c:v>599.0</c:v>
                </c:pt>
                <c:pt idx="373">
                  <c:v>587.0</c:v>
                </c:pt>
                <c:pt idx="374">
                  <c:v>584.0</c:v>
                </c:pt>
                <c:pt idx="375">
                  <c:v>589.0</c:v>
                </c:pt>
                <c:pt idx="376">
                  <c:v>596.0</c:v>
                </c:pt>
                <c:pt idx="377">
                  <c:v>590.0</c:v>
                </c:pt>
                <c:pt idx="378">
                  <c:v>586.0</c:v>
                </c:pt>
                <c:pt idx="379">
                  <c:v>581.0</c:v>
                </c:pt>
                <c:pt idx="380">
                  <c:v>575.0</c:v>
                </c:pt>
                <c:pt idx="381">
                  <c:v>571.0</c:v>
                </c:pt>
                <c:pt idx="382">
                  <c:v>560.0</c:v>
                </c:pt>
                <c:pt idx="383">
                  <c:v>560.0</c:v>
                </c:pt>
                <c:pt idx="384">
                  <c:v>559.0</c:v>
                </c:pt>
                <c:pt idx="385">
                  <c:v>569.0</c:v>
                </c:pt>
                <c:pt idx="386">
                  <c:v>569.0</c:v>
                </c:pt>
                <c:pt idx="387">
                  <c:v>568.0</c:v>
                </c:pt>
                <c:pt idx="388">
                  <c:v>576.0</c:v>
                </c:pt>
                <c:pt idx="389">
                  <c:v>575.0</c:v>
                </c:pt>
                <c:pt idx="390">
                  <c:v>568.0</c:v>
                </c:pt>
                <c:pt idx="391">
                  <c:v>558.0</c:v>
                </c:pt>
                <c:pt idx="392">
                  <c:v>556.0</c:v>
                </c:pt>
                <c:pt idx="393">
                  <c:v>560.0</c:v>
                </c:pt>
                <c:pt idx="394">
                  <c:v>557.0</c:v>
                </c:pt>
                <c:pt idx="395">
                  <c:v>556.0</c:v>
                </c:pt>
                <c:pt idx="396">
                  <c:v>559.0</c:v>
                </c:pt>
                <c:pt idx="397">
                  <c:v>557.0</c:v>
                </c:pt>
                <c:pt idx="398">
                  <c:v>552.0</c:v>
                </c:pt>
                <c:pt idx="399">
                  <c:v>549.0</c:v>
                </c:pt>
                <c:pt idx="400">
                  <c:v>552.0</c:v>
                </c:pt>
                <c:pt idx="401">
                  <c:v>549.0</c:v>
                </c:pt>
                <c:pt idx="402">
                  <c:v>542.0</c:v>
                </c:pt>
                <c:pt idx="403">
                  <c:v>542.0</c:v>
                </c:pt>
                <c:pt idx="404">
                  <c:v>538.0</c:v>
                </c:pt>
                <c:pt idx="405">
                  <c:v>535.0</c:v>
                </c:pt>
                <c:pt idx="406">
                  <c:v>535.0</c:v>
                </c:pt>
                <c:pt idx="407">
                  <c:v>522.0</c:v>
                </c:pt>
                <c:pt idx="408">
                  <c:v>519.0</c:v>
                </c:pt>
                <c:pt idx="409">
                  <c:v>514.0</c:v>
                </c:pt>
                <c:pt idx="410">
                  <c:v>517.0</c:v>
                </c:pt>
                <c:pt idx="411">
                  <c:v>524.0</c:v>
                </c:pt>
                <c:pt idx="412">
                  <c:v>519.0</c:v>
                </c:pt>
                <c:pt idx="413">
                  <c:v>513.0</c:v>
                </c:pt>
                <c:pt idx="414">
                  <c:v>518.0</c:v>
                </c:pt>
                <c:pt idx="415">
                  <c:v>518.0</c:v>
                </c:pt>
                <c:pt idx="416">
                  <c:v>517.0</c:v>
                </c:pt>
                <c:pt idx="417">
                  <c:v>510.0</c:v>
                </c:pt>
                <c:pt idx="418">
                  <c:v>505.0</c:v>
                </c:pt>
                <c:pt idx="419">
                  <c:v>507.0</c:v>
                </c:pt>
                <c:pt idx="420">
                  <c:v>506.0</c:v>
                </c:pt>
                <c:pt idx="421">
                  <c:v>507.0</c:v>
                </c:pt>
                <c:pt idx="422">
                  <c:v>511.0</c:v>
                </c:pt>
                <c:pt idx="423">
                  <c:v>508.0</c:v>
                </c:pt>
                <c:pt idx="424">
                  <c:v>500.0</c:v>
                </c:pt>
                <c:pt idx="425">
                  <c:v>494.0</c:v>
                </c:pt>
                <c:pt idx="426">
                  <c:v>484.0</c:v>
                </c:pt>
                <c:pt idx="427">
                  <c:v>479.0</c:v>
                </c:pt>
                <c:pt idx="428">
                  <c:v>482.0</c:v>
                </c:pt>
                <c:pt idx="429">
                  <c:v>484.0</c:v>
                </c:pt>
                <c:pt idx="430">
                  <c:v>490.0</c:v>
                </c:pt>
                <c:pt idx="431">
                  <c:v>495.0</c:v>
                </c:pt>
                <c:pt idx="432">
                  <c:v>501.0</c:v>
                </c:pt>
                <c:pt idx="433">
                  <c:v>499.0</c:v>
                </c:pt>
                <c:pt idx="434">
                  <c:v>494.0</c:v>
                </c:pt>
                <c:pt idx="435">
                  <c:v>492.0</c:v>
                </c:pt>
                <c:pt idx="436">
                  <c:v>487.0</c:v>
                </c:pt>
                <c:pt idx="437">
                  <c:v>475.0</c:v>
                </c:pt>
                <c:pt idx="438">
                  <c:v>472.0</c:v>
                </c:pt>
                <c:pt idx="439">
                  <c:v>474.0</c:v>
                </c:pt>
                <c:pt idx="440">
                  <c:v>476.0</c:v>
                </c:pt>
                <c:pt idx="441">
                  <c:v>469.0</c:v>
                </c:pt>
                <c:pt idx="442">
                  <c:v>466.0</c:v>
                </c:pt>
                <c:pt idx="443">
                  <c:v>475.0</c:v>
                </c:pt>
                <c:pt idx="444">
                  <c:v>492.0</c:v>
                </c:pt>
                <c:pt idx="445">
                  <c:v>483.0</c:v>
                </c:pt>
                <c:pt idx="446">
                  <c:v>484.0</c:v>
                </c:pt>
                <c:pt idx="447">
                  <c:v>494.0</c:v>
                </c:pt>
                <c:pt idx="448">
                  <c:v>499.0</c:v>
                </c:pt>
                <c:pt idx="449">
                  <c:v>495.0</c:v>
                </c:pt>
                <c:pt idx="450">
                  <c:v>496.0</c:v>
                </c:pt>
                <c:pt idx="451">
                  <c:v>508.0</c:v>
                </c:pt>
                <c:pt idx="452">
                  <c:v>504.0</c:v>
                </c:pt>
                <c:pt idx="453">
                  <c:v>490.0</c:v>
                </c:pt>
                <c:pt idx="454">
                  <c:v>489.0</c:v>
                </c:pt>
                <c:pt idx="455">
                  <c:v>481.0</c:v>
                </c:pt>
                <c:pt idx="456">
                  <c:v>473.0</c:v>
                </c:pt>
                <c:pt idx="457">
                  <c:v>468.0</c:v>
                </c:pt>
                <c:pt idx="458">
                  <c:v>468.0</c:v>
                </c:pt>
                <c:pt idx="459">
                  <c:v>461.0</c:v>
                </c:pt>
                <c:pt idx="460">
                  <c:v>460.0</c:v>
                </c:pt>
                <c:pt idx="461">
                  <c:v>461.0</c:v>
                </c:pt>
                <c:pt idx="462">
                  <c:v>463.0</c:v>
                </c:pt>
                <c:pt idx="463">
                  <c:v>458.0</c:v>
                </c:pt>
                <c:pt idx="464">
                  <c:v>452.0</c:v>
                </c:pt>
                <c:pt idx="465">
                  <c:v>449.0</c:v>
                </c:pt>
                <c:pt idx="466">
                  <c:v>450.0</c:v>
                </c:pt>
                <c:pt idx="467">
                  <c:v>447.0</c:v>
                </c:pt>
                <c:pt idx="468">
                  <c:v>447.0</c:v>
                </c:pt>
                <c:pt idx="469">
                  <c:v>448.0</c:v>
                </c:pt>
                <c:pt idx="470">
                  <c:v>449.0</c:v>
                </c:pt>
                <c:pt idx="471">
                  <c:v>445.0</c:v>
                </c:pt>
                <c:pt idx="472">
                  <c:v>439.0</c:v>
                </c:pt>
                <c:pt idx="473">
                  <c:v>436.0</c:v>
                </c:pt>
                <c:pt idx="474">
                  <c:v>440.0</c:v>
                </c:pt>
                <c:pt idx="475">
                  <c:v>433.0</c:v>
                </c:pt>
                <c:pt idx="476">
                  <c:v>429.0</c:v>
                </c:pt>
                <c:pt idx="477">
                  <c:v>432.0</c:v>
                </c:pt>
                <c:pt idx="478">
                  <c:v>436.0</c:v>
                </c:pt>
                <c:pt idx="479">
                  <c:v>435.0</c:v>
                </c:pt>
                <c:pt idx="480">
                  <c:v>433.0</c:v>
                </c:pt>
                <c:pt idx="481">
                  <c:v>440.0</c:v>
                </c:pt>
                <c:pt idx="482">
                  <c:v>440.0</c:v>
                </c:pt>
                <c:pt idx="483">
                  <c:v>438.0</c:v>
                </c:pt>
                <c:pt idx="484">
                  <c:v>436.0</c:v>
                </c:pt>
                <c:pt idx="485">
                  <c:v>435.0</c:v>
                </c:pt>
                <c:pt idx="486">
                  <c:v>428.0</c:v>
                </c:pt>
                <c:pt idx="487">
                  <c:v>423.0</c:v>
                </c:pt>
                <c:pt idx="488">
                  <c:v>417.0</c:v>
                </c:pt>
                <c:pt idx="489">
                  <c:v>413.0</c:v>
                </c:pt>
                <c:pt idx="490">
                  <c:v>414.0</c:v>
                </c:pt>
                <c:pt idx="491">
                  <c:v>412.0</c:v>
                </c:pt>
                <c:pt idx="492">
                  <c:v>412.0</c:v>
                </c:pt>
                <c:pt idx="493">
                  <c:v>403.0</c:v>
                </c:pt>
                <c:pt idx="494">
                  <c:v>408.0</c:v>
                </c:pt>
                <c:pt idx="495">
                  <c:v>407.0</c:v>
                </c:pt>
                <c:pt idx="496">
                  <c:v>409.0</c:v>
                </c:pt>
                <c:pt idx="497">
                  <c:v>415.0</c:v>
                </c:pt>
                <c:pt idx="498">
                  <c:v>417.0</c:v>
                </c:pt>
                <c:pt idx="499">
                  <c:v>423.0</c:v>
                </c:pt>
                <c:pt idx="500">
                  <c:v>435.0</c:v>
                </c:pt>
                <c:pt idx="501">
                  <c:v>439.0</c:v>
                </c:pt>
                <c:pt idx="502">
                  <c:v>436.0</c:v>
                </c:pt>
                <c:pt idx="503">
                  <c:v>445.0</c:v>
                </c:pt>
                <c:pt idx="504">
                  <c:v>445.0</c:v>
                </c:pt>
                <c:pt idx="505">
                  <c:v>436.0</c:v>
                </c:pt>
                <c:pt idx="506">
                  <c:v>439.0</c:v>
                </c:pt>
                <c:pt idx="507">
                  <c:v>445.0</c:v>
                </c:pt>
                <c:pt idx="508">
                  <c:v>452.0</c:v>
                </c:pt>
                <c:pt idx="509">
                  <c:v>452.0</c:v>
                </c:pt>
                <c:pt idx="510">
                  <c:v>450.0</c:v>
                </c:pt>
                <c:pt idx="511">
                  <c:v>445.0</c:v>
                </c:pt>
                <c:pt idx="512">
                  <c:v>443.0</c:v>
                </c:pt>
                <c:pt idx="513">
                  <c:v>436.0</c:v>
                </c:pt>
                <c:pt idx="514">
                  <c:v>433.0</c:v>
                </c:pt>
                <c:pt idx="515">
                  <c:v>434.0</c:v>
                </c:pt>
                <c:pt idx="516">
                  <c:v>439.0</c:v>
                </c:pt>
                <c:pt idx="517">
                  <c:v>434.0</c:v>
                </c:pt>
                <c:pt idx="518">
                  <c:v>438.0</c:v>
                </c:pt>
                <c:pt idx="519">
                  <c:v>440.0</c:v>
                </c:pt>
                <c:pt idx="520">
                  <c:v>437.0</c:v>
                </c:pt>
                <c:pt idx="521">
                  <c:v>431.0</c:v>
                </c:pt>
                <c:pt idx="522">
                  <c:v>427.0</c:v>
                </c:pt>
                <c:pt idx="523">
                  <c:v>429.0</c:v>
                </c:pt>
                <c:pt idx="524">
                  <c:v>432.0</c:v>
                </c:pt>
                <c:pt idx="525">
                  <c:v>429.0</c:v>
                </c:pt>
                <c:pt idx="526">
                  <c:v>425.0</c:v>
                </c:pt>
                <c:pt idx="527">
                  <c:v>425.0</c:v>
                </c:pt>
                <c:pt idx="528">
                  <c:v>426.0</c:v>
                </c:pt>
                <c:pt idx="529">
                  <c:v>423.0</c:v>
                </c:pt>
                <c:pt idx="530">
                  <c:v>417.0</c:v>
                </c:pt>
                <c:pt idx="531">
                  <c:v>416.0</c:v>
                </c:pt>
                <c:pt idx="532">
                  <c:v>420.0</c:v>
                </c:pt>
                <c:pt idx="533">
                  <c:v>420.0</c:v>
                </c:pt>
                <c:pt idx="534">
                  <c:v>415.0</c:v>
                </c:pt>
                <c:pt idx="535">
                  <c:v>415.0</c:v>
                </c:pt>
                <c:pt idx="536">
                  <c:v>413.0</c:v>
                </c:pt>
                <c:pt idx="537">
                  <c:v>414.0</c:v>
                </c:pt>
                <c:pt idx="538">
                  <c:v>411.0</c:v>
                </c:pt>
                <c:pt idx="539">
                  <c:v>409.0</c:v>
                </c:pt>
                <c:pt idx="540">
                  <c:v>405.0</c:v>
                </c:pt>
                <c:pt idx="541">
                  <c:v>400.0</c:v>
                </c:pt>
                <c:pt idx="542">
                  <c:v>398.0</c:v>
                </c:pt>
                <c:pt idx="543">
                  <c:v>402.0</c:v>
                </c:pt>
                <c:pt idx="544">
                  <c:v>406.0</c:v>
                </c:pt>
                <c:pt idx="545">
                  <c:v>408.0</c:v>
                </c:pt>
                <c:pt idx="546">
                  <c:v>420.0</c:v>
                </c:pt>
                <c:pt idx="547">
                  <c:v>429.0</c:v>
                </c:pt>
                <c:pt idx="548">
                  <c:v>439.0</c:v>
                </c:pt>
                <c:pt idx="549">
                  <c:v>435.0</c:v>
                </c:pt>
                <c:pt idx="550">
                  <c:v>435.0</c:v>
                </c:pt>
                <c:pt idx="551">
                  <c:v>442.0</c:v>
                </c:pt>
                <c:pt idx="552">
                  <c:v>448.0</c:v>
                </c:pt>
                <c:pt idx="553">
                  <c:v>462.0</c:v>
                </c:pt>
                <c:pt idx="554">
                  <c:v>472.0</c:v>
                </c:pt>
                <c:pt idx="555">
                  <c:v>475.0</c:v>
                </c:pt>
                <c:pt idx="556">
                  <c:v>471.0</c:v>
                </c:pt>
                <c:pt idx="557">
                  <c:v>463.0</c:v>
                </c:pt>
                <c:pt idx="558">
                  <c:v>459.0</c:v>
                </c:pt>
                <c:pt idx="559">
                  <c:v>459.0</c:v>
                </c:pt>
                <c:pt idx="560">
                  <c:v>470.0</c:v>
                </c:pt>
                <c:pt idx="561">
                  <c:v>465.0</c:v>
                </c:pt>
                <c:pt idx="562">
                  <c:v>456.0</c:v>
                </c:pt>
                <c:pt idx="563">
                  <c:v>455.0</c:v>
                </c:pt>
                <c:pt idx="564">
                  <c:v>452.0</c:v>
                </c:pt>
                <c:pt idx="565">
                  <c:v>454.0</c:v>
                </c:pt>
                <c:pt idx="566">
                  <c:v>451.0</c:v>
                </c:pt>
                <c:pt idx="567">
                  <c:v>448.0</c:v>
                </c:pt>
                <c:pt idx="568">
                  <c:v>464.0</c:v>
                </c:pt>
                <c:pt idx="569">
                  <c:v>486.0</c:v>
                </c:pt>
                <c:pt idx="570">
                  <c:v>484.0</c:v>
                </c:pt>
                <c:pt idx="571">
                  <c:v>474.0</c:v>
                </c:pt>
                <c:pt idx="572">
                  <c:v>476.0</c:v>
                </c:pt>
                <c:pt idx="573">
                  <c:v>461.0</c:v>
                </c:pt>
                <c:pt idx="574">
                  <c:v>466.0</c:v>
                </c:pt>
                <c:pt idx="575">
                  <c:v>466.0</c:v>
                </c:pt>
                <c:pt idx="576">
                  <c:v>464.0</c:v>
                </c:pt>
                <c:pt idx="577">
                  <c:v>467.0</c:v>
                </c:pt>
                <c:pt idx="578">
                  <c:v>479.0</c:v>
                </c:pt>
                <c:pt idx="579">
                  <c:v>473.0</c:v>
                </c:pt>
                <c:pt idx="580">
                  <c:v>473.0</c:v>
                </c:pt>
                <c:pt idx="581">
                  <c:v>465.0</c:v>
                </c:pt>
                <c:pt idx="582">
                  <c:v>456.0</c:v>
                </c:pt>
                <c:pt idx="583">
                  <c:v>458.0</c:v>
                </c:pt>
                <c:pt idx="584">
                  <c:v>451.0</c:v>
                </c:pt>
                <c:pt idx="585">
                  <c:v>449.0</c:v>
                </c:pt>
                <c:pt idx="586">
                  <c:v>461.0</c:v>
                </c:pt>
                <c:pt idx="587">
                  <c:v>465.0</c:v>
                </c:pt>
                <c:pt idx="588">
                  <c:v>465.0</c:v>
                </c:pt>
                <c:pt idx="589">
                  <c:v>471.0</c:v>
                </c:pt>
                <c:pt idx="590">
                  <c:v>472.0</c:v>
                </c:pt>
                <c:pt idx="591">
                  <c:v>479.0</c:v>
                </c:pt>
                <c:pt idx="592">
                  <c:v>473.0</c:v>
                </c:pt>
                <c:pt idx="593">
                  <c:v>467.0</c:v>
                </c:pt>
                <c:pt idx="594">
                  <c:v>463.0</c:v>
                </c:pt>
                <c:pt idx="595">
                  <c:v>462.0</c:v>
                </c:pt>
                <c:pt idx="596">
                  <c:v>466.0</c:v>
                </c:pt>
                <c:pt idx="597">
                  <c:v>455.0</c:v>
                </c:pt>
                <c:pt idx="598">
                  <c:v>451.0</c:v>
                </c:pt>
                <c:pt idx="599">
                  <c:v>450.0</c:v>
                </c:pt>
                <c:pt idx="600">
                  <c:v>448.0</c:v>
                </c:pt>
                <c:pt idx="601">
                  <c:v>454.0</c:v>
                </c:pt>
                <c:pt idx="602">
                  <c:v>448.0</c:v>
                </c:pt>
                <c:pt idx="603">
                  <c:v>446.0</c:v>
                </c:pt>
                <c:pt idx="604">
                  <c:v>455.0</c:v>
                </c:pt>
                <c:pt idx="605">
                  <c:v>461.0</c:v>
                </c:pt>
                <c:pt idx="606">
                  <c:v>461.0</c:v>
                </c:pt>
                <c:pt idx="607">
                  <c:v>462.0</c:v>
                </c:pt>
                <c:pt idx="608">
                  <c:v>450.0</c:v>
                </c:pt>
                <c:pt idx="609">
                  <c:v>362.0</c:v>
                </c:pt>
                <c:pt idx="610">
                  <c:v>358.0</c:v>
                </c:pt>
                <c:pt idx="611">
                  <c:v>358.0</c:v>
                </c:pt>
                <c:pt idx="612">
                  <c:v>356.0</c:v>
                </c:pt>
                <c:pt idx="613">
                  <c:v>353.0</c:v>
                </c:pt>
                <c:pt idx="614">
                  <c:v>351.0</c:v>
                </c:pt>
                <c:pt idx="615">
                  <c:v>353.0</c:v>
                </c:pt>
                <c:pt idx="616">
                  <c:v>358.0</c:v>
                </c:pt>
                <c:pt idx="617">
                  <c:v>362.0</c:v>
                </c:pt>
                <c:pt idx="618">
                  <c:v>364.0</c:v>
                </c:pt>
                <c:pt idx="619">
                  <c:v>366.0</c:v>
                </c:pt>
                <c:pt idx="620">
                  <c:v>359.0</c:v>
                </c:pt>
                <c:pt idx="621">
                  <c:v>355.0</c:v>
                </c:pt>
                <c:pt idx="622">
                  <c:v>337.0</c:v>
                </c:pt>
                <c:pt idx="623">
                  <c:v>330.0</c:v>
                </c:pt>
                <c:pt idx="624">
                  <c:v>330.0</c:v>
                </c:pt>
                <c:pt idx="625">
                  <c:v>334.0</c:v>
                </c:pt>
                <c:pt idx="626">
                  <c:v>334.0</c:v>
                </c:pt>
                <c:pt idx="627">
                  <c:v>326.0</c:v>
                </c:pt>
                <c:pt idx="628">
                  <c:v>327.0</c:v>
                </c:pt>
                <c:pt idx="629">
                  <c:v>319.0</c:v>
                </c:pt>
                <c:pt idx="630">
                  <c:v>318.0</c:v>
                </c:pt>
                <c:pt idx="631">
                  <c:v>317.0</c:v>
                </c:pt>
                <c:pt idx="632">
                  <c:v>318.0</c:v>
                </c:pt>
                <c:pt idx="633">
                  <c:v>317.0</c:v>
                </c:pt>
                <c:pt idx="634">
                  <c:v>321.0</c:v>
                </c:pt>
                <c:pt idx="635">
                  <c:v>321.0</c:v>
                </c:pt>
                <c:pt idx="636">
                  <c:v>317.0</c:v>
                </c:pt>
                <c:pt idx="637">
                  <c:v>324.0</c:v>
                </c:pt>
                <c:pt idx="638">
                  <c:v>327.0</c:v>
                </c:pt>
                <c:pt idx="639">
                  <c:v>328.0</c:v>
                </c:pt>
                <c:pt idx="640">
                  <c:v>323.0</c:v>
                </c:pt>
                <c:pt idx="641">
                  <c:v>320.0</c:v>
                </c:pt>
                <c:pt idx="642">
                  <c:v>316.0</c:v>
                </c:pt>
                <c:pt idx="643">
                  <c:v>313.0</c:v>
                </c:pt>
                <c:pt idx="644">
                  <c:v>308.0</c:v>
                </c:pt>
                <c:pt idx="645">
                  <c:v>307.0</c:v>
                </c:pt>
                <c:pt idx="646">
                  <c:v>305.0</c:v>
                </c:pt>
                <c:pt idx="647">
                  <c:v>301.0</c:v>
                </c:pt>
                <c:pt idx="648">
                  <c:v>305.0</c:v>
                </c:pt>
                <c:pt idx="649">
                  <c:v>302.0</c:v>
                </c:pt>
                <c:pt idx="650">
                  <c:v>299.0</c:v>
                </c:pt>
                <c:pt idx="651">
                  <c:v>308.0</c:v>
                </c:pt>
                <c:pt idx="652">
                  <c:v>315.0</c:v>
                </c:pt>
                <c:pt idx="653">
                  <c:v>309.0</c:v>
                </c:pt>
                <c:pt idx="654">
                  <c:v>312.0</c:v>
                </c:pt>
                <c:pt idx="655">
                  <c:v>310.0</c:v>
                </c:pt>
                <c:pt idx="656">
                  <c:v>314.0</c:v>
                </c:pt>
                <c:pt idx="657">
                  <c:v>321.0</c:v>
                </c:pt>
                <c:pt idx="658">
                  <c:v>316.0</c:v>
                </c:pt>
                <c:pt idx="659">
                  <c:v>319.0</c:v>
                </c:pt>
                <c:pt idx="660">
                  <c:v>323.0</c:v>
                </c:pt>
                <c:pt idx="661">
                  <c:v>321.0</c:v>
                </c:pt>
                <c:pt idx="662">
                  <c:v>319.0</c:v>
                </c:pt>
                <c:pt idx="663">
                  <c:v>318.0</c:v>
                </c:pt>
                <c:pt idx="664">
                  <c:v>322.0</c:v>
                </c:pt>
                <c:pt idx="665">
                  <c:v>320.0</c:v>
                </c:pt>
                <c:pt idx="666">
                  <c:v>316.0</c:v>
                </c:pt>
                <c:pt idx="667">
                  <c:v>311.0</c:v>
                </c:pt>
                <c:pt idx="668">
                  <c:v>307.0</c:v>
                </c:pt>
                <c:pt idx="669">
                  <c:v>305.0</c:v>
                </c:pt>
                <c:pt idx="670">
                  <c:v>299.0</c:v>
                </c:pt>
                <c:pt idx="671">
                  <c:v>298.0</c:v>
                </c:pt>
                <c:pt idx="672">
                  <c:v>295.0</c:v>
                </c:pt>
                <c:pt idx="673">
                  <c:v>298.0</c:v>
                </c:pt>
                <c:pt idx="674">
                  <c:v>294.0</c:v>
                </c:pt>
                <c:pt idx="675">
                  <c:v>287.0</c:v>
                </c:pt>
                <c:pt idx="676">
                  <c:v>283.0</c:v>
                </c:pt>
                <c:pt idx="677">
                  <c:v>280.0</c:v>
                </c:pt>
                <c:pt idx="678">
                  <c:v>282.0</c:v>
                </c:pt>
                <c:pt idx="679">
                  <c:v>280.0</c:v>
                </c:pt>
                <c:pt idx="680">
                  <c:v>283.0</c:v>
                </c:pt>
                <c:pt idx="681">
                  <c:v>279.0</c:v>
                </c:pt>
                <c:pt idx="682">
                  <c:v>275.0</c:v>
                </c:pt>
                <c:pt idx="683">
                  <c:v>276.0</c:v>
                </c:pt>
                <c:pt idx="684">
                  <c:v>277.0</c:v>
                </c:pt>
                <c:pt idx="685">
                  <c:v>269.0</c:v>
                </c:pt>
                <c:pt idx="686">
                  <c:v>267.0</c:v>
                </c:pt>
                <c:pt idx="687">
                  <c:v>263.0</c:v>
                </c:pt>
                <c:pt idx="688">
                  <c:v>272.0</c:v>
                </c:pt>
                <c:pt idx="689">
                  <c:v>279.0</c:v>
                </c:pt>
                <c:pt idx="690">
                  <c:v>296.0</c:v>
                </c:pt>
                <c:pt idx="691">
                  <c:v>287.0</c:v>
                </c:pt>
                <c:pt idx="692">
                  <c:v>289.0</c:v>
                </c:pt>
                <c:pt idx="693">
                  <c:v>300.0</c:v>
                </c:pt>
                <c:pt idx="694">
                  <c:v>304.0</c:v>
                </c:pt>
                <c:pt idx="695">
                  <c:v>305.0</c:v>
                </c:pt>
                <c:pt idx="696">
                  <c:v>297.0</c:v>
                </c:pt>
                <c:pt idx="697">
                  <c:v>293.0</c:v>
                </c:pt>
                <c:pt idx="698">
                  <c:v>294.0</c:v>
                </c:pt>
                <c:pt idx="699">
                  <c:v>295.0</c:v>
                </c:pt>
                <c:pt idx="700">
                  <c:v>301.0</c:v>
                </c:pt>
                <c:pt idx="701">
                  <c:v>294.0</c:v>
                </c:pt>
                <c:pt idx="702">
                  <c:v>284.0</c:v>
                </c:pt>
                <c:pt idx="703">
                  <c:v>281.0</c:v>
                </c:pt>
                <c:pt idx="704">
                  <c:v>286.0</c:v>
                </c:pt>
                <c:pt idx="705">
                  <c:v>281.0</c:v>
                </c:pt>
                <c:pt idx="706">
                  <c:v>274.0</c:v>
                </c:pt>
                <c:pt idx="707">
                  <c:v>272.0</c:v>
                </c:pt>
                <c:pt idx="708">
                  <c:v>270.0</c:v>
                </c:pt>
                <c:pt idx="709">
                  <c:v>271.0</c:v>
                </c:pt>
                <c:pt idx="710">
                  <c:v>273.0</c:v>
                </c:pt>
                <c:pt idx="711">
                  <c:v>271.0</c:v>
                </c:pt>
                <c:pt idx="712">
                  <c:v>274.0</c:v>
                </c:pt>
                <c:pt idx="713">
                  <c:v>268.0</c:v>
                </c:pt>
                <c:pt idx="714">
                  <c:v>272.0</c:v>
                </c:pt>
                <c:pt idx="715">
                  <c:v>271.0</c:v>
                </c:pt>
                <c:pt idx="716">
                  <c:v>271.0</c:v>
                </c:pt>
                <c:pt idx="717">
                  <c:v>271.0</c:v>
                </c:pt>
                <c:pt idx="718">
                  <c:v>269.0</c:v>
                </c:pt>
                <c:pt idx="719">
                  <c:v>268.0</c:v>
                </c:pt>
                <c:pt idx="720">
                  <c:v>267.0</c:v>
                </c:pt>
                <c:pt idx="721">
                  <c:v>267.0</c:v>
                </c:pt>
                <c:pt idx="722">
                  <c:v>262.0</c:v>
                </c:pt>
                <c:pt idx="723">
                  <c:v>263.0</c:v>
                </c:pt>
                <c:pt idx="724">
                  <c:v>268.0</c:v>
                </c:pt>
                <c:pt idx="725">
                  <c:v>267.0</c:v>
                </c:pt>
                <c:pt idx="726">
                  <c:v>274.0</c:v>
                </c:pt>
                <c:pt idx="727">
                  <c:v>269.0</c:v>
                </c:pt>
                <c:pt idx="728">
                  <c:v>267.0</c:v>
                </c:pt>
                <c:pt idx="729">
                  <c:v>267.0</c:v>
                </c:pt>
                <c:pt idx="730">
                  <c:v>266.0</c:v>
                </c:pt>
                <c:pt idx="731">
                  <c:v>267.0</c:v>
                </c:pt>
                <c:pt idx="732">
                  <c:v>273.0</c:v>
                </c:pt>
                <c:pt idx="733">
                  <c:v>268.0</c:v>
                </c:pt>
                <c:pt idx="734">
                  <c:v>268.0</c:v>
                </c:pt>
                <c:pt idx="735">
                  <c:v>266.0</c:v>
                </c:pt>
                <c:pt idx="736">
                  <c:v>268.0</c:v>
                </c:pt>
                <c:pt idx="737">
                  <c:v>269.0</c:v>
                </c:pt>
                <c:pt idx="738">
                  <c:v>272.0</c:v>
                </c:pt>
                <c:pt idx="739">
                  <c:v>272.0</c:v>
                </c:pt>
                <c:pt idx="740">
                  <c:v>271.0</c:v>
                </c:pt>
                <c:pt idx="741">
                  <c:v>266.0</c:v>
                </c:pt>
                <c:pt idx="742">
                  <c:v>266.0</c:v>
                </c:pt>
                <c:pt idx="743">
                  <c:v>270.0</c:v>
                </c:pt>
                <c:pt idx="744">
                  <c:v>268.0</c:v>
                </c:pt>
                <c:pt idx="745">
                  <c:v>270.0</c:v>
                </c:pt>
                <c:pt idx="746">
                  <c:v>268.0</c:v>
                </c:pt>
                <c:pt idx="747">
                  <c:v>272.0</c:v>
                </c:pt>
                <c:pt idx="748">
                  <c:v>265.0</c:v>
                </c:pt>
                <c:pt idx="749">
                  <c:v>260.0</c:v>
                </c:pt>
                <c:pt idx="750">
                  <c:v>261.0</c:v>
                </c:pt>
                <c:pt idx="751">
                  <c:v>254.0</c:v>
                </c:pt>
                <c:pt idx="752">
                  <c:v>254.0</c:v>
                </c:pt>
                <c:pt idx="753">
                  <c:v>253.0</c:v>
                </c:pt>
                <c:pt idx="754">
                  <c:v>249.0</c:v>
                </c:pt>
                <c:pt idx="755">
                  <c:v>255.0</c:v>
                </c:pt>
                <c:pt idx="756">
                  <c:v>257.0</c:v>
                </c:pt>
                <c:pt idx="757">
                  <c:v>258.0</c:v>
                </c:pt>
                <c:pt idx="758">
                  <c:v>255.0</c:v>
                </c:pt>
                <c:pt idx="759">
                  <c:v>247.0</c:v>
                </c:pt>
                <c:pt idx="760">
                  <c:v>246.0</c:v>
                </c:pt>
                <c:pt idx="761">
                  <c:v>245.0</c:v>
                </c:pt>
                <c:pt idx="762">
                  <c:v>241.0</c:v>
                </c:pt>
                <c:pt idx="763">
                  <c:v>237.0</c:v>
                </c:pt>
                <c:pt idx="764">
                  <c:v>233.0</c:v>
                </c:pt>
                <c:pt idx="765">
                  <c:v>230.0</c:v>
                </c:pt>
                <c:pt idx="766">
                  <c:v>230.0</c:v>
                </c:pt>
                <c:pt idx="767">
                  <c:v>233.0</c:v>
                </c:pt>
                <c:pt idx="768">
                  <c:v>230.0</c:v>
                </c:pt>
                <c:pt idx="769">
                  <c:v>230.0</c:v>
                </c:pt>
                <c:pt idx="770">
                  <c:v>230.0</c:v>
                </c:pt>
                <c:pt idx="771">
                  <c:v>227.0</c:v>
                </c:pt>
                <c:pt idx="772">
                  <c:v>229.0</c:v>
                </c:pt>
                <c:pt idx="773">
                  <c:v>227.0</c:v>
                </c:pt>
                <c:pt idx="774">
                  <c:v>226.0</c:v>
                </c:pt>
                <c:pt idx="775">
                  <c:v>212.0</c:v>
                </c:pt>
                <c:pt idx="776">
                  <c:v>213.0</c:v>
                </c:pt>
                <c:pt idx="777">
                  <c:v>211.0</c:v>
                </c:pt>
                <c:pt idx="778">
                  <c:v>214.0</c:v>
                </c:pt>
                <c:pt idx="779">
                  <c:v>213.0</c:v>
                </c:pt>
                <c:pt idx="780">
                  <c:v>215.0</c:v>
                </c:pt>
                <c:pt idx="781">
                  <c:v>214.0</c:v>
                </c:pt>
                <c:pt idx="782">
                  <c:v>215.0</c:v>
                </c:pt>
                <c:pt idx="783">
                  <c:v>207.0</c:v>
                </c:pt>
                <c:pt idx="784">
                  <c:v>205.0</c:v>
                </c:pt>
                <c:pt idx="785">
                  <c:v>198.0</c:v>
                </c:pt>
                <c:pt idx="786">
                  <c:v>204.0</c:v>
                </c:pt>
                <c:pt idx="787">
                  <c:v>201.0</c:v>
                </c:pt>
                <c:pt idx="788">
                  <c:v>200.0</c:v>
                </c:pt>
                <c:pt idx="789">
                  <c:v>200.0</c:v>
                </c:pt>
                <c:pt idx="790">
                  <c:v>205.0</c:v>
                </c:pt>
                <c:pt idx="791">
                  <c:v>215.0</c:v>
                </c:pt>
                <c:pt idx="792">
                  <c:v>219.0</c:v>
                </c:pt>
                <c:pt idx="793">
                  <c:v>218.0</c:v>
                </c:pt>
                <c:pt idx="794">
                  <c:v>211.0</c:v>
                </c:pt>
                <c:pt idx="795">
                  <c:v>211.0</c:v>
                </c:pt>
                <c:pt idx="796">
                  <c:v>214.0</c:v>
                </c:pt>
                <c:pt idx="797">
                  <c:v>209.0</c:v>
                </c:pt>
                <c:pt idx="798">
                  <c:v>210.0</c:v>
                </c:pt>
                <c:pt idx="799">
                  <c:v>210.0</c:v>
                </c:pt>
                <c:pt idx="800">
                  <c:v>213.0</c:v>
                </c:pt>
                <c:pt idx="801">
                  <c:v>215.0</c:v>
                </c:pt>
                <c:pt idx="802">
                  <c:v>215.0</c:v>
                </c:pt>
                <c:pt idx="803">
                  <c:v>215.0</c:v>
                </c:pt>
                <c:pt idx="804">
                  <c:v>219.0</c:v>
                </c:pt>
                <c:pt idx="805">
                  <c:v>219.0</c:v>
                </c:pt>
                <c:pt idx="806">
                  <c:v>216.0</c:v>
                </c:pt>
                <c:pt idx="807">
                  <c:v>213.0</c:v>
                </c:pt>
                <c:pt idx="808">
                  <c:v>211.0</c:v>
                </c:pt>
                <c:pt idx="809">
                  <c:v>208.0</c:v>
                </c:pt>
                <c:pt idx="810">
                  <c:v>209.0</c:v>
                </c:pt>
                <c:pt idx="811">
                  <c:v>209.0</c:v>
                </c:pt>
                <c:pt idx="812">
                  <c:v>214.0</c:v>
                </c:pt>
                <c:pt idx="813">
                  <c:v>214.0</c:v>
                </c:pt>
                <c:pt idx="814">
                  <c:v>216.0</c:v>
                </c:pt>
                <c:pt idx="815">
                  <c:v>216.0</c:v>
                </c:pt>
                <c:pt idx="816">
                  <c:v>218.0</c:v>
                </c:pt>
                <c:pt idx="817">
                  <c:v>214.0</c:v>
                </c:pt>
                <c:pt idx="818">
                  <c:v>212.0</c:v>
                </c:pt>
                <c:pt idx="819">
                  <c:v>214.0</c:v>
                </c:pt>
                <c:pt idx="820">
                  <c:v>208.0</c:v>
                </c:pt>
                <c:pt idx="821">
                  <c:v>201.0</c:v>
                </c:pt>
                <c:pt idx="822">
                  <c:v>200.0</c:v>
                </c:pt>
                <c:pt idx="823">
                  <c:v>201.0</c:v>
                </c:pt>
                <c:pt idx="824">
                  <c:v>203.0</c:v>
                </c:pt>
                <c:pt idx="825">
                  <c:v>199.0</c:v>
                </c:pt>
                <c:pt idx="826">
                  <c:v>197.0</c:v>
                </c:pt>
                <c:pt idx="827">
                  <c:v>195.0</c:v>
                </c:pt>
                <c:pt idx="828">
                  <c:v>194.0</c:v>
                </c:pt>
                <c:pt idx="829">
                  <c:v>189.0</c:v>
                </c:pt>
                <c:pt idx="830">
                  <c:v>190.0</c:v>
                </c:pt>
                <c:pt idx="831">
                  <c:v>190.0</c:v>
                </c:pt>
                <c:pt idx="832">
                  <c:v>190.0</c:v>
                </c:pt>
                <c:pt idx="833">
                  <c:v>192.0</c:v>
                </c:pt>
                <c:pt idx="834">
                  <c:v>192.0</c:v>
                </c:pt>
                <c:pt idx="835">
                  <c:v>193.0</c:v>
                </c:pt>
                <c:pt idx="836">
                  <c:v>190.0</c:v>
                </c:pt>
                <c:pt idx="837">
                  <c:v>193.0</c:v>
                </c:pt>
                <c:pt idx="838">
                  <c:v>201.0</c:v>
                </c:pt>
                <c:pt idx="839">
                  <c:v>214.0</c:v>
                </c:pt>
                <c:pt idx="840">
                  <c:v>209.0</c:v>
                </c:pt>
                <c:pt idx="841">
                  <c:v>218.0</c:v>
                </c:pt>
                <c:pt idx="842">
                  <c:v>221.0</c:v>
                </c:pt>
                <c:pt idx="843">
                  <c:v>225.0</c:v>
                </c:pt>
                <c:pt idx="844">
                  <c:v>237.0</c:v>
                </c:pt>
                <c:pt idx="845">
                  <c:v>232.0</c:v>
                </c:pt>
                <c:pt idx="846">
                  <c:v>243.0</c:v>
                </c:pt>
                <c:pt idx="847">
                  <c:v>229.0</c:v>
                </c:pt>
                <c:pt idx="848">
                  <c:v>228.0</c:v>
                </c:pt>
                <c:pt idx="849">
                  <c:v>233.0</c:v>
                </c:pt>
                <c:pt idx="850">
                  <c:v>230.0</c:v>
                </c:pt>
                <c:pt idx="851">
                  <c:v>224.0</c:v>
                </c:pt>
                <c:pt idx="852">
                  <c:v>233.0</c:v>
                </c:pt>
                <c:pt idx="853">
                  <c:v>227.0</c:v>
                </c:pt>
                <c:pt idx="854">
                  <c:v>232.0</c:v>
                </c:pt>
                <c:pt idx="855">
                  <c:v>229.0</c:v>
                </c:pt>
                <c:pt idx="856">
                  <c:v>236.0</c:v>
                </c:pt>
                <c:pt idx="857">
                  <c:v>233.0</c:v>
                </c:pt>
                <c:pt idx="858">
                  <c:v>236.0</c:v>
                </c:pt>
                <c:pt idx="859">
                  <c:v>245.0</c:v>
                </c:pt>
                <c:pt idx="860">
                  <c:v>238.0</c:v>
                </c:pt>
                <c:pt idx="861">
                  <c:v>229.0</c:v>
                </c:pt>
                <c:pt idx="862">
                  <c:v>231.0</c:v>
                </c:pt>
                <c:pt idx="863">
                  <c:v>230.0</c:v>
                </c:pt>
                <c:pt idx="864">
                  <c:v>230.0</c:v>
                </c:pt>
                <c:pt idx="865">
                  <c:v>233.0</c:v>
                </c:pt>
                <c:pt idx="866">
                  <c:v>235.0</c:v>
                </c:pt>
                <c:pt idx="867">
                  <c:v>236.0</c:v>
                </c:pt>
                <c:pt idx="868">
                  <c:v>239.0</c:v>
                </c:pt>
                <c:pt idx="869">
                  <c:v>246.0</c:v>
                </c:pt>
                <c:pt idx="870">
                  <c:v>238.0</c:v>
                </c:pt>
                <c:pt idx="871">
                  <c:v>235.0</c:v>
                </c:pt>
                <c:pt idx="872">
                  <c:v>231.0</c:v>
                </c:pt>
                <c:pt idx="873">
                  <c:v>224.0</c:v>
                </c:pt>
                <c:pt idx="874">
                  <c:v>224.0</c:v>
                </c:pt>
                <c:pt idx="875">
                  <c:v>219.0</c:v>
                </c:pt>
                <c:pt idx="876">
                  <c:v>220.0</c:v>
                </c:pt>
                <c:pt idx="877">
                  <c:v>217.0</c:v>
                </c:pt>
                <c:pt idx="878">
                  <c:v>217.0</c:v>
                </c:pt>
                <c:pt idx="879">
                  <c:v>219.0</c:v>
                </c:pt>
                <c:pt idx="880">
                  <c:v>226.0</c:v>
                </c:pt>
                <c:pt idx="881">
                  <c:v>226.0</c:v>
                </c:pt>
                <c:pt idx="882">
                  <c:v>225.0</c:v>
                </c:pt>
                <c:pt idx="883">
                  <c:v>217.0</c:v>
                </c:pt>
                <c:pt idx="884">
                  <c:v>214.0</c:v>
                </c:pt>
                <c:pt idx="885">
                  <c:v>213.0</c:v>
                </c:pt>
                <c:pt idx="886">
                  <c:v>211.0</c:v>
                </c:pt>
                <c:pt idx="887">
                  <c:v>207.0</c:v>
                </c:pt>
                <c:pt idx="888">
                  <c:v>207.0</c:v>
                </c:pt>
                <c:pt idx="889">
                  <c:v>204.0</c:v>
                </c:pt>
                <c:pt idx="890">
                  <c:v>202.0</c:v>
                </c:pt>
                <c:pt idx="891">
                  <c:v>205.0</c:v>
                </c:pt>
                <c:pt idx="892">
                  <c:v>206.0</c:v>
                </c:pt>
                <c:pt idx="893">
                  <c:v>207.0</c:v>
                </c:pt>
                <c:pt idx="894">
                  <c:v>205.0</c:v>
                </c:pt>
                <c:pt idx="895">
                  <c:v>205.0</c:v>
                </c:pt>
                <c:pt idx="896">
                  <c:v>204.0</c:v>
                </c:pt>
                <c:pt idx="897">
                  <c:v>201.0</c:v>
                </c:pt>
                <c:pt idx="898">
                  <c:v>193.0</c:v>
                </c:pt>
                <c:pt idx="899">
                  <c:v>193.0</c:v>
                </c:pt>
                <c:pt idx="900">
                  <c:v>196.0</c:v>
                </c:pt>
                <c:pt idx="901">
                  <c:v>191.0</c:v>
                </c:pt>
                <c:pt idx="902">
                  <c:v>189.0</c:v>
                </c:pt>
                <c:pt idx="903">
                  <c:v>195.0</c:v>
                </c:pt>
                <c:pt idx="904">
                  <c:v>194.0</c:v>
                </c:pt>
                <c:pt idx="905">
                  <c:v>194.0</c:v>
                </c:pt>
                <c:pt idx="906">
                  <c:v>197.0</c:v>
                </c:pt>
                <c:pt idx="907">
                  <c:v>198.0</c:v>
                </c:pt>
                <c:pt idx="908">
                  <c:v>199.0</c:v>
                </c:pt>
                <c:pt idx="909">
                  <c:v>203.0</c:v>
                </c:pt>
                <c:pt idx="910">
                  <c:v>206.0</c:v>
                </c:pt>
                <c:pt idx="911">
                  <c:v>208.0</c:v>
                </c:pt>
                <c:pt idx="912">
                  <c:v>205.0</c:v>
                </c:pt>
                <c:pt idx="913">
                  <c:v>207.0</c:v>
                </c:pt>
                <c:pt idx="914">
                  <c:v>204.0</c:v>
                </c:pt>
                <c:pt idx="915">
                  <c:v>205.0</c:v>
                </c:pt>
                <c:pt idx="916">
                  <c:v>206.0</c:v>
                </c:pt>
                <c:pt idx="917">
                  <c:v>199.0</c:v>
                </c:pt>
                <c:pt idx="918">
                  <c:v>201.0</c:v>
                </c:pt>
                <c:pt idx="919">
                  <c:v>203.0</c:v>
                </c:pt>
                <c:pt idx="920">
                  <c:v>206.0</c:v>
                </c:pt>
                <c:pt idx="921">
                  <c:v>208.0</c:v>
                </c:pt>
                <c:pt idx="922">
                  <c:v>208.0</c:v>
                </c:pt>
                <c:pt idx="923">
                  <c:v>208.0</c:v>
                </c:pt>
                <c:pt idx="924">
                  <c:v>207.0</c:v>
                </c:pt>
                <c:pt idx="925">
                  <c:v>205.0</c:v>
                </c:pt>
                <c:pt idx="926">
                  <c:v>204.0</c:v>
                </c:pt>
                <c:pt idx="927">
                  <c:v>210.0</c:v>
                </c:pt>
                <c:pt idx="928">
                  <c:v>212.0</c:v>
                </c:pt>
                <c:pt idx="929">
                  <c:v>226.0</c:v>
                </c:pt>
                <c:pt idx="930">
                  <c:v>231.0</c:v>
                </c:pt>
                <c:pt idx="931">
                  <c:v>232.0</c:v>
                </c:pt>
                <c:pt idx="932">
                  <c:v>225.0</c:v>
                </c:pt>
                <c:pt idx="933">
                  <c:v>222.0</c:v>
                </c:pt>
                <c:pt idx="934">
                  <c:v>217.0</c:v>
                </c:pt>
                <c:pt idx="935">
                  <c:v>218.0</c:v>
                </c:pt>
                <c:pt idx="936">
                  <c:v>217.0</c:v>
                </c:pt>
                <c:pt idx="937">
                  <c:v>221.0</c:v>
                </c:pt>
                <c:pt idx="938">
                  <c:v>220.0</c:v>
                </c:pt>
                <c:pt idx="939">
                  <c:v>214.0</c:v>
                </c:pt>
                <c:pt idx="940">
                  <c:v>209.0</c:v>
                </c:pt>
                <c:pt idx="941">
                  <c:v>204.0</c:v>
                </c:pt>
                <c:pt idx="942">
                  <c:v>204.0</c:v>
                </c:pt>
                <c:pt idx="943">
                  <c:v>201.0</c:v>
                </c:pt>
                <c:pt idx="944">
                  <c:v>198.0</c:v>
                </c:pt>
                <c:pt idx="945">
                  <c:v>195.0</c:v>
                </c:pt>
                <c:pt idx="946">
                  <c:v>197.0</c:v>
                </c:pt>
                <c:pt idx="947">
                  <c:v>195.0</c:v>
                </c:pt>
                <c:pt idx="948">
                  <c:v>193.0</c:v>
                </c:pt>
                <c:pt idx="949">
                  <c:v>195.0</c:v>
                </c:pt>
                <c:pt idx="950">
                  <c:v>194.0</c:v>
                </c:pt>
                <c:pt idx="951">
                  <c:v>194.0</c:v>
                </c:pt>
                <c:pt idx="952">
                  <c:v>193.0</c:v>
                </c:pt>
                <c:pt idx="953">
                  <c:v>194.0</c:v>
                </c:pt>
                <c:pt idx="954">
                  <c:v>197.0</c:v>
                </c:pt>
                <c:pt idx="955">
                  <c:v>199.0</c:v>
                </c:pt>
                <c:pt idx="956">
                  <c:v>204.0</c:v>
                </c:pt>
                <c:pt idx="957">
                  <c:v>205.0</c:v>
                </c:pt>
                <c:pt idx="958">
                  <c:v>202.0</c:v>
                </c:pt>
                <c:pt idx="959">
                  <c:v>195.0</c:v>
                </c:pt>
                <c:pt idx="960">
                  <c:v>194.0</c:v>
                </c:pt>
                <c:pt idx="961">
                  <c:v>197.0</c:v>
                </c:pt>
                <c:pt idx="962">
                  <c:v>198.0</c:v>
                </c:pt>
                <c:pt idx="963">
                  <c:v>199.0</c:v>
                </c:pt>
                <c:pt idx="964">
                  <c:v>202.0</c:v>
                </c:pt>
                <c:pt idx="965">
                  <c:v>200.0</c:v>
                </c:pt>
                <c:pt idx="966">
                  <c:v>200.0</c:v>
                </c:pt>
                <c:pt idx="967">
                  <c:v>197.0</c:v>
                </c:pt>
                <c:pt idx="968">
                  <c:v>196.0</c:v>
                </c:pt>
                <c:pt idx="969">
                  <c:v>201.0</c:v>
                </c:pt>
                <c:pt idx="970">
                  <c:v>202.0</c:v>
                </c:pt>
                <c:pt idx="971">
                  <c:v>202.0</c:v>
                </c:pt>
                <c:pt idx="972">
                  <c:v>204.0</c:v>
                </c:pt>
                <c:pt idx="973">
                  <c:v>206.0</c:v>
                </c:pt>
                <c:pt idx="974">
                  <c:v>212.0</c:v>
                </c:pt>
                <c:pt idx="975">
                  <c:v>213.0</c:v>
                </c:pt>
                <c:pt idx="976">
                  <c:v>209.0</c:v>
                </c:pt>
                <c:pt idx="977">
                  <c:v>211.0</c:v>
                </c:pt>
                <c:pt idx="978">
                  <c:v>216.0</c:v>
                </c:pt>
                <c:pt idx="979">
                  <c:v>211.0</c:v>
                </c:pt>
                <c:pt idx="980">
                  <c:v>206.0</c:v>
                </c:pt>
                <c:pt idx="981">
                  <c:v>202.0</c:v>
                </c:pt>
                <c:pt idx="982">
                  <c:v>202.0</c:v>
                </c:pt>
                <c:pt idx="983">
                  <c:v>195.0</c:v>
                </c:pt>
                <c:pt idx="984">
                  <c:v>195.0</c:v>
                </c:pt>
                <c:pt idx="985">
                  <c:v>197.0</c:v>
                </c:pt>
                <c:pt idx="986">
                  <c:v>190.0</c:v>
                </c:pt>
                <c:pt idx="987">
                  <c:v>188.0</c:v>
                </c:pt>
                <c:pt idx="988">
                  <c:v>187.0</c:v>
                </c:pt>
                <c:pt idx="989">
                  <c:v>188.0</c:v>
                </c:pt>
                <c:pt idx="990">
                  <c:v>185.0</c:v>
                </c:pt>
                <c:pt idx="991">
                  <c:v>184.0</c:v>
                </c:pt>
                <c:pt idx="992">
                  <c:v>184.0</c:v>
                </c:pt>
                <c:pt idx="993">
                  <c:v>184.0</c:v>
                </c:pt>
                <c:pt idx="994">
                  <c:v>187.0</c:v>
                </c:pt>
                <c:pt idx="995">
                  <c:v>183.0</c:v>
                </c:pt>
                <c:pt idx="996">
                  <c:v>179.0</c:v>
                </c:pt>
                <c:pt idx="997">
                  <c:v>180.0</c:v>
                </c:pt>
                <c:pt idx="998">
                  <c:v>182.0</c:v>
                </c:pt>
                <c:pt idx="999">
                  <c:v>181.0</c:v>
                </c:pt>
                <c:pt idx="1000">
                  <c:v>186.0</c:v>
                </c:pt>
                <c:pt idx="1001">
                  <c:v>188.0</c:v>
                </c:pt>
                <c:pt idx="1002">
                  <c:v>187.0</c:v>
                </c:pt>
                <c:pt idx="1003">
                  <c:v>191.0</c:v>
                </c:pt>
                <c:pt idx="1004">
                  <c:v>190.0</c:v>
                </c:pt>
                <c:pt idx="1005">
                  <c:v>186.0</c:v>
                </c:pt>
                <c:pt idx="1006">
                  <c:v>182.0</c:v>
                </c:pt>
                <c:pt idx="1007">
                  <c:v>182.0</c:v>
                </c:pt>
                <c:pt idx="1008">
                  <c:v>176.0</c:v>
                </c:pt>
                <c:pt idx="1009">
                  <c:v>182.0</c:v>
                </c:pt>
                <c:pt idx="1010">
                  <c:v>180.0</c:v>
                </c:pt>
                <c:pt idx="1011">
                  <c:v>182.0</c:v>
                </c:pt>
                <c:pt idx="1012">
                  <c:v>179.0</c:v>
                </c:pt>
                <c:pt idx="1013">
                  <c:v>179.0</c:v>
                </c:pt>
                <c:pt idx="1014">
                  <c:v>178.0</c:v>
                </c:pt>
                <c:pt idx="1015">
                  <c:v>180.0</c:v>
                </c:pt>
                <c:pt idx="1016">
                  <c:v>182.0</c:v>
                </c:pt>
                <c:pt idx="1017">
                  <c:v>181.0</c:v>
                </c:pt>
                <c:pt idx="1018">
                  <c:v>183.0</c:v>
                </c:pt>
                <c:pt idx="1019">
                  <c:v>177.0</c:v>
                </c:pt>
                <c:pt idx="1020">
                  <c:v>177.0</c:v>
                </c:pt>
                <c:pt idx="1021">
                  <c:v>177.0</c:v>
                </c:pt>
                <c:pt idx="1022">
                  <c:v>178.0</c:v>
                </c:pt>
                <c:pt idx="1023">
                  <c:v>183.0</c:v>
                </c:pt>
                <c:pt idx="1024">
                  <c:v>183.0</c:v>
                </c:pt>
                <c:pt idx="1025">
                  <c:v>181.0</c:v>
                </c:pt>
                <c:pt idx="1026">
                  <c:v>179.0</c:v>
                </c:pt>
                <c:pt idx="1027">
                  <c:v>175.0</c:v>
                </c:pt>
                <c:pt idx="1028">
                  <c:v>177.0</c:v>
                </c:pt>
                <c:pt idx="1029">
                  <c:v>178.0</c:v>
                </c:pt>
                <c:pt idx="1030">
                  <c:v>179.0</c:v>
                </c:pt>
                <c:pt idx="1031">
                  <c:v>179.0</c:v>
                </c:pt>
                <c:pt idx="1032">
                  <c:v>177.0</c:v>
                </c:pt>
                <c:pt idx="1033">
                  <c:v>173.0</c:v>
                </c:pt>
                <c:pt idx="1034">
                  <c:v>177.0</c:v>
                </c:pt>
                <c:pt idx="1035">
                  <c:v>181.0</c:v>
                </c:pt>
                <c:pt idx="1036">
                  <c:v>202.0</c:v>
                </c:pt>
                <c:pt idx="1037">
                  <c:v>193.0</c:v>
                </c:pt>
                <c:pt idx="1038">
                  <c:v>194.0</c:v>
                </c:pt>
                <c:pt idx="1039">
                  <c:v>199.0</c:v>
                </c:pt>
                <c:pt idx="1040">
                  <c:v>200.0</c:v>
                </c:pt>
                <c:pt idx="1041">
                  <c:v>196.0</c:v>
                </c:pt>
                <c:pt idx="1042">
                  <c:v>197.0</c:v>
                </c:pt>
                <c:pt idx="1043">
                  <c:v>195.0</c:v>
                </c:pt>
                <c:pt idx="1044">
                  <c:v>187.0</c:v>
                </c:pt>
                <c:pt idx="1045">
                  <c:v>188.0</c:v>
                </c:pt>
                <c:pt idx="1046">
                  <c:v>194.0</c:v>
                </c:pt>
                <c:pt idx="1047">
                  <c:v>191.0</c:v>
                </c:pt>
                <c:pt idx="1048">
                  <c:v>190.0</c:v>
                </c:pt>
                <c:pt idx="1049">
                  <c:v>188.0</c:v>
                </c:pt>
                <c:pt idx="1050">
                  <c:v>185.0</c:v>
                </c:pt>
                <c:pt idx="1051">
                  <c:v>186.0</c:v>
                </c:pt>
                <c:pt idx="1052">
                  <c:v>184.0</c:v>
                </c:pt>
                <c:pt idx="1053">
                  <c:v>178.0</c:v>
                </c:pt>
                <c:pt idx="1054">
                  <c:v>177.0</c:v>
                </c:pt>
                <c:pt idx="1055">
                  <c:v>178.0</c:v>
                </c:pt>
                <c:pt idx="1056">
                  <c:v>177.0</c:v>
                </c:pt>
                <c:pt idx="1057">
                  <c:v>176.0</c:v>
                </c:pt>
                <c:pt idx="1058">
                  <c:v>175.0</c:v>
                </c:pt>
                <c:pt idx="1059">
                  <c:v>173.0</c:v>
                </c:pt>
                <c:pt idx="1060">
                  <c:v>173.0</c:v>
                </c:pt>
                <c:pt idx="1061">
                  <c:v>171.0</c:v>
                </c:pt>
                <c:pt idx="1062">
                  <c:v>171.0</c:v>
                </c:pt>
                <c:pt idx="1063">
                  <c:v>171.0</c:v>
                </c:pt>
                <c:pt idx="1064">
                  <c:v>164.0</c:v>
                </c:pt>
                <c:pt idx="1065">
                  <c:v>165.0</c:v>
                </c:pt>
                <c:pt idx="1066">
                  <c:v>164.0</c:v>
                </c:pt>
                <c:pt idx="1067">
                  <c:v>166.0</c:v>
                </c:pt>
                <c:pt idx="1068">
                  <c:v>167.0</c:v>
                </c:pt>
                <c:pt idx="1069">
                  <c:v>166.0</c:v>
                </c:pt>
                <c:pt idx="1070">
                  <c:v>169.0</c:v>
                </c:pt>
                <c:pt idx="1071">
                  <c:v>169.0</c:v>
                </c:pt>
                <c:pt idx="1072">
                  <c:v>166.0</c:v>
                </c:pt>
                <c:pt idx="1073">
                  <c:v>164.0</c:v>
                </c:pt>
                <c:pt idx="1074">
                  <c:v>166.0</c:v>
                </c:pt>
                <c:pt idx="1075">
                  <c:v>167.0</c:v>
                </c:pt>
                <c:pt idx="1076">
                  <c:v>165.0</c:v>
                </c:pt>
                <c:pt idx="1077">
                  <c:v>164.0</c:v>
                </c:pt>
                <c:pt idx="1078">
                  <c:v>164.0</c:v>
                </c:pt>
                <c:pt idx="1079">
                  <c:v>169.0</c:v>
                </c:pt>
                <c:pt idx="1080">
                  <c:v>167.0</c:v>
                </c:pt>
                <c:pt idx="1081">
                  <c:v>168.0</c:v>
                </c:pt>
                <c:pt idx="1082">
                  <c:v>168.0</c:v>
                </c:pt>
                <c:pt idx="1083">
                  <c:v>174.0</c:v>
                </c:pt>
                <c:pt idx="1084">
                  <c:v>173.0</c:v>
                </c:pt>
                <c:pt idx="1085">
                  <c:v>171.0</c:v>
                </c:pt>
                <c:pt idx="1086">
                  <c:v>168.0</c:v>
                </c:pt>
                <c:pt idx="1087">
                  <c:v>171.0</c:v>
                </c:pt>
                <c:pt idx="1088">
                  <c:v>170.0</c:v>
                </c:pt>
                <c:pt idx="1089">
                  <c:v>170.0</c:v>
                </c:pt>
                <c:pt idx="1090">
                  <c:v>168.0</c:v>
                </c:pt>
                <c:pt idx="1091">
                  <c:v>165.0</c:v>
                </c:pt>
                <c:pt idx="1092">
                  <c:v>162.0</c:v>
                </c:pt>
                <c:pt idx="1093">
                  <c:v>158.0</c:v>
                </c:pt>
                <c:pt idx="1094">
                  <c:v>160.0</c:v>
                </c:pt>
                <c:pt idx="1095">
                  <c:v>157.0</c:v>
                </c:pt>
                <c:pt idx="1096">
                  <c:v>157.0</c:v>
                </c:pt>
                <c:pt idx="1097">
                  <c:v>161.0</c:v>
                </c:pt>
                <c:pt idx="1098">
                  <c:v>159.0</c:v>
                </c:pt>
                <c:pt idx="1099">
                  <c:v>162.0</c:v>
                </c:pt>
                <c:pt idx="1100">
                  <c:v>164.0</c:v>
                </c:pt>
                <c:pt idx="1101">
                  <c:v>161.0</c:v>
                </c:pt>
                <c:pt idx="1102">
                  <c:v>157.0</c:v>
                </c:pt>
                <c:pt idx="1103">
                  <c:v>162.0</c:v>
                </c:pt>
                <c:pt idx="1104">
                  <c:v>162.0</c:v>
                </c:pt>
                <c:pt idx="1105">
                  <c:v>166.0</c:v>
                </c:pt>
                <c:pt idx="1106">
                  <c:v>166.0</c:v>
                </c:pt>
                <c:pt idx="1107">
                  <c:v>168.0</c:v>
                </c:pt>
                <c:pt idx="1108">
                  <c:v>168.0</c:v>
                </c:pt>
                <c:pt idx="1109">
                  <c:v>165.0</c:v>
                </c:pt>
                <c:pt idx="1110">
                  <c:v>170.0</c:v>
                </c:pt>
                <c:pt idx="1111">
                  <c:v>167.0</c:v>
                </c:pt>
                <c:pt idx="1112">
                  <c:v>161.0</c:v>
                </c:pt>
                <c:pt idx="1113">
                  <c:v>159.0</c:v>
                </c:pt>
                <c:pt idx="1114">
                  <c:v>161.0</c:v>
                </c:pt>
                <c:pt idx="1115">
                  <c:v>162.0</c:v>
                </c:pt>
                <c:pt idx="1116">
                  <c:v>164.0</c:v>
                </c:pt>
                <c:pt idx="1117">
                  <c:v>168.0</c:v>
                </c:pt>
                <c:pt idx="1118">
                  <c:v>176.0</c:v>
                </c:pt>
                <c:pt idx="1119">
                  <c:v>178.0</c:v>
                </c:pt>
                <c:pt idx="1120">
                  <c:v>182.0</c:v>
                </c:pt>
                <c:pt idx="1121">
                  <c:v>176.0</c:v>
                </c:pt>
                <c:pt idx="1122">
                  <c:v>196.0</c:v>
                </c:pt>
                <c:pt idx="1123">
                  <c:v>193.0</c:v>
                </c:pt>
                <c:pt idx="1124">
                  <c:v>193.0</c:v>
                </c:pt>
                <c:pt idx="1125">
                  <c:v>187.0</c:v>
                </c:pt>
                <c:pt idx="1126">
                  <c:v>180.0</c:v>
                </c:pt>
                <c:pt idx="1127">
                  <c:v>180.0</c:v>
                </c:pt>
                <c:pt idx="1128">
                  <c:v>193.0</c:v>
                </c:pt>
                <c:pt idx="1129">
                  <c:v>188.0</c:v>
                </c:pt>
                <c:pt idx="1130">
                  <c:v>183.0</c:v>
                </c:pt>
                <c:pt idx="1131">
                  <c:v>187.0</c:v>
                </c:pt>
                <c:pt idx="1132">
                  <c:v>190.0</c:v>
                </c:pt>
                <c:pt idx="1133">
                  <c:v>187.0</c:v>
                </c:pt>
                <c:pt idx="1134">
                  <c:v>194.0</c:v>
                </c:pt>
                <c:pt idx="1135">
                  <c:v>191.0</c:v>
                </c:pt>
                <c:pt idx="1136">
                  <c:v>199.0</c:v>
                </c:pt>
                <c:pt idx="1137">
                  <c:v>203.0</c:v>
                </c:pt>
                <c:pt idx="1138">
                  <c:v>212.0</c:v>
                </c:pt>
                <c:pt idx="1139">
                  <c:v>218.0</c:v>
                </c:pt>
                <c:pt idx="1140">
                  <c:v>253.0</c:v>
                </c:pt>
                <c:pt idx="1141">
                  <c:v>246.0</c:v>
                </c:pt>
                <c:pt idx="1142">
                  <c:v>240.0</c:v>
                </c:pt>
                <c:pt idx="1143">
                  <c:v>240.0</c:v>
                </c:pt>
                <c:pt idx="1144">
                  <c:v>241.0</c:v>
                </c:pt>
                <c:pt idx="1145">
                  <c:v>238.0</c:v>
                </c:pt>
                <c:pt idx="1146">
                  <c:v>241.0</c:v>
                </c:pt>
                <c:pt idx="1147">
                  <c:v>239.0</c:v>
                </c:pt>
                <c:pt idx="1148">
                  <c:v>234.0</c:v>
                </c:pt>
                <c:pt idx="1149">
                  <c:v>216.0</c:v>
                </c:pt>
                <c:pt idx="1150">
                  <c:v>226.0</c:v>
                </c:pt>
                <c:pt idx="1151">
                  <c:v>231.0</c:v>
                </c:pt>
                <c:pt idx="1152">
                  <c:v>229.0</c:v>
                </c:pt>
                <c:pt idx="1153">
                  <c:v>240.0</c:v>
                </c:pt>
                <c:pt idx="1154">
                  <c:v>249.0</c:v>
                </c:pt>
                <c:pt idx="1155">
                  <c:v>280.0</c:v>
                </c:pt>
                <c:pt idx="1156">
                  <c:v>263.0</c:v>
                </c:pt>
                <c:pt idx="1157">
                  <c:v>271.0</c:v>
                </c:pt>
                <c:pt idx="1158">
                  <c:v>272.0</c:v>
                </c:pt>
                <c:pt idx="1159">
                  <c:v>261.0</c:v>
                </c:pt>
                <c:pt idx="1160">
                  <c:v>259.0</c:v>
                </c:pt>
                <c:pt idx="1161">
                  <c:v>254.0</c:v>
                </c:pt>
                <c:pt idx="1162">
                  <c:v>251.0</c:v>
                </c:pt>
                <c:pt idx="1163">
                  <c:v>260.0</c:v>
                </c:pt>
                <c:pt idx="1164">
                  <c:v>255.0</c:v>
                </c:pt>
                <c:pt idx="1165">
                  <c:v>260.0</c:v>
                </c:pt>
                <c:pt idx="1166">
                  <c:v>250.0</c:v>
                </c:pt>
                <c:pt idx="1167">
                  <c:v>250.0</c:v>
                </c:pt>
                <c:pt idx="1168">
                  <c:v>260.0</c:v>
                </c:pt>
                <c:pt idx="1169">
                  <c:v>258.0</c:v>
                </c:pt>
                <c:pt idx="1170">
                  <c:v>265.0</c:v>
                </c:pt>
                <c:pt idx="1171">
                  <c:v>274.0</c:v>
                </c:pt>
                <c:pt idx="1172">
                  <c:v>266.0</c:v>
                </c:pt>
                <c:pt idx="1173">
                  <c:v>260.0</c:v>
                </c:pt>
                <c:pt idx="1174">
                  <c:v>250.0</c:v>
                </c:pt>
                <c:pt idx="1175">
                  <c:v>249.0</c:v>
                </c:pt>
                <c:pt idx="1176">
                  <c:v>250.0</c:v>
                </c:pt>
                <c:pt idx="1177">
                  <c:v>237.0</c:v>
                </c:pt>
                <c:pt idx="1178">
                  <c:v>227.0</c:v>
                </c:pt>
                <c:pt idx="1179">
                  <c:v>220.0</c:v>
                </c:pt>
                <c:pt idx="1180">
                  <c:v>219.0</c:v>
                </c:pt>
                <c:pt idx="1181">
                  <c:v>223.0</c:v>
                </c:pt>
                <c:pt idx="1182">
                  <c:v>223.0</c:v>
                </c:pt>
                <c:pt idx="1183">
                  <c:v>224.0</c:v>
                </c:pt>
                <c:pt idx="1184">
                  <c:v>226.0</c:v>
                </c:pt>
                <c:pt idx="1185">
                  <c:v>227.0</c:v>
                </c:pt>
                <c:pt idx="1186">
                  <c:v>225.0</c:v>
                </c:pt>
                <c:pt idx="1187">
                  <c:v>227.0</c:v>
                </c:pt>
                <c:pt idx="1188">
                  <c:v>226.0</c:v>
                </c:pt>
                <c:pt idx="1189">
                  <c:v>227.0</c:v>
                </c:pt>
                <c:pt idx="1190">
                  <c:v>221.0</c:v>
                </c:pt>
                <c:pt idx="1191">
                  <c:v>213.0</c:v>
                </c:pt>
                <c:pt idx="1192">
                  <c:v>212.0</c:v>
                </c:pt>
                <c:pt idx="1193">
                  <c:v>208.0</c:v>
                </c:pt>
                <c:pt idx="1194">
                  <c:v>205.0</c:v>
                </c:pt>
                <c:pt idx="1195">
                  <c:v>206.0</c:v>
                </c:pt>
                <c:pt idx="1196">
                  <c:v>207.0</c:v>
                </c:pt>
                <c:pt idx="1197">
                  <c:v>216.0</c:v>
                </c:pt>
                <c:pt idx="1198">
                  <c:v>217.0</c:v>
                </c:pt>
                <c:pt idx="1199">
                  <c:v>228.0</c:v>
                </c:pt>
                <c:pt idx="1200">
                  <c:v>230.0</c:v>
                </c:pt>
                <c:pt idx="1201">
                  <c:v>228.0</c:v>
                </c:pt>
                <c:pt idx="1202">
                  <c:v>234.0</c:v>
                </c:pt>
                <c:pt idx="1203">
                  <c:v>230.0</c:v>
                </c:pt>
                <c:pt idx="1204">
                  <c:v>223.0</c:v>
                </c:pt>
                <c:pt idx="1205">
                  <c:v>220.0</c:v>
                </c:pt>
                <c:pt idx="1206">
                  <c:v>218.0</c:v>
                </c:pt>
                <c:pt idx="1207">
                  <c:v>210.0</c:v>
                </c:pt>
                <c:pt idx="1208">
                  <c:v>223.0</c:v>
                </c:pt>
                <c:pt idx="1209">
                  <c:v>231.0</c:v>
                </c:pt>
                <c:pt idx="1210">
                  <c:v>233.0</c:v>
                </c:pt>
                <c:pt idx="1211">
                  <c:v>230.0</c:v>
                </c:pt>
                <c:pt idx="1212">
                  <c:v>239.0</c:v>
                </c:pt>
                <c:pt idx="1213">
                  <c:v>248.0</c:v>
                </c:pt>
                <c:pt idx="1214">
                  <c:v>251.0</c:v>
                </c:pt>
                <c:pt idx="1215">
                  <c:v>252.0</c:v>
                </c:pt>
                <c:pt idx="1216">
                  <c:v>248.0</c:v>
                </c:pt>
                <c:pt idx="1217">
                  <c:v>256.0</c:v>
                </c:pt>
                <c:pt idx="1218">
                  <c:v>265.0</c:v>
                </c:pt>
                <c:pt idx="1219">
                  <c:v>276.0</c:v>
                </c:pt>
                <c:pt idx="1220">
                  <c:v>278.0</c:v>
                </c:pt>
                <c:pt idx="1221">
                  <c:v>289.0</c:v>
                </c:pt>
                <c:pt idx="1222">
                  <c:v>288.0</c:v>
                </c:pt>
                <c:pt idx="1223">
                  <c:v>309.0</c:v>
                </c:pt>
                <c:pt idx="1224">
                  <c:v>300.0</c:v>
                </c:pt>
                <c:pt idx="1225">
                  <c:v>285.0</c:v>
                </c:pt>
                <c:pt idx="1226">
                  <c:v>291.0</c:v>
                </c:pt>
                <c:pt idx="1227">
                  <c:v>279.0</c:v>
                </c:pt>
                <c:pt idx="1228">
                  <c:v>285.0</c:v>
                </c:pt>
                <c:pt idx="1229">
                  <c:v>288.0</c:v>
                </c:pt>
                <c:pt idx="1230">
                  <c:v>285.0</c:v>
                </c:pt>
                <c:pt idx="1231">
                  <c:v>275.0</c:v>
                </c:pt>
                <c:pt idx="1232">
                  <c:v>268.0</c:v>
                </c:pt>
                <c:pt idx="1233">
                  <c:v>259.0</c:v>
                </c:pt>
                <c:pt idx="1234">
                  <c:v>271.0</c:v>
                </c:pt>
                <c:pt idx="1235">
                  <c:v>269.0</c:v>
                </c:pt>
                <c:pt idx="1236">
                  <c:v>261.0</c:v>
                </c:pt>
                <c:pt idx="1237">
                  <c:v>258.0</c:v>
                </c:pt>
                <c:pt idx="1238">
                  <c:v>266.0</c:v>
                </c:pt>
                <c:pt idx="1239">
                  <c:v>271.0</c:v>
                </c:pt>
                <c:pt idx="1240">
                  <c:v>277.0</c:v>
                </c:pt>
                <c:pt idx="1241">
                  <c:v>281.0</c:v>
                </c:pt>
                <c:pt idx="1242">
                  <c:v>268.0</c:v>
                </c:pt>
                <c:pt idx="1243">
                  <c:v>261.0</c:v>
                </c:pt>
                <c:pt idx="1244">
                  <c:v>258.0</c:v>
                </c:pt>
                <c:pt idx="1245">
                  <c:v>259.0</c:v>
                </c:pt>
                <c:pt idx="1246">
                  <c:v>267.0</c:v>
                </c:pt>
                <c:pt idx="1247">
                  <c:v>275.0</c:v>
                </c:pt>
                <c:pt idx="1248">
                  <c:v>284.0</c:v>
                </c:pt>
                <c:pt idx="1249">
                  <c:v>282.0</c:v>
                </c:pt>
                <c:pt idx="1250">
                  <c:v>288.0</c:v>
                </c:pt>
                <c:pt idx="1251">
                  <c:v>285.0</c:v>
                </c:pt>
                <c:pt idx="1252">
                  <c:v>280.0</c:v>
                </c:pt>
                <c:pt idx="1253">
                  <c:v>290.0</c:v>
                </c:pt>
                <c:pt idx="1254">
                  <c:v>282.0</c:v>
                </c:pt>
                <c:pt idx="1255">
                  <c:v>285.0</c:v>
                </c:pt>
                <c:pt idx="1256">
                  <c:v>292.0</c:v>
                </c:pt>
                <c:pt idx="1257">
                  <c:v>291.0</c:v>
                </c:pt>
                <c:pt idx="1258">
                  <c:v>302.0</c:v>
                </c:pt>
                <c:pt idx="1259">
                  <c:v>304.0</c:v>
                </c:pt>
                <c:pt idx="1260">
                  <c:v>322.0</c:v>
                </c:pt>
                <c:pt idx="1261">
                  <c:v>328.0</c:v>
                </c:pt>
                <c:pt idx="1262">
                  <c:v>305.0</c:v>
                </c:pt>
                <c:pt idx="1263">
                  <c:v>312.0</c:v>
                </c:pt>
                <c:pt idx="1264">
                  <c:v>311.0</c:v>
                </c:pt>
                <c:pt idx="1265">
                  <c:v>306.0</c:v>
                </c:pt>
                <c:pt idx="1266">
                  <c:v>298.0</c:v>
                </c:pt>
                <c:pt idx="1267">
                  <c:v>309.0</c:v>
                </c:pt>
                <c:pt idx="1268">
                  <c:v>312.0</c:v>
                </c:pt>
                <c:pt idx="1269">
                  <c:v>306.0</c:v>
                </c:pt>
                <c:pt idx="1270">
                  <c:v>316.0</c:v>
                </c:pt>
                <c:pt idx="1271">
                  <c:v>316.0</c:v>
                </c:pt>
                <c:pt idx="1272">
                  <c:v>307.0</c:v>
                </c:pt>
                <c:pt idx="1273">
                  <c:v>325.0</c:v>
                </c:pt>
                <c:pt idx="1274">
                  <c:v>326.0</c:v>
                </c:pt>
                <c:pt idx="1275">
                  <c:v>317.0</c:v>
                </c:pt>
                <c:pt idx="1276">
                  <c:v>313.0</c:v>
                </c:pt>
                <c:pt idx="1277">
                  <c:v>308.0</c:v>
                </c:pt>
                <c:pt idx="1278">
                  <c:v>316.0</c:v>
                </c:pt>
                <c:pt idx="1279">
                  <c:v>313.0</c:v>
                </c:pt>
                <c:pt idx="1280">
                  <c:v>306.0</c:v>
                </c:pt>
                <c:pt idx="1281">
                  <c:v>313.0</c:v>
                </c:pt>
                <c:pt idx="1282">
                  <c:v>306.0</c:v>
                </c:pt>
                <c:pt idx="1283">
                  <c:v>296.0</c:v>
                </c:pt>
                <c:pt idx="1284">
                  <c:v>295.0</c:v>
                </c:pt>
                <c:pt idx="1285">
                  <c:v>297.0</c:v>
                </c:pt>
                <c:pt idx="1286">
                  <c:v>310.0</c:v>
                </c:pt>
                <c:pt idx="1287">
                  <c:v>323.0</c:v>
                </c:pt>
                <c:pt idx="1288">
                  <c:v>327.0</c:v>
                </c:pt>
                <c:pt idx="1289">
                  <c:v>318.0</c:v>
                </c:pt>
                <c:pt idx="1290">
                  <c:v>311.0</c:v>
                </c:pt>
                <c:pt idx="1291">
                  <c:v>317.0</c:v>
                </c:pt>
                <c:pt idx="1292">
                  <c:v>330.0</c:v>
                </c:pt>
                <c:pt idx="1293">
                  <c:v>339.0</c:v>
                </c:pt>
                <c:pt idx="1294">
                  <c:v>321.0</c:v>
                </c:pt>
                <c:pt idx="1295">
                  <c:v>330.0</c:v>
                </c:pt>
                <c:pt idx="1296">
                  <c:v>330.0</c:v>
                </c:pt>
                <c:pt idx="1297">
                  <c:v>345.0</c:v>
                </c:pt>
                <c:pt idx="1298">
                  <c:v>362.0</c:v>
                </c:pt>
                <c:pt idx="1299">
                  <c:v>340.0</c:v>
                </c:pt>
                <c:pt idx="1300">
                  <c:v>348.0</c:v>
                </c:pt>
                <c:pt idx="1301">
                  <c:v>348.0</c:v>
                </c:pt>
                <c:pt idx="1302">
                  <c:v>332.0</c:v>
                </c:pt>
                <c:pt idx="1303">
                  <c:v>334.0</c:v>
                </c:pt>
                <c:pt idx="1304">
                  <c:v>337.0</c:v>
                </c:pt>
                <c:pt idx="1305">
                  <c:v>334.0</c:v>
                </c:pt>
                <c:pt idx="1306">
                  <c:v>340.0</c:v>
                </c:pt>
                <c:pt idx="1307">
                  <c:v>347.0</c:v>
                </c:pt>
                <c:pt idx="1308">
                  <c:v>335.0</c:v>
                </c:pt>
                <c:pt idx="1309">
                  <c:v>330.0</c:v>
                </c:pt>
                <c:pt idx="1310">
                  <c:v>326.0</c:v>
                </c:pt>
                <c:pt idx="1311">
                  <c:v>330.0</c:v>
                </c:pt>
                <c:pt idx="1312">
                  <c:v>321.0</c:v>
                </c:pt>
                <c:pt idx="1313">
                  <c:v>319.0</c:v>
                </c:pt>
                <c:pt idx="1314">
                  <c:v>327.0</c:v>
                </c:pt>
                <c:pt idx="1315">
                  <c:v>320.0</c:v>
                </c:pt>
                <c:pt idx="1316">
                  <c:v>323.0</c:v>
                </c:pt>
                <c:pt idx="1317">
                  <c:v>320.0</c:v>
                </c:pt>
                <c:pt idx="1318">
                  <c:v>313.0</c:v>
                </c:pt>
                <c:pt idx="1319">
                  <c:v>299.0</c:v>
                </c:pt>
                <c:pt idx="1320">
                  <c:v>301.0</c:v>
                </c:pt>
                <c:pt idx="1321">
                  <c:v>301.0</c:v>
                </c:pt>
                <c:pt idx="1322">
                  <c:v>307.0</c:v>
                </c:pt>
                <c:pt idx="1323">
                  <c:v>309.0</c:v>
                </c:pt>
                <c:pt idx="1324">
                  <c:v>308.0</c:v>
                </c:pt>
                <c:pt idx="1325">
                  <c:v>303.0</c:v>
                </c:pt>
                <c:pt idx="1326">
                  <c:v>302.0</c:v>
                </c:pt>
                <c:pt idx="1327">
                  <c:v>305.0</c:v>
                </c:pt>
                <c:pt idx="1328">
                  <c:v>303.0</c:v>
                </c:pt>
                <c:pt idx="1329">
                  <c:v>301.0</c:v>
                </c:pt>
                <c:pt idx="1330">
                  <c:v>295.0</c:v>
                </c:pt>
                <c:pt idx="1331">
                  <c:v>287.0</c:v>
                </c:pt>
                <c:pt idx="1332">
                  <c:v>286.0</c:v>
                </c:pt>
                <c:pt idx="1333">
                  <c:v>282.0</c:v>
                </c:pt>
                <c:pt idx="1334">
                  <c:v>288.0</c:v>
                </c:pt>
                <c:pt idx="1335">
                  <c:v>296.0</c:v>
                </c:pt>
                <c:pt idx="1336">
                  <c:v>301.0</c:v>
                </c:pt>
                <c:pt idx="1337">
                  <c:v>302.0</c:v>
                </c:pt>
                <c:pt idx="1338">
                  <c:v>294.0</c:v>
                </c:pt>
                <c:pt idx="1339">
                  <c:v>292.0</c:v>
                </c:pt>
                <c:pt idx="1340">
                  <c:v>297.0</c:v>
                </c:pt>
                <c:pt idx="1341">
                  <c:v>292.0</c:v>
                </c:pt>
                <c:pt idx="1342">
                  <c:v>291.0</c:v>
                </c:pt>
                <c:pt idx="1343">
                  <c:v>296.0</c:v>
                </c:pt>
                <c:pt idx="1344">
                  <c:v>293.0</c:v>
                </c:pt>
                <c:pt idx="1345">
                  <c:v>286.0</c:v>
                </c:pt>
                <c:pt idx="1346">
                  <c:v>293.0</c:v>
                </c:pt>
                <c:pt idx="1347">
                  <c:v>288.0</c:v>
                </c:pt>
                <c:pt idx="1348">
                  <c:v>287.0</c:v>
                </c:pt>
                <c:pt idx="1349">
                  <c:v>277.0</c:v>
                </c:pt>
                <c:pt idx="1350">
                  <c:v>275.0</c:v>
                </c:pt>
                <c:pt idx="1351">
                  <c:v>277.0</c:v>
                </c:pt>
                <c:pt idx="1352">
                  <c:v>282.0</c:v>
                </c:pt>
                <c:pt idx="1353">
                  <c:v>277.0</c:v>
                </c:pt>
                <c:pt idx="1354">
                  <c:v>273.0</c:v>
                </c:pt>
                <c:pt idx="1355">
                  <c:v>282.0</c:v>
                </c:pt>
                <c:pt idx="1356">
                  <c:v>284.0</c:v>
                </c:pt>
                <c:pt idx="1357">
                  <c:v>272.0</c:v>
                </c:pt>
                <c:pt idx="1358">
                  <c:v>275.0</c:v>
                </c:pt>
                <c:pt idx="1359">
                  <c:v>271.0</c:v>
                </c:pt>
                <c:pt idx="1360">
                  <c:v>268.0</c:v>
                </c:pt>
                <c:pt idx="1361">
                  <c:v>272.0</c:v>
                </c:pt>
                <c:pt idx="1362">
                  <c:v>272.0</c:v>
                </c:pt>
                <c:pt idx="1363">
                  <c:v>276.0</c:v>
                </c:pt>
                <c:pt idx="1364">
                  <c:v>274.0</c:v>
                </c:pt>
                <c:pt idx="1365">
                  <c:v>283.0</c:v>
                </c:pt>
                <c:pt idx="1366">
                  <c:v>283.0</c:v>
                </c:pt>
                <c:pt idx="1367">
                  <c:v>291.0</c:v>
                </c:pt>
                <c:pt idx="1368">
                  <c:v>294.0</c:v>
                </c:pt>
                <c:pt idx="1369">
                  <c:v>309.0</c:v>
                </c:pt>
                <c:pt idx="1370">
                  <c:v>317.0</c:v>
                </c:pt>
                <c:pt idx="1371">
                  <c:v>313.0</c:v>
                </c:pt>
                <c:pt idx="1372">
                  <c:v>317.0</c:v>
                </c:pt>
                <c:pt idx="1373">
                  <c:v>321.0</c:v>
                </c:pt>
                <c:pt idx="1374">
                  <c:v>319.0</c:v>
                </c:pt>
                <c:pt idx="1375">
                  <c:v>323.0</c:v>
                </c:pt>
                <c:pt idx="1376">
                  <c:v>329.0</c:v>
                </c:pt>
                <c:pt idx="1377">
                  <c:v>332.0</c:v>
                </c:pt>
                <c:pt idx="1378">
                  <c:v>336.0</c:v>
                </c:pt>
                <c:pt idx="1379">
                  <c:v>328.0</c:v>
                </c:pt>
                <c:pt idx="1380">
                  <c:v>335.0</c:v>
                </c:pt>
                <c:pt idx="1381">
                  <c:v>339.0</c:v>
                </c:pt>
                <c:pt idx="1382">
                  <c:v>330.0</c:v>
                </c:pt>
                <c:pt idx="1383">
                  <c:v>319.0</c:v>
                </c:pt>
                <c:pt idx="1384">
                  <c:v>315.0</c:v>
                </c:pt>
                <c:pt idx="1385">
                  <c:v>315.0</c:v>
                </c:pt>
                <c:pt idx="1386">
                  <c:v>314.0</c:v>
                </c:pt>
                <c:pt idx="1387">
                  <c:v>309.0</c:v>
                </c:pt>
                <c:pt idx="1388">
                  <c:v>320.0</c:v>
                </c:pt>
                <c:pt idx="1389">
                  <c:v>312.0</c:v>
                </c:pt>
                <c:pt idx="1390">
                  <c:v>319.0</c:v>
                </c:pt>
                <c:pt idx="1391">
                  <c:v>316.0</c:v>
                </c:pt>
                <c:pt idx="1392">
                  <c:v>316.0</c:v>
                </c:pt>
                <c:pt idx="1393">
                  <c:v>332.0</c:v>
                </c:pt>
                <c:pt idx="1394">
                  <c:v>336.0</c:v>
                </c:pt>
                <c:pt idx="1395">
                  <c:v>336.0</c:v>
                </c:pt>
                <c:pt idx="1396">
                  <c:v>332.0</c:v>
                </c:pt>
                <c:pt idx="1397">
                  <c:v>328.0</c:v>
                </c:pt>
                <c:pt idx="1398">
                  <c:v>339.0</c:v>
                </c:pt>
                <c:pt idx="1399">
                  <c:v>344.0</c:v>
                </c:pt>
                <c:pt idx="1400">
                  <c:v>338.0</c:v>
                </c:pt>
                <c:pt idx="1401">
                  <c:v>345.0</c:v>
                </c:pt>
                <c:pt idx="1402">
                  <c:v>343.0</c:v>
                </c:pt>
                <c:pt idx="1403">
                  <c:v>346.0</c:v>
                </c:pt>
                <c:pt idx="1404">
                  <c:v>347.0</c:v>
                </c:pt>
                <c:pt idx="1405">
                  <c:v>351.0</c:v>
                </c:pt>
                <c:pt idx="1406">
                  <c:v>348.0</c:v>
                </c:pt>
                <c:pt idx="1407">
                  <c:v>353.0</c:v>
                </c:pt>
                <c:pt idx="1408">
                  <c:v>350.0</c:v>
                </c:pt>
                <c:pt idx="1409">
                  <c:v>348.0</c:v>
                </c:pt>
                <c:pt idx="1410">
                  <c:v>354.0</c:v>
                </c:pt>
                <c:pt idx="1411">
                  <c:v>354.0</c:v>
                </c:pt>
                <c:pt idx="1412">
                  <c:v>354.0</c:v>
                </c:pt>
                <c:pt idx="1413">
                  <c:v>349.0</c:v>
                </c:pt>
                <c:pt idx="1414">
                  <c:v>344.0</c:v>
                </c:pt>
                <c:pt idx="1415">
                  <c:v>352.0</c:v>
                </c:pt>
                <c:pt idx="1416">
                  <c:v>358.0</c:v>
                </c:pt>
                <c:pt idx="1417">
                  <c:v>366.0</c:v>
                </c:pt>
                <c:pt idx="1418">
                  <c:v>369.0</c:v>
                </c:pt>
                <c:pt idx="1419">
                  <c:v>362.0</c:v>
                </c:pt>
                <c:pt idx="1420">
                  <c:v>377.0</c:v>
                </c:pt>
                <c:pt idx="1421">
                  <c:v>379.0</c:v>
                </c:pt>
                <c:pt idx="1422">
                  <c:v>385.0</c:v>
                </c:pt>
                <c:pt idx="1423">
                  <c:v>388.0</c:v>
                </c:pt>
                <c:pt idx="1424">
                  <c:v>437.0</c:v>
                </c:pt>
                <c:pt idx="1425">
                  <c:v>481.0</c:v>
                </c:pt>
                <c:pt idx="1426">
                  <c:v>498.0</c:v>
                </c:pt>
                <c:pt idx="1427">
                  <c:v>475.0</c:v>
                </c:pt>
                <c:pt idx="1428">
                  <c:v>409.0</c:v>
                </c:pt>
                <c:pt idx="1429">
                  <c:v>401.0</c:v>
                </c:pt>
                <c:pt idx="1430">
                  <c:v>413.0</c:v>
                </c:pt>
                <c:pt idx="1431">
                  <c:v>424.0</c:v>
                </c:pt>
                <c:pt idx="1432">
                  <c:v>418.0</c:v>
                </c:pt>
                <c:pt idx="1433">
                  <c:v>432.0</c:v>
                </c:pt>
                <c:pt idx="1434">
                  <c:v>471.0</c:v>
                </c:pt>
                <c:pt idx="1435">
                  <c:v>470.0</c:v>
                </c:pt>
                <c:pt idx="1436">
                  <c:v>480.0</c:v>
                </c:pt>
                <c:pt idx="1437">
                  <c:v>501.0</c:v>
                </c:pt>
                <c:pt idx="1438">
                  <c:v>498.0</c:v>
                </c:pt>
                <c:pt idx="1439">
                  <c:v>573.0</c:v>
                </c:pt>
                <c:pt idx="1440">
                  <c:v>578.0</c:v>
                </c:pt>
                <c:pt idx="1441">
                  <c:v>622.0</c:v>
                </c:pt>
                <c:pt idx="1442">
                  <c:v>635.0</c:v>
                </c:pt>
                <c:pt idx="1443">
                  <c:v>700.0</c:v>
                </c:pt>
                <c:pt idx="1444">
                  <c:v>615.0</c:v>
                </c:pt>
                <c:pt idx="1445">
                  <c:v>651.0</c:v>
                </c:pt>
                <c:pt idx="1446">
                  <c:v>687.0</c:v>
                </c:pt>
                <c:pt idx="1447">
                  <c:v>689.0</c:v>
                </c:pt>
                <c:pt idx="1448">
                  <c:v>703.0</c:v>
                </c:pt>
                <c:pt idx="1449">
                  <c:v>762.0</c:v>
                </c:pt>
                <c:pt idx="1450">
                  <c:v>884.0</c:v>
                </c:pt>
                <c:pt idx="1451">
                  <c:v>914.0</c:v>
                </c:pt>
                <c:pt idx="1452">
                  <c:v>901.0</c:v>
                </c:pt>
                <c:pt idx="1453">
                  <c:v>869.0</c:v>
                </c:pt>
                <c:pt idx="1454">
                  <c:v>818.0</c:v>
                </c:pt>
                <c:pt idx="1455">
                  <c:v>774.0</c:v>
                </c:pt>
                <c:pt idx="1456">
                  <c:v>744.0</c:v>
                </c:pt>
                <c:pt idx="1457">
                  <c:v>709.0</c:v>
                </c:pt>
                <c:pt idx="1458">
                  <c:v>692.0</c:v>
                </c:pt>
                <c:pt idx="1459">
                  <c:v>666.0</c:v>
                </c:pt>
                <c:pt idx="1460">
                  <c:v>694.0</c:v>
                </c:pt>
                <c:pt idx="1461">
                  <c:v>708.0</c:v>
                </c:pt>
                <c:pt idx="1462">
                  <c:v>701.0</c:v>
                </c:pt>
                <c:pt idx="1463">
                  <c:v>690.0</c:v>
                </c:pt>
                <c:pt idx="1464">
                  <c:v>724.0</c:v>
                </c:pt>
                <c:pt idx="1465">
                  <c:v>740.0</c:v>
                </c:pt>
                <c:pt idx="1466">
                  <c:v>740.0</c:v>
                </c:pt>
                <c:pt idx="1467">
                  <c:v>734.0</c:v>
                </c:pt>
                <c:pt idx="1468">
                  <c:v>745.0</c:v>
                </c:pt>
                <c:pt idx="1469">
                  <c:v>771.0</c:v>
                </c:pt>
                <c:pt idx="1470">
                  <c:v>812.0</c:v>
                </c:pt>
                <c:pt idx="1471">
                  <c:v>816.0</c:v>
                </c:pt>
                <c:pt idx="1472">
                  <c:v>775.0</c:v>
                </c:pt>
                <c:pt idx="1473">
                  <c:v>760.0</c:v>
                </c:pt>
                <c:pt idx="1474">
                  <c:v>761.0</c:v>
                </c:pt>
                <c:pt idx="1475">
                  <c:v>765.0</c:v>
                </c:pt>
                <c:pt idx="1476">
                  <c:v>802.0</c:v>
                </c:pt>
                <c:pt idx="1477">
                  <c:v>805.0</c:v>
                </c:pt>
                <c:pt idx="1478">
                  <c:v>800.0</c:v>
                </c:pt>
                <c:pt idx="1479">
                  <c:v>813.0</c:v>
                </c:pt>
                <c:pt idx="1480">
                  <c:v>804.0</c:v>
                </c:pt>
                <c:pt idx="1481">
                  <c:v>780.0</c:v>
                </c:pt>
                <c:pt idx="1482">
                  <c:v>781.0</c:v>
                </c:pt>
                <c:pt idx="1483">
                  <c:v>778.0</c:v>
                </c:pt>
                <c:pt idx="1484">
                  <c:v>777.0</c:v>
                </c:pt>
                <c:pt idx="1485">
                  <c:v>791.0</c:v>
                </c:pt>
                <c:pt idx="1486">
                  <c:v>803.0</c:v>
                </c:pt>
                <c:pt idx="1487">
                  <c:v>805.0</c:v>
                </c:pt>
                <c:pt idx="1488">
                  <c:v>771.0</c:v>
                </c:pt>
                <c:pt idx="1489">
                  <c:v>768.0</c:v>
                </c:pt>
                <c:pt idx="1490">
                  <c:v>760.0</c:v>
                </c:pt>
                <c:pt idx="1491">
                  <c:v>757.0</c:v>
                </c:pt>
                <c:pt idx="1492">
                  <c:v>749.0</c:v>
                </c:pt>
                <c:pt idx="1493">
                  <c:v>748.0</c:v>
                </c:pt>
                <c:pt idx="1494">
                  <c:v>749.0</c:v>
                </c:pt>
                <c:pt idx="1495">
                  <c:v>754.0</c:v>
                </c:pt>
                <c:pt idx="1496">
                  <c:v>747.0</c:v>
                </c:pt>
                <c:pt idx="1497">
                  <c:v>746.0</c:v>
                </c:pt>
                <c:pt idx="1498">
                  <c:v>723.0</c:v>
                </c:pt>
                <c:pt idx="1499">
                  <c:v>701.0</c:v>
                </c:pt>
                <c:pt idx="1500">
                  <c:v>682.0</c:v>
                </c:pt>
                <c:pt idx="1501">
                  <c:v>691.0</c:v>
                </c:pt>
                <c:pt idx="1502">
                  <c:v>709.0</c:v>
                </c:pt>
                <c:pt idx="1503">
                  <c:v>706.0</c:v>
                </c:pt>
                <c:pt idx="1504">
                  <c:v>721.0</c:v>
                </c:pt>
                <c:pt idx="1505">
                  <c:v>724.0</c:v>
                </c:pt>
                <c:pt idx="1506">
                  <c:v>736.0</c:v>
                </c:pt>
                <c:pt idx="1507">
                  <c:v>743.0</c:v>
                </c:pt>
                <c:pt idx="1508">
                  <c:v>733.0</c:v>
                </c:pt>
                <c:pt idx="1509">
                  <c:v>747.0</c:v>
                </c:pt>
                <c:pt idx="1510">
                  <c:v>736.0</c:v>
                </c:pt>
                <c:pt idx="1511">
                  <c:v>728.0</c:v>
                </c:pt>
                <c:pt idx="1512">
                  <c:v>724.0</c:v>
                </c:pt>
                <c:pt idx="1513">
                  <c:v>718.0</c:v>
                </c:pt>
                <c:pt idx="1514">
                  <c:v>725.0</c:v>
                </c:pt>
                <c:pt idx="1515">
                  <c:v>708.0</c:v>
                </c:pt>
                <c:pt idx="1516">
                  <c:v>706.0</c:v>
                </c:pt>
                <c:pt idx="1517">
                  <c:v>693.0</c:v>
                </c:pt>
                <c:pt idx="1518">
                  <c:v>709.0</c:v>
                </c:pt>
                <c:pt idx="1519">
                  <c:v>700.0</c:v>
                </c:pt>
                <c:pt idx="1520">
                  <c:v>706.0</c:v>
                </c:pt>
                <c:pt idx="1521">
                  <c:v>714.0</c:v>
                </c:pt>
                <c:pt idx="1522">
                  <c:v>697.0</c:v>
                </c:pt>
                <c:pt idx="1523">
                  <c:v>692.0</c:v>
                </c:pt>
                <c:pt idx="1524">
                  <c:v>715.0</c:v>
                </c:pt>
                <c:pt idx="1525">
                  <c:v>730.0</c:v>
                </c:pt>
                <c:pt idx="1526">
                  <c:v>741.0</c:v>
                </c:pt>
                <c:pt idx="1527">
                  <c:v>718.0</c:v>
                </c:pt>
                <c:pt idx="1528">
                  <c:v>743.0</c:v>
                </c:pt>
                <c:pt idx="1529">
                  <c:v>727.0</c:v>
                </c:pt>
                <c:pt idx="1530">
                  <c:v>700.0</c:v>
                </c:pt>
                <c:pt idx="1531">
                  <c:v>707.0</c:v>
                </c:pt>
                <c:pt idx="1532">
                  <c:v>718.0</c:v>
                </c:pt>
                <c:pt idx="1533">
                  <c:v>712.0</c:v>
                </c:pt>
                <c:pt idx="1534">
                  <c:v>695.0</c:v>
                </c:pt>
                <c:pt idx="1535">
                  <c:v>692.0</c:v>
                </c:pt>
                <c:pt idx="1536">
                  <c:v>689.0</c:v>
                </c:pt>
                <c:pt idx="1537">
                  <c:v>710.0</c:v>
                </c:pt>
                <c:pt idx="1538">
                  <c:v>709.0</c:v>
                </c:pt>
                <c:pt idx="1539">
                  <c:v>698.0</c:v>
                </c:pt>
                <c:pt idx="1540">
                  <c:v>726.0</c:v>
                </c:pt>
                <c:pt idx="1541">
                  <c:v>728.0</c:v>
                </c:pt>
                <c:pt idx="1542">
                  <c:v>728.0</c:v>
                </c:pt>
                <c:pt idx="1543">
                  <c:v>714.0</c:v>
                </c:pt>
                <c:pt idx="1544">
                  <c:v>717.0</c:v>
                </c:pt>
                <c:pt idx="1545">
                  <c:v>709.0</c:v>
                </c:pt>
                <c:pt idx="1546">
                  <c:v>706.0</c:v>
                </c:pt>
                <c:pt idx="1547">
                  <c:v>695.0</c:v>
                </c:pt>
                <c:pt idx="1548">
                  <c:v>694.0</c:v>
                </c:pt>
                <c:pt idx="1549">
                  <c:v>710.0</c:v>
                </c:pt>
                <c:pt idx="1550">
                  <c:v>691.0</c:v>
                </c:pt>
                <c:pt idx="1551">
                  <c:v>694.0</c:v>
                </c:pt>
                <c:pt idx="1552">
                  <c:v>692.0</c:v>
                </c:pt>
                <c:pt idx="1553">
                  <c:v>695.0</c:v>
                </c:pt>
                <c:pt idx="1554">
                  <c:v>693.0</c:v>
                </c:pt>
                <c:pt idx="1555">
                  <c:v>687.0</c:v>
                </c:pt>
                <c:pt idx="1556">
                  <c:v>688.0</c:v>
                </c:pt>
                <c:pt idx="1557">
                  <c:v>700.0</c:v>
                </c:pt>
                <c:pt idx="1558">
                  <c:v>695.0</c:v>
                </c:pt>
                <c:pt idx="1559">
                  <c:v>695.0</c:v>
                </c:pt>
                <c:pt idx="1560">
                  <c:v>670.0</c:v>
                </c:pt>
                <c:pt idx="1561">
                  <c:v>638.0</c:v>
                </c:pt>
                <c:pt idx="1562">
                  <c:v>632.0</c:v>
                </c:pt>
                <c:pt idx="1563">
                  <c:v>639.0</c:v>
                </c:pt>
                <c:pt idx="1564">
                  <c:v>628.0</c:v>
                </c:pt>
                <c:pt idx="1565">
                  <c:v>618.0</c:v>
                </c:pt>
                <c:pt idx="1566">
                  <c:v>615.0</c:v>
                </c:pt>
                <c:pt idx="1567">
                  <c:v>624.0</c:v>
                </c:pt>
                <c:pt idx="1568">
                  <c:v>624.0</c:v>
                </c:pt>
                <c:pt idx="1569">
                  <c:v>613.0</c:v>
                </c:pt>
                <c:pt idx="1570">
                  <c:v>610.0</c:v>
                </c:pt>
                <c:pt idx="1571">
                  <c:v>632.0</c:v>
                </c:pt>
                <c:pt idx="1572">
                  <c:v>626.0</c:v>
                </c:pt>
                <c:pt idx="1573">
                  <c:v>618.0</c:v>
                </c:pt>
                <c:pt idx="1574">
                  <c:v>620.0</c:v>
                </c:pt>
                <c:pt idx="1575">
                  <c:v>605.0</c:v>
                </c:pt>
                <c:pt idx="1576">
                  <c:v>617.0</c:v>
                </c:pt>
                <c:pt idx="1577">
                  <c:v>605.0</c:v>
                </c:pt>
                <c:pt idx="1578">
                  <c:v>593.0</c:v>
                </c:pt>
                <c:pt idx="1579">
                  <c:v>584.0</c:v>
                </c:pt>
                <c:pt idx="1580">
                  <c:v>580.0</c:v>
                </c:pt>
                <c:pt idx="1581">
                  <c:v>570.0</c:v>
                </c:pt>
                <c:pt idx="1582">
                  <c:v>554.0</c:v>
                </c:pt>
                <c:pt idx="1583">
                  <c:v>534.0</c:v>
                </c:pt>
                <c:pt idx="1584">
                  <c:v>524.0</c:v>
                </c:pt>
                <c:pt idx="1585">
                  <c:v>525.0</c:v>
                </c:pt>
                <c:pt idx="1586">
                  <c:v>543.0</c:v>
                </c:pt>
                <c:pt idx="1587">
                  <c:v>550.0</c:v>
                </c:pt>
                <c:pt idx="1588">
                  <c:v>567.0</c:v>
                </c:pt>
                <c:pt idx="1589">
                  <c:v>559.0</c:v>
                </c:pt>
                <c:pt idx="1590">
                  <c:v>558.0</c:v>
                </c:pt>
                <c:pt idx="1591">
                  <c:v>543.0</c:v>
                </c:pt>
                <c:pt idx="1592">
                  <c:v>535.0</c:v>
                </c:pt>
                <c:pt idx="1593">
                  <c:v>532.0</c:v>
                </c:pt>
                <c:pt idx="1594">
                  <c:v>531.0</c:v>
                </c:pt>
                <c:pt idx="1595">
                  <c:v>527.0</c:v>
                </c:pt>
                <c:pt idx="1596">
                  <c:v>518.0</c:v>
                </c:pt>
                <c:pt idx="1597">
                  <c:v>499.0</c:v>
                </c:pt>
                <c:pt idx="1598">
                  <c:v>503.0</c:v>
                </c:pt>
                <c:pt idx="1599">
                  <c:v>514.0</c:v>
                </c:pt>
                <c:pt idx="1600">
                  <c:v>478.0</c:v>
                </c:pt>
                <c:pt idx="1601">
                  <c:v>485.0</c:v>
                </c:pt>
                <c:pt idx="1602">
                  <c:v>497.0</c:v>
                </c:pt>
                <c:pt idx="1603">
                  <c:v>484.0</c:v>
                </c:pt>
                <c:pt idx="1604">
                  <c:v>473.0</c:v>
                </c:pt>
                <c:pt idx="1605">
                  <c:v>469.0</c:v>
                </c:pt>
                <c:pt idx="1606">
                  <c:v>462.0</c:v>
                </c:pt>
                <c:pt idx="1607">
                  <c:v>461.0</c:v>
                </c:pt>
                <c:pt idx="1608">
                  <c:v>457.0</c:v>
                </c:pt>
                <c:pt idx="1609">
                  <c:v>461.0</c:v>
                </c:pt>
                <c:pt idx="1610">
                  <c:v>474.0</c:v>
                </c:pt>
                <c:pt idx="1611">
                  <c:v>483.0</c:v>
                </c:pt>
                <c:pt idx="1612">
                  <c:v>497.0</c:v>
                </c:pt>
                <c:pt idx="1613">
                  <c:v>489.0</c:v>
                </c:pt>
                <c:pt idx="1614">
                  <c:v>495.0</c:v>
                </c:pt>
                <c:pt idx="1615">
                  <c:v>513.0</c:v>
                </c:pt>
                <c:pt idx="1616">
                  <c:v>516.0</c:v>
                </c:pt>
                <c:pt idx="1617">
                  <c:v>504.0</c:v>
                </c:pt>
                <c:pt idx="1618">
                  <c:v>505.0</c:v>
                </c:pt>
                <c:pt idx="1619">
                  <c:v>500.0</c:v>
                </c:pt>
                <c:pt idx="1620">
                  <c:v>490.0</c:v>
                </c:pt>
                <c:pt idx="1621">
                  <c:v>464.0</c:v>
                </c:pt>
                <c:pt idx="1622">
                  <c:v>457.0</c:v>
                </c:pt>
                <c:pt idx="1623">
                  <c:v>469.0</c:v>
                </c:pt>
                <c:pt idx="1624">
                  <c:v>471.0</c:v>
                </c:pt>
                <c:pt idx="1625">
                  <c:v>474.0</c:v>
                </c:pt>
                <c:pt idx="1626">
                  <c:v>493.0</c:v>
                </c:pt>
                <c:pt idx="1627">
                  <c:v>479.0</c:v>
                </c:pt>
                <c:pt idx="1628">
                  <c:v>491.0</c:v>
                </c:pt>
                <c:pt idx="1629">
                  <c:v>485.0</c:v>
                </c:pt>
                <c:pt idx="1630">
                  <c:v>472.0</c:v>
                </c:pt>
                <c:pt idx="1631">
                  <c:v>457.0</c:v>
                </c:pt>
                <c:pt idx="1632">
                  <c:v>455.0</c:v>
                </c:pt>
                <c:pt idx="1633">
                  <c:v>441.0</c:v>
                </c:pt>
                <c:pt idx="1634">
                  <c:v>444.0</c:v>
                </c:pt>
                <c:pt idx="1635">
                  <c:v>453.0</c:v>
                </c:pt>
                <c:pt idx="1636">
                  <c:v>444.0</c:v>
                </c:pt>
                <c:pt idx="1637">
                  <c:v>422.0</c:v>
                </c:pt>
                <c:pt idx="1638">
                  <c:v>427.0</c:v>
                </c:pt>
                <c:pt idx="1639">
                  <c:v>417.0</c:v>
                </c:pt>
                <c:pt idx="1640">
                  <c:v>420.0</c:v>
                </c:pt>
                <c:pt idx="1641">
                  <c:v>426.0</c:v>
                </c:pt>
                <c:pt idx="1642">
                  <c:v>424.0</c:v>
                </c:pt>
                <c:pt idx="1643">
                  <c:v>433.0</c:v>
                </c:pt>
                <c:pt idx="1644">
                  <c:v>407.0</c:v>
                </c:pt>
                <c:pt idx="1645">
                  <c:v>395.0</c:v>
                </c:pt>
                <c:pt idx="1646">
                  <c:v>384.0</c:v>
                </c:pt>
                <c:pt idx="1647">
                  <c:v>390.0</c:v>
                </c:pt>
                <c:pt idx="1648">
                  <c:v>375.0</c:v>
                </c:pt>
                <c:pt idx="1649">
                  <c:v>387.0</c:v>
                </c:pt>
                <c:pt idx="1650">
                  <c:v>402.0</c:v>
                </c:pt>
                <c:pt idx="1651">
                  <c:v>401.0</c:v>
                </c:pt>
                <c:pt idx="1652">
                  <c:v>410.0</c:v>
                </c:pt>
                <c:pt idx="1653">
                  <c:v>413.0</c:v>
                </c:pt>
                <c:pt idx="1654">
                  <c:v>419.0</c:v>
                </c:pt>
                <c:pt idx="1655">
                  <c:v>412.0</c:v>
                </c:pt>
                <c:pt idx="1656">
                  <c:v>419.0</c:v>
                </c:pt>
                <c:pt idx="1657">
                  <c:v>422.0</c:v>
                </c:pt>
                <c:pt idx="1658">
                  <c:v>406.0</c:v>
                </c:pt>
                <c:pt idx="1659">
                  <c:v>408.0</c:v>
                </c:pt>
                <c:pt idx="1660">
                  <c:v>416.0</c:v>
                </c:pt>
                <c:pt idx="1661">
                  <c:v>422.0</c:v>
                </c:pt>
                <c:pt idx="1662">
                  <c:v>420.0</c:v>
                </c:pt>
                <c:pt idx="1663">
                  <c:v>423.0</c:v>
                </c:pt>
                <c:pt idx="1664">
                  <c:v>428.0</c:v>
                </c:pt>
                <c:pt idx="1665">
                  <c:v>432.0</c:v>
                </c:pt>
                <c:pt idx="1666">
                  <c:v>436.0</c:v>
                </c:pt>
                <c:pt idx="1667">
                  <c:v>423.0</c:v>
                </c:pt>
                <c:pt idx="1668">
                  <c:v>417.0</c:v>
                </c:pt>
                <c:pt idx="1669">
                  <c:v>395.0</c:v>
                </c:pt>
                <c:pt idx="1670">
                  <c:v>393.0</c:v>
                </c:pt>
                <c:pt idx="1671">
                  <c:v>403.0</c:v>
                </c:pt>
                <c:pt idx="1672">
                  <c:v>395.0</c:v>
                </c:pt>
                <c:pt idx="1673">
                  <c:v>382.0</c:v>
                </c:pt>
                <c:pt idx="1674">
                  <c:v>369.0</c:v>
                </c:pt>
                <c:pt idx="1675">
                  <c:v>353.0</c:v>
                </c:pt>
                <c:pt idx="1676">
                  <c:v>363.0</c:v>
                </c:pt>
                <c:pt idx="1677">
                  <c:v>360.0</c:v>
                </c:pt>
                <c:pt idx="1678">
                  <c:v>363.0</c:v>
                </c:pt>
                <c:pt idx="1679">
                  <c:v>362.0</c:v>
                </c:pt>
                <c:pt idx="1680">
                  <c:v>366.0</c:v>
                </c:pt>
                <c:pt idx="1681">
                  <c:v>374.0</c:v>
                </c:pt>
                <c:pt idx="1682">
                  <c:v>383.0</c:v>
                </c:pt>
                <c:pt idx="1683">
                  <c:v>384.0</c:v>
                </c:pt>
                <c:pt idx="1684">
                  <c:v>381.0</c:v>
                </c:pt>
                <c:pt idx="1685">
                  <c:v>372.0</c:v>
                </c:pt>
                <c:pt idx="1686">
                  <c:v>386.0</c:v>
                </c:pt>
                <c:pt idx="1687">
                  <c:v>385.0</c:v>
                </c:pt>
                <c:pt idx="1688">
                  <c:v>368.0</c:v>
                </c:pt>
                <c:pt idx="1689">
                  <c:v>362.0</c:v>
                </c:pt>
                <c:pt idx="1690">
                  <c:v>371.0</c:v>
                </c:pt>
                <c:pt idx="1691">
                  <c:v>355.0</c:v>
                </c:pt>
                <c:pt idx="1692">
                  <c:v>343.0</c:v>
                </c:pt>
                <c:pt idx="1693">
                  <c:v>353.0</c:v>
                </c:pt>
                <c:pt idx="1694">
                  <c:v>345.0</c:v>
                </c:pt>
                <c:pt idx="1695">
                  <c:v>348.0</c:v>
                </c:pt>
                <c:pt idx="1696">
                  <c:v>355.0</c:v>
                </c:pt>
                <c:pt idx="1697">
                  <c:v>359.0</c:v>
                </c:pt>
                <c:pt idx="1698">
                  <c:v>363.0</c:v>
                </c:pt>
                <c:pt idx="1699">
                  <c:v>362.0</c:v>
                </c:pt>
                <c:pt idx="1700">
                  <c:v>363.0</c:v>
                </c:pt>
                <c:pt idx="1701">
                  <c:v>362.0</c:v>
                </c:pt>
                <c:pt idx="1702">
                  <c:v>363.0</c:v>
                </c:pt>
                <c:pt idx="1703">
                  <c:v>384.0</c:v>
                </c:pt>
                <c:pt idx="1704">
                  <c:v>393.0</c:v>
                </c:pt>
                <c:pt idx="1705">
                  <c:v>377.0</c:v>
                </c:pt>
                <c:pt idx="1706">
                  <c:v>376.0</c:v>
                </c:pt>
                <c:pt idx="1707">
                  <c:v>379.0</c:v>
                </c:pt>
                <c:pt idx="1708">
                  <c:v>379.0</c:v>
                </c:pt>
                <c:pt idx="1709">
                  <c:v>370.0</c:v>
                </c:pt>
                <c:pt idx="1710">
                  <c:v>372.0</c:v>
                </c:pt>
                <c:pt idx="1711">
                  <c:v>373.0</c:v>
                </c:pt>
                <c:pt idx="1712">
                  <c:v>363.0</c:v>
                </c:pt>
                <c:pt idx="1713">
                  <c:v>361.0</c:v>
                </c:pt>
                <c:pt idx="1714">
                  <c:v>364.0</c:v>
                </c:pt>
                <c:pt idx="1715">
                  <c:v>366.0</c:v>
                </c:pt>
                <c:pt idx="1716">
                  <c:v>371.0</c:v>
                </c:pt>
                <c:pt idx="1717">
                  <c:v>370.0</c:v>
                </c:pt>
                <c:pt idx="1718">
                  <c:v>363.0</c:v>
                </c:pt>
                <c:pt idx="1719">
                  <c:v>366.0</c:v>
                </c:pt>
                <c:pt idx="1720">
                  <c:v>364.0</c:v>
                </c:pt>
                <c:pt idx="1721">
                  <c:v>360.0</c:v>
                </c:pt>
                <c:pt idx="1722">
                  <c:v>363.0</c:v>
                </c:pt>
                <c:pt idx="1723">
                  <c:v>363.0</c:v>
                </c:pt>
                <c:pt idx="1724">
                  <c:v>375.0</c:v>
                </c:pt>
                <c:pt idx="1725">
                  <c:v>383.0</c:v>
                </c:pt>
                <c:pt idx="1726">
                  <c:v>373.0</c:v>
                </c:pt>
                <c:pt idx="1727">
                  <c:v>377.0</c:v>
                </c:pt>
                <c:pt idx="1728">
                  <c:v>376.0</c:v>
                </c:pt>
                <c:pt idx="1729">
                  <c:v>368.0</c:v>
                </c:pt>
                <c:pt idx="1730">
                  <c:v>367.0</c:v>
                </c:pt>
                <c:pt idx="1731">
                  <c:v>375.0</c:v>
                </c:pt>
                <c:pt idx="1732">
                  <c:v>375.0</c:v>
                </c:pt>
                <c:pt idx="1733">
                  <c:v>370.0</c:v>
                </c:pt>
                <c:pt idx="1734">
                  <c:v>363.0</c:v>
                </c:pt>
                <c:pt idx="1735">
                  <c:v>358.0</c:v>
                </c:pt>
                <c:pt idx="1736">
                  <c:v>355.0</c:v>
                </c:pt>
                <c:pt idx="1737">
                  <c:v>357.0</c:v>
                </c:pt>
                <c:pt idx="1738">
                  <c:v>373.0</c:v>
                </c:pt>
                <c:pt idx="1739">
                  <c:v>368.0</c:v>
                </c:pt>
                <c:pt idx="1740">
                  <c:v>356.0</c:v>
                </c:pt>
                <c:pt idx="1741">
                  <c:v>352.0</c:v>
                </c:pt>
                <c:pt idx="1742">
                  <c:v>353.0</c:v>
                </c:pt>
                <c:pt idx="1743">
                  <c:v>349.0</c:v>
                </c:pt>
                <c:pt idx="1744">
                  <c:v>342.0</c:v>
                </c:pt>
                <c:pt idx="1745">
                  <c:v>345.0</c:v>
                </c:pt>
                <c:pt idx="1746">
                  <c:v>345.0</c:v>
                </c:pt>
                <c:pt idx="1747">
                  <c:v>355.0</c:v>
                </c:pt>
                <c:pt idx="1748">
                  <c:v>346.0</c:v>
                </c:pt>
                <c:pt idx="1749">
                  <c:v>348.0</c:v>
                </c:pt>
                <c:pt idx="1750">
                  <c:v>340.0</c:v>
                </c:pt>
                <c:pt idx="1751">
                  <c:v>341.0</c:v>
                </c:pt>
                <c:pt idx="1752">
                  <c:v>341.0</c:v>
                </c:pt>
                <c:pt idx="1753">
                  <c:v>326.0</c:v>
                </c:pt>
                <c:pt idx="1754">
                  <c:v>336.0</c:v>
                </c:pt>
                <c:pt idx="1755">
                  <c:v>339.0</c:v>
                </c:pt>
                <c:pt idx="1756">
                  <c:v>348.0</c:v>
                </c:pt>
                <c:pt idx="1757">
                  <c:v>356.0</c:v>
                </c:pt>
                <c:pt idx="1758">
                  <c:v>352.0</c:v>
                </c:pt>
                <c:pt idx="1759">
                  <c:v>360.0</c:v>
                </c:pt>
                <c:pt idx="1760">
                  <c:v>372.0</c:v>
                </c:pt>
                <c:pt idx="1761">
                  <c:v>375.0</c:v>
                </c:pt>
                <c:pt idx="1762">
                  <c:v>368.0</c:v>
                </c:pt>
                <c:pt idx="1763">
                  <c:v>372.0</c:v>
                </c:pt>
                <c:pt idx="1764">
                  <c:v>374.0</c:v>
                </c:pt>
                <c:pt idx="1765">
                  <c:v>378.0</c:v>
                </c:pt>
                <c:pt idx="1766">
                  <c:v>381.0</c:v>
                </c:pt>
                <c:pt idx="1767">
                  <c:v>376.0</c:v>
                </c:pt>
                <c:pt idx="1768">
                  <c:v>375.0</c:v>
                </c:pt>
                <c:pt idx="1769">
                  <c:v>373.0</c:v>
                </c:pt>
                <c:pt idx="1770">
                  <c:v>390.0</c:v>
                </c:pt>
                <c:pt idx="1771">
                  <c:v>399.0</c:v>
                </c:pt>
                <c:pt idx="1772">
                  <c:v>393.0</c:v>
                </c:pt>
                <c:pt idx="1773">
                  <c:v>387.0</c:v>
                </c:pt>
                <c:pt idx="1774">
                  <c:v>378.0</c:v>
                </c:pt>
                <c:pt idx="1775">
                  <c:v>368.0</c:v>
                </c:pt>
                <c:pt idx="1776">
                  <c:v>376.0</c:v>
                </c:pt>
                <c:pt idx="1777">
                  <c:v>376.0</c:v>
                </c:pt>
                <c:pt idx="1778">
                  <c:v>369.0</c:v>
                </c:pt>
                <c:pt idx="1779">
                  <c:v>366.0</c:v>
                </c:pt>
                <c:pt idx="1780">
                  <c:v>366.0</c:v>
                </c:pt>
                <c:pt idx="1781">
                  <c:v>364.0</c:v>
                </c:pt>
                <c:pt idx="1782">
                  <c:v>379.0</c:v>
                </c:pt>
                <c:pt idx="1783">
                  <c:v>373.0</c:v>
                </c:pt>
                <c:pt idx="1784">
                  <c:v>370.0</c:v>
                </c:pt>
                <c:pt idx="1785">
                  <c:v>366.0</c:v>
                </c:pt>
                <c:pt idx="1786">
                  <c:v>354.0</c:v>
                </c:pt>
                <c:pt idx="1787">
                  <c:v>353.0</c:v>
                </c:pt>
                <c:pt idx="1788">
                  <c:v>357.0</c:v>
                </c:pt>
                <c:pt idx="1789">
                  <c:v>355.0</c:v>
                </c:pt>
                <c:pt idx="1790">
                  <c:v>342.0</c:v>
                </c:pt>
                <c:pt idx="1791">
                  <c:v>335.0</c:v>
                </c:pt>
                <c:pt idx="1792">
                  <c:v>331.0</c:v>
                </c:pt>
                <c:pt idx="1793">
                  <c:v>327.0</c:v>
                </c:pt>
                <c:pt idx="1794">
                  <c:v>326.0</c:v>
                </c:pt>
                <c:pt idx="1795">
                  <c:v>328.0</c:v>
                </c:pt>
                <c:pt idx="1796">
                  <c:v>328.0</c:v>
                </c:pt>
                <c:pt idx="1797">
                  <c:v>330.0</c:v>
                </c:pt>
                <c:pt idx="1798">
                  <c:v>328.0</c:v>
                </c:pt>
                <c:pt idx="1799">
                  <c:v>327.0</c:v>
                </c:pt>
                <c:pt idx="1800">
                  <c:v>326.0</c:v>
                </c:pt>
                <c:pt idx="1801">
                  <c:v>330.0</c:v>
                </c:pt>
                <c:pt idx="1802">
                  <c:v>328.0</c:v>
                </c:pt>
                <c:pt idx="1803">
                  <c:v>318.0</c:v>
                </c:pt>
                <c:pt idx="1804">
                  <c:v>314.0</c:v>
                </c:pt>
                <c:pt idx="1805">
                  <c:v>319.0</c:v>
                </c:pt>
                <c:pt idx="1806">
                  <c:v>318.0</c:v>
                </c:pt>
                <c:pt idx="1807">
                  <c:v>316.0</c:v>
                </c:pt>
                <c:pt idx="1808">
                  <c:v>317.0</c:v>
                </c:pt>
                <c:pt idx="1809">
                  <c:v>315.0</c:v>
                </c:pt>
                <c:pt idx="1810">
                  <c:v>298.0</c:v>
                </c:pt>
                <c:pt idx="1811">
                  <c:v>302.0</c:v>
                </c:pt>
                <c:pt idx="1812">
                  <c:v>313.0</c:v>
                </c:pt>
                <c:pt idx="1813">
                  <c:v>311.0</c:v>
                </c:pt>
                <c:pt idx="1814">
                  <c:v>310.0</c:v>
                </c:pt>
                <c:pt idx="1815">
                  <c:v>313.0</c:v>
                </c:pt>
                <c:pt idx="1816">
                  <c:v>313.0</c:v>
                </c:pt>
                <c:pt idx="1817">
                  <c:v>302.0</c:v>
                </c:pt>
                <c:pt idx="1818">
                  <c:v>296.0</c:v>
                </c:pt>
                <c:pt idx="1819">
                  <c:v>308.0</c:v>
                </c:pt>
                <c:pt idx="1820">
                  <c:v>305.0</c:v>
                </c:pt>
                <c:pt idx="1821">
                  <c:v>301.0</c:v>
                </c:pt>
                <c:pt idx="1822">
                  <c:v>307.0</c:v>
                </c:pt>
                <c:pt idx="1823">
                  <c:v>308.0</c:v>
                </c:pt>
                <c:pt idx="1824">
                  <c:v>305.0</c:v>
                </c:pt>
                <c:pt idx="1825">
                  <c:v>304.0</c:v>
                </c:pt>
                <c:pt idx="1826">
                  <c:v>323.0</c:v>
                </c:pt>
                <c:pt idx="1827">
                  <c:v>317.0</c:v>
                </c:pt>
                <c:pt idx="1828">
                  <c:v>325.0</c:v>
                </c:pt>
                <c:pt idx="1829">
                  <c:v>329.0</c:v>
                </c:pt>
                <c:pt idx="1830">
                  <c:v>324.0</c:v>
                </c:pt>
                <c:pt idx="1831">
                  <c:v>345.0</c:v>
                </c:pt>
                <c:pt idx="1832">
                  <c:v>360.0</c:v>
                </c:pt>
                <c:pt idx="1833">
                  <c:v>397.0</c:v>
                </c:pt>
                <c:pt idx="1834">
                  <c:v>393.0</c:v>
                </c:pt>
                <c:pt idx="1835">
                  <c:v>364.0</c:v>
                </c:pt>
                <c:pt idx="1836">
                  <c:v>360.0</c:v>
                </c:pt>
                <c:pt idx="1837">
                  <c:v>350.0</c:v>
                </c:pt>
                <c:pt idx="1838">
                  <c:v>346.0</c:v>
                </c:pt>
                <c:pt idx="1839">
                  <c:v>365.0</c:v>
                </c:pt>
                <c:pt idx="1840">
                  <c:v>366.0</c:v>
                </c:pt>
                <c:pt idx="1841">
                  <c:v>385.0</c:v>
                </c:pt>
                <c:pt idx="1842">
                  <c:v>395.0</c:v>
                </c:pt>
                <c:pt idx="1843">
                  <c:v>417.0</c:v>
                </c:pt>
                <c:pt idx="1844">
                  <c:v>417.0</c:v>
                </c:pt>
                <c:pt idx="1845">
                  <c:v>413.0</c:v>
                </c:pt>
                <c:pt idx="1846">
                  <c:v>428.0</c:v>
                </c:pt>
                <c:pt idx="1847">
                  <c:v>417.0</c:v>
                </c:pt>
                <c:pt idx="1848">
                  <c:v>401.0</c:v>
                </c:pt>
                <c:pt idx="1849">
                  <c:v>407.0</c:v>
                </c:pt>
                <c:pt idx="1850">
                  <c:v>405.0</c:v>
                </c:pt>
                <c:pt idx="1851">
                  <c:v>396.0</c:v>
                </c:pt>
                <c:pt idx="1852">
                  <c:v>389.0</c:v>
                </c:pt>
                <c:pt idx="1853">
                  <c:v>413.0</c:v>
                </c:pt>
                <c:pt idx="1854">
                  <c:v>416.0</c:v>
                </c:pt>
                <c:pt idx="1855">
                  <c:v>427.0</c:v>
                </c:pt>
                <c:pt idx="1856">
                  <c:v>420.0</c:v>
                </c:pt>
                <c:pt idx="1857">
                  <c:v>402.0</c:v>
                </c:pt>
                <c:pt idx="1858">
                  <c:v>409.0</c:v>
                </c:pt>
                <c:pt idx="1859">
                  <c:v>401.0</c:v>
                </c:pt>
                <c:pt idx="1860">
                  <c:v>393.0</c:v>
                </c:pt>
                <c:pt idx="1861">
                  <c:v>391.0</c:v>
                </c:pt>
                <c:pt idx="1862">
                  <c:v>392.0</c:v>
                </c:pt>
                <c:pt idx="1863">
                  <c:v>382.0</c:v>
                </c:pt>
                <c:pt idx="1864">
                  <c:v>380.0</c:v>
                </c:pt>
                <c:pt idx="1865">
                  <c:v>390.0</c:v>
                </c:pt>
                <c:pt idx="1866">
                  <c:v>396.0</c:v>
                </c:pt>
                <c:pt idx="1867">
                  <c:v>395.0</c:v>
                </c:pt>
                <c:pt idx="1868">
                  <c:v>397.0</c:v>
                </c:pt>
                <c:pt idx="1869">
                  <c:v>399.0</c:v>
                </c:pt>
                <c:pt idx="1870">
                  <c:v>409.0</c:v>
                </c:pt>
                <c:pt idx="1871">
                  <c:v>415.0</c:v>
                </c:pt>
                <c:pt idx="1872">
                  <c:v>421.0</c:v>
                </c:pt>
                <c:pt idx="1873">
                  <c:v>416.0</c:v>
                </c:pt>
                <c:pt idx="1874">
                  <c:v>416.0</c:v>
                </c:pt>
                <c:pt idx="1875">
                  <c:v>407.0</c:v>
                </c:pt>
                <c:pt idx="1876">
                  <c:v>399.0</c:v>
                </c:pt>
                <c:pt idx="1877">
                  <c:v>392.0</c:v>
                </c:pt>
                <c:pt idx="1878">
                  <c:v>390.0</c:v>
                </c:pt>
                <c:pt idx="1879">
                  <c:v>382.0</c:v>
                </c:pt>
                <c:pt idx="1880">
                  <c:v>390.0</c:v>
                </c:pt>
                <c:pt idx="1881">
                  <c:v>395.0</c:v>
                </c:pt>
                <c:pt idx="1882">
                  <c:v>395.0</c:v>
                </c:pt>
                <c:pt idx="1883">
                  <c:v>389.0</c:v>
                </c:pt>
                <c:pt idx="1884">
                  <c:v>386.0</c:v>
                </c:pt>
                <c:pt idx="1885">
                  <c:v>391.0</c:v>
                </c:pt>
                <c:pt idx="1886">
                  <c:v>380.0</c:v>
                </c:pt>
                <c:pt idx="1887">
                  <c:v>373.0</c:v>
                </c:pt>
                <c:pt idx="1888">
                  <c:v>365.0</c:v>
                </c:pt>
                <c:pt idx="1889">
                  <c:v>360.0</c:v>
                </c:pt>
                <c:pt idx="1890">
                  <c:v>365.0</c:v>
                </c:pt>
                <c:pt idx="1891">
                  <c:v>362.0</c:v>
                </c:pt>
                <c:pt idx="1892">
                  <c:v>370.0</c:v>
                </c:pt>
                <c:pt idx="1893">
                  <c:v>356.0</c:v>
                </c:pt>
                <c:pt idx="1894">
                  <c:v>356.0</c:v>
                </c:pt>
                <c:pt idx="1895">
                  <c:v>347.0</c:v>
                </c:pt>
                <c:pt idx="1896">
                  <c:v>351.0</c:v>
                </c:pt>
                <c:pt idx="1897">
                  <c:v>357.0</c:v>
                </c:pt>
                <c:pt idx="1898">
                  <c:v>346.0</c:v>
                </c:pt>
                <c:pt idx="1899">
                  <c:v>351.0</c:v>
                </c:pt>
                <c:pt idx="1900">
                  <c:v>355.0</c:v>
                </c:pt>
                <c:pt idx="1901">
                  <c:v>356.0</c:v>
                </c:pt>
                <c:pt idx="1902">
                  <c:v>362.0</c:v>
                </c:pt>
                <c:pt idx="1903">
                  <c:v>372.0</c:v>
                </c:pt>
                <c:pt idx="1904">
                  <c:v>355.0</c:v>
                </c:pt>
                <c:pt idx="1905">
                  <c:v>348.0</c:v>
                </c:pt>
                <c:pt idx="1906">
                  <c:v>355.0</c:v>
                </c:pt>
                <c:pt idx="1907">
                  <c:v>358.0</c:v>
                </c:pt>
                <c:pt idx="1908">
                  <c:v>354.0</c:v>
                </c:pt>
                <c:pt idx="1909">
                  <c:v>371.0</c:v>
                </c:pt>
                <c:pt idx="1910">
                  <c:v>372.0</c:v>
                </c:pt>
                <c:pt idx="1911">
                  <c:v>382.0</c:v>
                </c:pt>
                <c:pt idx="1912">
                  <c:v>374.0</c:v>
                </c:pt>
                <c:pt idx="1913">
                  <c:v>388.0</c:v>
                </c:pt>
                <c:pt idx="1914">
                  <c:v>389.0</c:v>
                </c:pt>
                <c:pt idx="1915">
                  <c:v>376.0</c:v>
                </c:pt>
                <c:pt idx="1916">
                  <c:v>374.0</c:v>
                </c:pt>
                <c:pt idx="1917">
                  <c:v>368.0</c:v>
                </c:pt>
                <c:pt idx="1918">
                  <c:v>383.0</c:v>
                </c:pt>
                <c:pt idx="1919">
                  <c:v>387.0</c:v>
                </c:pt>
                <c:pt idx="1920">
                  <c:v>379.0</c:v>
                </c:pt>
                <c:pt idx="1921">
                  <c:v>374.0</c:v>
                </c:pt>
                <c:pt idx="1922">
                  <c:v>376.0</c:v>
                </c:pt>
                <c:pt idx="1923">
                  <c:v>379.0</c:v>
                </c:pt>
                <c:pt idx="1924">
                  <c:v>368.0</c:v>
                </c:pt>
                <c:pt idx="1925">
                  <c:v>360.0</c:v>
                </c:pt>
                <c:pt idx="1926">
                  <c:v>365.0</c:v>
                </c:pt>
                <c:pt idx="1927">
                  <c:v>368.0</c:v>
                </c:pt>
                <c:pt idx="1928">
                  <c:v>378.0</c:v>
                </c:pt>
                <c:pt idx="1929">
                  <c:v>376.0</c:v>
                </c:pt>
                <c:pt idx="1930">
                  <c:v>378.0</c:v>
                </c:pt>
                <c:pt idx="1931">
                  <c:v>368.0</c:v>
                </c:pt>
                <c:pt idx="1932">
                  <c:v>369.0</c:v>
                </c:pt>
                <c:pt idx="1933">
                  <c:v>372.0</c:v>
                </c:pt>
                <c:pt idx="1934">
                  <c:v>363.0</c:v>
                </c:pt>
                <c:pt idx="1935">
                  <c:v>363.0</c:v>
                </c:pt>
                <c:pt idx="1936">
                  <c:v>360.0</c:v>
                </c:pt>
                <c:pt idx="1937">
                  <c:v>363.0</c:v>
                </c:pt>
                <c:pt idx="1938">
                  <c:v>361.0</c:v>
                </c:pt>
                <c:pt idx="1939">
                  <c:v>363.0</c:v>
                </c:pt>
                <c:pt idx="1940">
                  <c:v>361.0</c:v>
                </c:pt>
                <c:pt idx="1941">
                  <c:v>357.0</c:v>
                </c:pt>
                <c:pt idx="1942">
                  <c:v>344.0</c:v>
                </c:pt>
                <c:pt idx="1943">
                  <c:v>336.0</c:v>
                </c:pt>
                <c:pt idx="1944">
                  <c:v>335.0</c:v>
                </c:pt>
                <c:pt idx="1945">
                  <c:v>335.0</c:v>
                </c:pt>
                <c:pt idx="1946">
                  <c:v>344.0</c:v>
                </c:pt>
                <c:pt idx="1947">
                  <c:v>353.0</c:v>
                </c:pt>
                <c:pt idx="1948">
                  <c:v>352.0</c:v>
                </c:pt>
                <c:pt idx="1949">
                  <c:v>350.0</c:v>
                </c:pt>
                <c:pt idx="1950">
                  <c:v>343.0</c:v>
                </c:pt>
                <c:pt idx="1951">
                  <c:v>336.0</c:v>
                </c:pt>
                <c:pt idx="1952">
                  <c:v>330.0</c:v>
                </c:pt>
                <c:pt idx="1953">
                  <c:v>323.0</c:v>
                </c:pt>
                <c:pt idx="1954">
                  <c:v>324.0</c:v>
                </c:pt>
                <c:pt idx="1955">
                  <c:v>337.0</c:v>
                </c:pt>
                <c:pt idx="1956">
                  <c:v>333.0</c:v>
                </c:pt>
                <c:pt idx="1957">
                  <c:v>335.0</c:v>
                </c:pt>
                <c:pt idx="1958">
                  <c:v>331.0</c:v>
                </c:pt>
                <c:pt idx="1959">
                  <c:v>331.0</c:v>
                </c:pt>
                <c:pt idx="1960">
                  <c:v>328.0</c:v>
                </c:pt>
                <c:pt idx="1961">
                  <c:v>336.0</c:v>
                </c:pt>
                <c:pt idx="1962">
                  <c:v>333.0</c:v>
                </c:pt>
                <c:pt idx="1963">
                  <c:v>338.0</c:v>
                </c:pt>
                <c:pt idx="1964">
                  <c:v>341.0</c:v>
                </c:pt>
                <c:pt idx="1965">
                  <c:v>338.0</c:v>
                </c:pt>
                <c:pt idx="1966">
                  <c:v>359.0</c:v>
                </c:pt>
                <c:pt idx="1967">
                  <c:v>350.0</c:v>
                </c:pt>
                <c:pt idx="1968">
                  <c:v>347.0</c:v>
                </c:pt>
                <c:pt idx="1969">
                  <c:v>349.0</c:v>
                </c:pt>
                <c:pt idx="1970">
                  <c:v>356.0</c:v>
                </c:pt>
                <c:pt idx="1971">
                  <c:v>364.0</c:v>
                </c:pt>
                <c:pt idx="1972">
                  <c:v>349.0</c:v>
                </c:pt>
                <c:pt idx="1973">
                  <c:v>368.0</c:v>
                </c:pt>
                <c:pt idx="1974">
                  <c:v>388.0</c:v>
                </c:pt>
                <c:pt idx="1975">
                  <c:v>368.0</c:v>
                </c:pt>
                <c:pt idx="1976">
                  <c:v>360.0</c:v>
                </c:pt>
                <c:pt idx="1977">
                  <c:v>352.0</c:v>
                </c:pt>
                <c:pt idx="1978">
                  <c:v>355.0</c:v>
                </c:pt>
                <c:pt idx="1979">
                  <c:v>338.0</c:v>
                </c:pt>
                <c:pt idx="1980">
                  <c:v>344.0</c:v>
                </c:pt>
                <c:pt idx="1981">
                  <c:v>343.0</c:v>
                </c:pt>
                <c:pt idx="1982">
                  <c:v>341.0</c:v>
                </c:pt>
                <c:pt idx="1983">
                  <c:v>344.0</c:v>
                </c:pt>
                <c:pt idx="1984">
                  <c:v>333.0</c:v>
                </c:pt>
                <c:pt idx="1985">
                  <c:v>343.0</c:v>
                </c:pt>
                <c:pt idx="1986">
                  <c:v>351.0</c:v>
                </c:pt>
                <c:pt idx="1987">
                  <c:v>362.0</c:v>
                </c:pt>
                <c:pt idx="1988">
                  <c:v>357.0</c:v>
                </c:pt>
                <c:pt idx="1989">
                  <c:v>358.0</c:v>
                </c:pt>
                <c:pt idx="1990">
                  <c:v>352.0</c:v>
                </c:pt>
                <c:pt idx="1991">
                  <c:v>350.0</c:v>
                </c:pt>
                <c:pt idx="1992">
                  <c:v>348.0</c:v>
                </c:pt>
                <c:pt idx="1993">
                  <c:v>347.0</c:v>
                </c:pt>
                <c:pt idx="1994">
                  <c:v>354.0</c:v>
                </c:pt>
                <c:pt idx="1995">
                  <c:v>349.0</c:v>
                </c:pt>
                <c:pt idx="1996">
                  <c:v>357.0</c:v>
                </c:pt>
                <c:pt idx="1997">
                  <c:v>348.0</c:v>
                </c:pt>
                <c:pt idx="1998">
                  <c:v>336.0</c:v>
                </c:pt>
                <c:pt idx="1999">
                  <c:v>332.0</c:v>
                </c:pt>
                <c:pt idx="2000">
                  <c:v>336.0</c:v>
                </c:pt>
                <c:pt idx="2001">
                  <c:v>344.0</c:v>
                </c:pt>
                <c:pt idx="2002">
                  <c:v>348.0</c:v>
                </c:pt>
                <c:pt idx="2003">
                  <c:v>341.0</c:v>
                </c:pt>
                <c:pt idx="2004">
                  <c:v>337.0</c:v>
                </c:pt>
                <c:pt idx="2005">
                  <c:v>339.0</c:v>
                </c:pt>
                <c:pt idx="2006">
                  <c:v>340.0</c:v>
                </c:pt>
                <c:pt idx="2007">
                  <c:v>337.0</c:v>
                </c:pt>
                <c:pt idx="2008">
                  <c:v>346.0</c:v>
                </c:pt>
                <c:pt idx="2009">
                  <c:v>341.0</c:v>
                </c:pt>
                <c:pt idx="2010">
                  <c:v>341.0</c:v>
                </c:pt>
                <c:pt idx="2011">
                  <c:v>338.0</c:v>
                </c:pt>
                <c:pt idx="2012">
                  <c:v>347.0</c:v>
                </c:pt>
                <c:pt idx="2013">
                  <c:v>338.0</c:v>
                </c:pt>
                <c:pt idx="2014">
                  <c:v>345.0</c:v>
                </c:pt>
                <c:pt idx="2015">
                  <c:v>361.0</c:v>
                </c:pt>
                <c:pt idx="2016">
                  <c:v>355.0</c:v>
                </c:pt>
                <c:pt idx="2017">
                  <c:v>341.0</c:v>
                </c:pt>
                <c:pt idx="2018">
                  <c:v>334.0</c:v>
                </c:pt>
                <c:pt idx="2019">
                  <c:v>334.0</c:v>
                </c:pt>
                <c:pt idx="2020">
                  <c:v>328.0</c:v>
                </c:pt>
                <c:pt idx="2021">
                  <c:v>331.0</c:v>
                </c:pt>
                <c:pt idx="2022">
                  <c:v>329.0</c:v>
                </c:pt>
                <c:pt idx="2023">
                  <c:v>339.0</c:v>
                </c:pt>
                <c:pt idx="2024">
                  <c:v>340.0</c:v>
                </c:pt>
                <c:pt idx="2025">
                  <c:v>345.0</c:v>
                </c:pt>
                <c:pt idx="2026">
                  <c:v>354.0</c:v>
                </c:pt>
                <c:pt idx="2027">
                  <c:v>358.0</c:v>
                </c:pt>
                <c:pt idx="2028">
                  <c:v>350.0</c:v>
                </c:pt>
                <c:pt idx="2029">
                  <c:v>349.0</c:v>
                </c:pt>
                <c:pt idx="2030">
                  <c:v>349.0</c:v>
                </c:pt>
                <c:pt idx="2031">
                  <c:v>362.0</c:v>
                </c:pt>
                <c:pt idx="2032">
                  <c:v>363.0</c:v>
                </c:pt>
                <c:pt idx="2033">
                  <c:v>367.0</c:v>
                </c:pt>
                <c:pt idx="2034">
                  <c:v>364.0</c:v>
                </c:pt>
                <c:pt idx="2035">
                  <c:v>371.0</c:v>
                </c:pt>
                <c:pt idx="2036">
                  <c:v>370.0</c:v>
                </c:pt>
                <c:pt idx="2037">
                  <c:v>363.0</c:v>
                </c:pt>
                <c:pt idx="2038">
                  <c:v>350.0</c:v>
                </c:pt>
                <c:pt idx="2039">
                  <c:v>354.0</c:v>
                </c:pt>
                <c:pt idx="2040">
                  <c:v>353.0</c:v>
                </c:pt>
                <c:pt idx="2041">
                  <c:v>345.0</c:v>
                </c:pt>
                <c:pt idx="2042">
                  <c:v>351.0</c:v>
                </c:pt>
                <c:pt idx="2043">
                  <c:v>365.0</c:v>
                </c:pt>
                <c:pt idx="2044">
                  <c:v>362.0</c:v>
                </c:pt>
                <c:pt idx="2045">
                  <c:v>367.0</c:v>
                </c:pt>
                <c:pt idx="2046">
                  <c:v>374.0</c:v>
                </c:pt>
                <c:pt idx="2047">
                  <c:v>386.0</c:v>
                </c:pt>
                <c:pt idx="2048">
                  <c:v>382.0</c:v>
                </c:pt>
                <c:pt idx="2049">
                  <c:v>378.0</c:v>
                </c:pt>
                <c:pt idx="2050">
                  <c:v>371.0</c:v>
                </c:pt>
                <c:pt idx="2051">
                  <c:v>374.0</c:v>
                </c:pt>
                <c:pt idx="2052">
                  <c:v>369.0</c:v>
                </c:pt>
                <c:pt idx="2053">
                  <c:v>363.0</c:v>
                </c:pt>
                <c:pt idx="2054">
                  <c:v>358.0</c:v>
                </c:pt>
                <c:pt idx="2055">
                  <c:v>357.0</c:v>
                </c:pt>
                <c:pt idx="2056">
                  <c:v>359.0</c:v>
                </c:pt>
                <c:pt idx="2057">
                  <c:v>357.0</c:v>
                </c:pt>
                <c:pt idx="2058">
                  <c:v>373.0</c:v>
                </c:pt>
                <c:pt idx="2059">
                  <c:v>368.0</c:v>
                </c:pt>
                <c:pt idx="2060">
                  <c:v>369.0</c:v>
                </c:pt>
                <c:pt idx="2061">
                  <c:v>367.0</c:v>
                </c:pt>
                <c:pt idx="2062">
                  <c:v>360.0</c:v>
                </c:pt>
                <c:pt idx="2063">
                  <c:v>359.0</c:v>
                </c:pt>
                <c:pt idx="2064">
                  <c:v>355.0</c:v>
                </c:pt>
                <c:pt idx="2065">
                  <c:v>356.0</c:v>
                </c:pt>
                <c:pt idx="2066">
                  <c:v>364.0</c:v>
                </c:pt>
                <c:pt idx="2067">
                  <c:v>366.0</c:v>
                </c:pt>
                <c:pt idx="2068">
                  <c:v>367.0</c:v>
                </c:pt>
                <c:pt idx="2069">
                  <c:v>371.0</c:v>
                </c:pt>
                <c:pt idx="2070">
                  <c:v>378.0</c:v>
                </c:pt>
                <c:pt idx="2071">
                  <c:v>380.0</c:v>
                </c:pt>
                <c:pt idx="2072">
                  <c:v>374.0</c:v>
                </c:pt>
                <c:pt idx="2073">
                  <c:v>374.0</c:v>
                </c:pt>
                <c:pt idx="2074">
                  <c:v>379.0</c:v>
                </c:pt>
                <c:pt idx="2075">
                  <c:v>382.0</c:v>
                </c:pt>
                <c:pt idx="2076">
                  <c:v>382.0</c:v>
                </c:pt>
                <c:pt idx="2077">
                  <c:v>382.0</c:v>
                </c:pt>
                <c:pt idx="2078">
                  <c:v>377.0</c:v>
                </c:pt>
                <c:pt idx="2079">
                  <c:v>373.0</c:v>
                </c:pt>
                <c:pt idx="2080">
                  <c:v>377.0</c:v>
                </c:pt>
                <c:pt idx="2081">
                  <c:v>379.0</c:v>
                </c:pt>
                <c:pt idx="2082">
                  <c:v>383.0</c:v>
                </c:pt>
                <c:pt idx="2083">
                  <c:v>381.0</c:v>
                </c:pt>
                <c:pt idx="2084">
                  <c:v>382.0</c:v>
                </c:pt>
                <c:pt idx="2085">
                  <c:v>377.0</c:v>
                </c:pt>
                <c:pt idx="2086">
                  <c:v>382.0</c:v>
                </c:pt>
                <c:pt idx="2087">
                  <c:v>374.0</c:v>
                </c:pt>
                <c:pt idx="2088">
                  <c:v>375.0</c:v>
                </c:pt>
                <c:pt idx="2089">
                  <c:v>376.0</c:v>
                </c:pt>
                <c:pt idx="2090">
                  <c:v>379.0</c:v>
                </c:pt>
                <c:pt idx="2091">
                  <c:v>372.0</c:v>
                </c:pt>
                <c:pt idx="2092">
                  <c:v>370.0</c:v>
                </c:pt>
                <c:pt idx="2093">
                  <c:v>372.0</c:v>
                </c:pt>
                <c:pt idx="2094">
                  <c:v>375.0</c:v>
                </c:pt>
                <c:pt idx="2095">
                  <c:v>379.0</c:v>
                </c:pt>
                <c:pt idx="2096">
                  <c:v>380.0</c:v>
                </c:pt>
                <c:pt idx="2097">
                  <c:v>391.0</c:v>
                </c:pt>
                <c:pt idx="2098">
                  <c:v>391.0</c:v>
                </c:pt>
                <c:pt idx="2099">
                  <c:v>387.0</c:v>
                </c:pt>
                <c:pt idx="2100">
                  <c:v>394.0</c:v>
                </c:pt>
                <c:pt idx="2101">
                  <c:v>389.0</c:v>
                </c:pt>
                <c:pt idx="2102">
                  <c:v>390.0</c:v>
                </c:pt>
                <c:pt idx="2103">
                  <c:v>392.0</c:v>
                </c:pt>
                <c:pt idx="2104">
                  <c:v>388.0</c:v>
                </c:pt>
                <c:pt idx="2105">
                  <c:v>394.0</c:v>
                </c:pt>
                <c:pt idx="2106">
                  <c:v>387.0</c:v>
                </c:pt>
                <c:pt idx="2107">
                  <c:v>390.0</c:v>
                </c:pt>
                <c:pt idx="2108">
                  <c:v>390.0</c:v>
                </c:pt>
                <c:pt idx="2109">
                  <c:v>378.0</c:v>
                </c:pt>
                <c:pt idx="2110">
                  <c:v>393.0</c:v>
                </c:pt>
                <c:pt idx="2111">
                  <c:v>401.0</c:v>
                </c:pt>
                <c:pt idx="2112">
                  <c:v>401.0</c:v>
                </c:pt>
                <c:pt idx="2113">
                  <c:v>397.0</c:v>
                </c:pt>
                <c:pt idx="2114">
                  <c:v>392.0</c:v>
                </c:pt>
                <c:pt idx="2115">
                  <c:v>386.0</c:v>
                </c:pt>
                <c:pt idx="2116">
                  <c:v>395.0</c:v>
                </c:pt>
                <c:pt idx="2117">
                  <c:v>398.0</c:v>
                </c:pt>
                <c:pt idx="2118">
                  <c:v>385.0</c:v>
                </c:pt>
                <c:pt idx="2119">
                  <c:v>375.0</c:v>
                </c:pt>
                <c:pt idx="2120">
                  <c:v>366.0</c:v>
                </c:pt>
                <c:pt idx="2121">
                  <c:v>355.0</c:v>
                </c:pt>
                <c:pt idx="2122">
                  <c:v>349.0</c:v>
                </c:pt>
                <c:pt idx="2123">
                  <c:v>357.0</c:v>
                </c:pt>
                <c:pt idx="2124">
                  <c:v>361.0</c:v>
                </c:pt>
                <c:pt idx="2125">
                  <c:v>352.0</c:v>
                </c:pt>
                <c:pt idx="2126">
                  <c:v>364.0</c:v>
                </c:pt>
                <c:pt idx="2127">
                  <c:v>377.0</c:v>
                </c:pt>
                <c:pt idx="2128">
                  <c:v>381.0</c:v>
                </c:pt>
                <c:pt idx="2129">
                  <c:v>382.0</c:v>
                </c:pt>
                <c:pt idx="2130">
                  <c:v>377.0</c:v>
                </c:pt>
                <c:pt idx="2131">
                  <c:v>380.0</c:v>
                </c:pt>
                <c:pt idx="2132">
                  <c:v>379.0</c:v>
                </c:pt>
                <c:pt idx="2133">
                  <c:v>379.0</c:v>
                </c:pt>
                <c:pt idx="2134">
                  <c:v>374.0</c:v>
                </c:pt>
                <c:pt idx="2135">
                  <c:v>364.0</c:v>
                </c:pt>
                <c:pt idx="2136">
                  <c:v>367.0</c:v>
                </c:pt>
                <c:pt idx="2137">
                  <c:v>364.0</c:v>
                </c:pt>
                <c:pt idx="2138">
                  <c:v>365.0</c:v>
                </c:pt>
                <c:pt idx="2139">
                  <c:v>361.0</c:v>
                </c:pt>
                <c:pt idx="2140">
                  <c:v>358.0</c:v>
                </c:pt>
                <c:pt idx="2141">
                  <c:v>361.0</c:v>
                </c:pt>
                <c:pt idx="2142">
                  <c:v>354.0</c:v>
                </c:pt>
                <c:pt idx="2143">
                  <c:v>360.0</c:v>
                </c:pt>
                <c:pt idx="2144">
                  <c:v>363.0</c:v>
                </c:pt>
                <c:pt idx="2145">
                  <c:v>385.0</c:v>
                </c:pt>
                <c:pt idx="2146">
                  <c:v>384.0</c:v>
                </c:pt>
                <c:pt idx="2147">
                  <c:v>427.0</c:v>
                </c:pt>
                <c:pt idx="2148">
                  <c:v>432.0</c:v>
                </c:pt>
                <c:pt idx="2149">
                  <c:v>439.0</c:v>
                </c:pt>
                <c:pt idx="2150">
                  <c:v>437.0</c:v>
                </c:pt>
                <c:pt idx="2151">
                  <c:v>434.0</c:v>
                </c:pt>
                <c:pt idx="2152">
                  <c:v>420.0</c:v>
                </c:pt>
                <c:pt idx="2153">
                  <c:v>426.0</c:v>
                </c:pt>
                <c:pt idx="2154">
                  <c:v>423.0</c:v>
                </c:pt>
                <c:pt idx="2155">
                  <c:v>436.0</c:v>
                </c:pt>
                <c:pt idx="2156">
                  <c:v>435.0</c:v>
                </c:pt>
                <c:pt idx="2157">
                  <c:v>436.0</c:v>
                </c:pt>
                <c:pt idx="2158">
                  <c:v>438.0</c:v>
                </c:pt>
                <c:pt idx="2159">
                  <c:v>426.0</c:v>
                </c:pt>
                <c:pt idx="2160">
                  <c:v>430.0</c:v>
                </c:pt>
                <c:pt idx="2161">
                  <c:v>435.0</c:v>
                </c:pt>
                <c:pt idx="2162">
                  <c:v>424.0</c:v>
                </c:pt>
                <c:pt idx="2163">
                  <c:v>427.0</c:v>
                </c:pt>
                <c:pt idx="2164">
                  <c:v>414.0</c:v>
                </c:pt>
                <c:pt idx="2165">
                  <c:v>425.0</c:v>
                </c:pt>
                <c:pt idx="2166">
                  <c:v>437.0</c:v>
                </c:pt>
                <c:pt idx="2167">
                  <c:v>441.0</c:v>
                </c:pt>
                <c:pt idx="2168">
                  <c:v>432.0</c:v>
                </c:pt>
                <c:pt idx="2169">
                  <c:v>438.0</c:v>
                </c:pt>
                <c:pt idx="2170">
                  <c:v>452.0</c:v>
                </c:pt>
                <c:pt idx="2171">
                  <c:v>457.0</c:v>
                </c:pt>
                <c:pt idx="2172">
                  <c:v>453.0</c:v>
                </c:pt>
                <c:pt idx="2173">
                  <c:v>460.0</c:v>
                </c:pt>
                <c:pt idx="2174">
                  <c:v>454.0</c:v>
                </c:pt>
                <c:pt idx="2175">
                  <c:v>454.0</c:v>
                </c:pt>
                <c:pt idx="2176">
                  <c:v>473.0</c:v>
                </c:pt>
                <c:pt idx="2177">
                  <c:v>468.0</c:v>
                </c:pt>
                <c:pt idx="2178">
                  <c:v>480.0</c:v>
                </c:pt>
                <c:pt idx="2179">
                  <c:v>515.0</c:v>
                </c:pt>
                <c:pt idx="2180">
                  <c:v>514.0</c:v>
                </c:pt>
                <c:pt idx="2181">
                  <c:v>520.0</c:v>
                </c:pt>
                <c:pt idx="2182">
                  <c:v>499.0</c:v>
                </c:pt>
                <c:pt idx="2183">
                  <c:v>505.0</c:v>
                </c:pt>
                <c:pt idx="2184">
                  <c:v>502.0</c:v>
                </c:pt>
                <c:pt idx="2185">
                  <c:v>527.0</c:v>
                </c:pt>
                <c:pt idx="2186">
                  <c:v>540.0</c:v>
                </c:pt>
                <c:pt idx="2187">
                  <c:v>542.0</c:v>
                </c:pt>
                <c:pt idx="2188">
                  <c:v>533.0</c:v>
                </c:pt>
                <c:pt idx="2189">
                  <c:v>514.0</c:v>
                </c:pt>
                <c:pt idx="2190">
                  <c:v>506.0</c:v>
                </c:pt>
                <c:pt idx="2191">
                  <c:v>489.0</c:v>
                </c:pt>
                <c:pt idx="2192">
                  <c:v>472.0</c:v>
                </c:pt>
                <c:pt idx="2193">
                  <c:v>481.0</c:v>
                </c:pt>
                <c:pt idx="2194">
                  <c:v>468.0</c:v>
                </c:pt>
                <c:pt idx="2195">
                  <c:v>473.0</c:v>
                </c:pt>
                <c:pt idx="2196">
                  <c:v>475.0</c:v>
                </c:pt>
                <c:pt idx="2197">
                  <c:v>474.0</c:v>
                </c:pt>
                <c:pt idx="2198">
                  <c:v>478.0</c:v>
                </c:pt>
                <c:pt idx="2199">
                  <c:v>471.0</c:v>
                </c:pt>
                <c:pt idx="2200">
                  <c:v>465.0</c:v>
                </c:pt>
                <c:pt idx="2201">
                  <c:v>468.0</c:v>
                </c:pt>
                <c:pt idx="2202">
                  <c:v>457.0</c:v>
                </c:pt>
                <c:pt idx="2203">
                  <c:v>427.0</c:v>
                </c:pt>
                <c:pt idx="2204">
                  <c:v>440.0</c:v>
                </c:pt>
                <c:pt idx="2205">
                  <c:v>454.0</c:v>
                </c:pt>
                <c:pt idx="2206">
                  <c:v>464.0</c:v>
                </c:pt>
                <c:pt idx="2207">
                  <c:v>462.0</c:v>
                </c:pt>
                <c:pt idx="2208">
                  <c:v>444.0</c:v>
                </c:pt>
                <c:pt idx="2209">
                  <c:v>446.0</c:v>
                </c:pt>
                <c:pt idx="2210">
                  <c:v>451.0</c:v>
                </c:pt>
                <c:pt idx="2211">
                  <c:v>440.0</c:v>
                </c:pt>
                <c:pt idx="2212">
                  <c:v>458.0</c:v>
                </c:pt>
                <c:pt idx="2213">
                  <c:v>450.0</c:v>
                </c:pt>
                <c:pt idx="2214">
                  <c:v>451.0</c:v>
                </c:pt>
                <c:pt idx="2215">
                  <c:v>452.0</c:v>
                </c:pt>
                <c:pt idx="2216">
                  <c:v>455.0</c:v>
                </c:pt>
                <c:pt idx="2217">
                  <c:v>468.0</c:v>
                </c:pt>
                <c:pt idx="2218">
                  <c:v>467.0</c:v>
                </c:pt>
                <c:pt idx="2219">
                  <c:v>479.0</c:v>
                </c:pt>
                <c:pt idx="2220">
                  <c:v>480.0</c:v>
                </c:pt>
                <c:pt idx="2221">
                  <c:v>490.0</c:v>
                </c:pt>
                <c:pt idx="2222">
                  <c:v>483.0</c:v>
                </c:pt>
                <c:pt idx="2223">
                  <c:v>479.0</c:v>
                </c:pt>
                <c:pt idx="2224">
                  <c:v>463.0</c:v>
                </c:pt>
                <c:pt idx="2225">
                  <c:v>456.0</c:v>
                </c:pt>
                <c:pt idx="2226">
                  <c:v>459.0</c:v>
                </c:pt>
                <c:pt idx="2227">
                  <c:v>455.0</c:v>
                </c:pt>
                <c:pt idx="2228">
                  <c:v>447.0</c:v>
                </c:pt>
                <c:pt idx="2229">
                  <c:v>452.0</c:v>
                </c:pt>
                <c:pt idx="2230">
                  <c:v>455.0</c:v>
                </c:pt>
                <c:pt idx="2231">
                  <c:v>442.0</c:v>
                </c:pt>
                <c:pt idx="2232">
                  <c:v>446.0</c:v>
                </c:pt>
                <c:pt idx="2233">
                  <c:v>448.0</c:v>
                </c:pt>
                <c:pt idx="2234">
                  <c:v>458.0</c:v>
                </c:pt>
                <c:pt idx="2235">
                  <c:v>459.0</c:v>
                </c:pt>
                <c:pt idx="2236">
                  <c:v>466.0</c:v>
                </c:pt>
                <c:pt idx="2237">
                  <c:v>469.0</c:v>
                </c:pt>
                <c:pt idx="2238">
                  <c:v>457.0</c:v>
                </c:pt>
                <c:pt idx="2239">
                  <c:v>452.0</c:v>
                </c:pt>
                <c:pt idx="2240">
                  <c:v>450.0</c:v>
                </c:pt>
                <c:pt idx="2241">
                  <c:v>442.0</c:v>
                </c:pt>
                <c:pt idx="2242">
                  <c:v>443.0</c:v>
                </c:pt>
                <c:pt idx="2243">
                  <c:v>452.0</c:v>
                </c:pt>
                <c:pt idx="2244">
                  <c:v>455.0</c:v>
                </c:pt>
                <c:pt idx="2245">
                  <c:v>468.0</c:v>
                </c:pt>
                <c:pt idx="2246">
                  <c:v>458.0</c:v>
                </c:pt>
                <c:pt idx="2247">
                  <c:v>457.0</c:v>
                </c:pt>
                <c:pt idx="2248">
                  <c:v>456.0</c:v>
                </c:pt>
                <c:pt idx="2249">
                  <c:v>461.0</c:v>
                </c:pt>
                <c:pt idx="2250">
                  <c:v>462.0</c:v>
                </c:pt>
                <c:pt idx="2251">
                  <c:v>465.0</c:v>
                </c:pt>
                <c:pt idx="2252">
                  <c:v>478.0</c:v>
                </c:pt>
                <c:pt idx="2253">
                  <c:v>475.0</c:v>
                </c:pt>
                <c:pt idx="2254">
                  <c:v>482.0</c:v>
                </c:pt>
                <c:pt idx="2255">
                  <c:v>479.0</c:v>
                </c:pt>
                <c:pt idx="2256">
                  <c:v>472.0</c:v>
                </c:pt>
                <c:pt idx="2257">
                  <c:v>459.0</c:v>
                </c:pt>
                <c:pt idx="2258">
                  <c:v>452.0</c:v>
                </c:pt>
                <c:pt idx="2259">
                  <c:v>447.0</c:v>
                </c:pt>
                <c:pt idx="2260">
                  <c:v>447.0</c:v>
                </c:pt>
                <c:pt idx="2261">
                  <c:v>443.0</c:v>
                </c:pt>
                <c:pt idx="2262">
                  <c:v>450.0</c:v>
                </c:pt>
                <c:pt idx="2263">
                  <c:v>452.0</c:v>
                </c:pt>
                <c:pt idx="2264">
                  <c:v>456.0</c:v>
                </c:pt>
                <c:pt idx="2265">
                  <c:v>449.0</c:v>
                </c:pt>
                <c:pt idx="2266">
                  <c:v>438.0</c:v>
                </c:pt>
                <c:pt idx="2267">
                  <c:v>439.0</c:v>
                </c:pt>
                <c:pt idx="2268">
                  <c:v>424.0</c:v>
                </c:pt>
                <c:pt idx="2269">
                  <c:v>426.0</c:v>
                </c:pt>
                <c:pt idx="2270">
                  <c:v>420.0</c:v>
                </c:pt>
                <c:pt idx="2271">
                  <c:v>421.0</c:v>
                </c:pt>
                <c:pt idx="2272">
                  <c:v>416.0</c:v>
                </c:pt>
                <c:pt idx="2273">
                  <c:v>424.0</c:v>
                </c:pt>
                <c:pt idx="2274">
                  <c:v>412.0</c:v>
                </c:pt>
                <c:pt idx="2275">
                  <c:v>419.0</c:v>
                </c:pt>
                <c:pt idx="2276">
                  <c:v>421.0</c:v>
                </c:pt>
                <c:pt idx="2277">
                  <c:v>417.0</c:v>
                </c:pt>
                <c:pt idx="2278">
                  <c:v>413.0</c:v>
                </c:pt>
                <c:pt idx="2279">
                  <c:v>405.0</c:v>
                </c:pt>
                <c:pt idx="2280">
                  <c:v>400.0</c:v>
                </c:pt>
                <c:pt idx="2281">
                  <c:v>404.0</c:v>
                </c:pt>
                <c:pt idx="2282">
                  <c:v>402.0</c:v>
                </c:pt>
                <c:pt idx="2283">
                  <c:v>403.0</c:v>
                </c:pt>
                <c:pt idx="2284">
                  <c:v>396.0</c:v>
                </c:pt>
                <c:pt idx="2285">
                  <c:v>390.0</c:v>
                </c:pt>
                <c:pt idx="2286">
                  <c:v>384.0</c:v>
                </c:pt>
                <c:pt idx="2287">
                  <c:v>381.0</c:v>
                </c:pt>
                <c:pt idx="2288">
                  <c:v>385.0</c:v>
                </c:pt>
                <c:pt idx="2289">
                  <c:v>396.0</c:v>
                </c:pt>
                <c:pt idx="2290">
                  <c:v>391.0</c:v>
                </c:pt>
                <c:pt idx="2291">
                  <c:v>381.0</c:v>
                </c:pt>
                <c:pt idx="2292">
                  <c:v>379.0</c:v>
                </c:pt>
                <c:pt idx="2293">
                  <c:v>375.0</c:v>
                </c:pt>
                <c:pt idx="2294">
                  <c:v>364.0</c:v>
                </c:pt>
                <c:pt idx="2295">
                  <c:v>355.0</c:v>
                </c:pt>
                <c:pt idx="2296">
                  <c:v>356.0</c:v>
                </c:pt>
                <c:pt idx="2297">
                  <c:v>356.0</c:v>
                </c:pt>
                <c:pt idx="2298">
                  <c:v>352.0</c:v>
                </c:pt>
                <c:pt idx="2299">
                  <c:v>354.0</c:v>
                </c:pt>
                <c:pt idx="2300">
                  <c:v>361.0</c:v>
                </c:pt>
                <c:pt idx="2301">
                  <c:v>366.0</c:v>
                </c:pt>
                <c:pt idx="2302">
                  <c:v>371.0</c:v>
                </c:pt>
                <c:pt idx="2303">
                  <c:v>373.0</c:v>
                </c:pt>
                <c:pt idx="2304">
                  <c:v>378.0</c:v>
                </c:pt>
                <c:pt idx="2305">
                  <c:v>376.0</c:v>
                </c:pt>
                <c:pt idx="2306">
                  <c:v>381.0</c:v>
                </c:pt>
                <c:pt idx="2307">
                  <c:v>377.0</c:v>
                </c:pt>
                <c:pt idx="2308">
                  <c:v>379.0</c:v>
                </c:pt>
                <c:pt idx="2309">
                  <c:v>371.0</c:v>
                </c:pt>
                <c:pt idx="2310">
                  <c:v>380.0</c:v>
                </c:pt>
                <c:pt idx="2311">
                  <c:v>388.0</c:v>
                </c:pt>
                <c:pt idx="2312">
                  <c:v>400.0</c:v>
                </c:pt>
                <c:pt idx="2313">
                  <c:v>407.0</c:v>
                </c:pt>
                <c:pt idx="2314">
                  <c:v>401.0</c:v>
                </c:pt>
                <c:pt idx="2315">
                  <c:v>394.0</c:v>
                </c:pt>
                <c:pt idx="2316">
                  <c:v>401.0</c:v>
                </c:pt>
                <c:pt idx="2317">
                  <c:v>403.0</c:v>
                </c:pt>
                <c:pt idx="2318">
                  <c:v>396.0</c:v>
                </c:pt>
                <c:pt idx="2319">
                  <c:v>403.0</c:v>
                </c:pt>
                <c:pt idx="2320">
                  <c:v>395.0</c:v>
                </c:pt>
                <c:pt idx="2321">
                  <c:v>390.0</c:v>
                </c:pt>
                <c:pt idx="2322">
                  <c:v>396.0</c:v>
                </c:pt>
                <c:pt idx="2323">
                  <c:v>392.0</c:v>
                </c:pt>
                <c:pt idx="2324">
                  <c:v>389.0</c:v>
                </c:pt>
                <c:pt idx="2325">
                  <c:v>390.0</c:v>
                </c:pt>
                <c:pt idx="2326">
                  <c:v>388.0</c:v>
                </c:pt>
                <c:pt idx="2327">
                  <c:v>383.0</c:v>
                </c:pt>
                <c:pt idx="2328">
                  <c:v>379.0</c:v>
                </c:pt>
                <c:pt idx="2329">
                  <c:v>377.0</c:v>
                </c:pt>
                <c:pt idx="2330">
                  <c:v>373.0</c:v>
                </c:pt>
                <c:pt idx="2331">
                  <c:v>383.0</c:v>
                </c:pt>
                <c:pt idx="2332">
                  <c:v>384.0</c:v>
                </c:pt>
                <c:pt idx="2333">
                  <c:v>390.0</c:v>
                </c:pt>
                <c:pt idx="2334">
                  <c:v>397.0</c:v>
                </c:pt>
                <c:pt idx="2335">
                  <c:v>395.0</c:v>
                </c:pt>
                <c:pt idx="2336">
                  <c:v>407.0</c:v>
                </c:pt>
                <c:pt idx="2337">
                  <c:v>423.0</c:v>
                </c:pt>
                <c:pt idx="2338">
                  <c:v>432.0</c:v>
                </c:pt>
                <c:pt idx="2339">
                  <c:v>441.0</c:v>
                </c:pt>
                <c:pt idx="2340">
                  <c:v>450.0</c:v>
                </c:pt>
                <c:pt idx="2341">
                  <c:v>452.0</c:v>
                </c:pt>
                <c:pt idx="2342">
                  <c:v>446.0</c:v>
                </c:pt>
                <c:pt idx="2343">
                  <c:v>443.0</c:v>
                </c:pt>
                <c:pt idx="2344">
                  <c:v>457.0</c:v>
                </c:pt>
                <c:pt idx="2345">
                  <c:v>457.0</c:v>
                </c:pt>
                <c:pt idx="2346">
                  <c:v>459.0</c:v>
                </c:pt>
                <c:pt idx="2347">
                  <c:v>461.0</c:v>
                </c:pt>
                <c:pt idx="2348">
                  <c:v>473.0</c:v>
                </c:pt>
                <c:pt idx="2349">
                  <c:v>480.0</c:v>
                </c:pt>
                <c:pt idx="2350">
                  <c:v>488.0</c:v>
                </c:pt>
                <c:pt idx="2351">
                  <c:v>478.0</c:v>
                </c:pt>
                <c:pt idx="2352">
                  <c:v>462.0</c:v>
                </c:pt>
                <c:pt idx="2353">
                  <c:v>443.0</c:v>
                </c:pt>
                <c:pt idx="2354">
                  <c:v>444.0</c:v>
                </c:pt>
                <c:pt idx="2355">
                  <c:v>443.0</c:v>
                </c:pt>
                <c:pt idx="2356">
                  <c:v>451.0</c:v>
                </c:pt>
                <c:pt idx="2357">
                  <c:v>441.0</c:v>
                </c:pt>
                <c:pt idx="2358">
                  <c:v>440.0</c:v>
                </c:pt>
                <c:pt idx="2359">
                  <c:v>437.0</c:v>
                </c:pt>
                <c:pt idx="2360">
                  <c:v>428.0</c:v>
                </c:pt>
                <c:pt idx="2361">
                  <c:v>434.0</c:v>
                </c:pt>
                <c:pt idx="2362">
                  <c:v>430.0</c:v>
                </c:pt>
                <c:pt idx="2363">
                  <c:v>432.0</c:v>
                </c:pt>
                <c:pt idx="2364">
                  <c:v>440.0</c:v>
                </c:pt>
                <c:pt idx="2365">
                  <c:v>436.0</c:v>
                </c:pt>
                <c:pt idx="2366">
                  <c:v>445.0</c:v>
                </c:pt>
                <c:pt idx="2367">
                  <c:v>442.0</c:v>
                </c:pt>
                <c:pt idx="2368">
                  <c:v>439.0</c:v>
                </c:pt>
                <c:pt idx="2369">
                  <c:v>445.0</c:v>
                </c:pt>
                <c:pt idx="2370">
                  <c:v>428.0</c:v>
                </c:pt>
                <c:pt idx="2371">
                  <c:v>431.0</c:v>
                </c:pt>
                <c:pt idx="2372">
                  <c:v>419.0</c:v>
                </c:pt>
                <c:pt idx="2373">
                  <c:v>420.0</c:v>
                </c:pt>
                <c:pt idx="2374">
                  <c:v>425.0</c:v>
                </c:pt>
                <c:pt idx="2375">
                  <c:v>424.0</c:v>
                </c:pt>
                <c:pt idx="2376">
                  <c:v>424.0</c:v>
                </c:pt>
                <c:pt idx="2377">
                  <c:v>420.0</c:v>
                </c:pt>
                <c:pt idx="2378">
                  <c:v>419.0</c:v>
                </c:pt>
                <c:pt idx="2379">
                  <c:v>412.0</c:v>
                </c:pt>
                <c:pt idx="2380">
                  <c:v>409.0</c:v>
                </c:pt>
                <c:pt idx="2381">
                  <c:v>403.0</c:v>
                </c:pt>
                <c:pt idx="2382">
                  <c:v>407.0</c:v>
                </c:pt>
                <c:pt idx="2383">
                  <c:v>404.0</c:v>
                </c:pt>
                <c:pt idx="2384">
                  <c:v>412.0</c:v>
                </c:pt>
                <c:pt idx="2385">
                  <c:v>419.0</c:v>
                </c:pt>
                <c:pt idx="2386">
                  <c:v>427.0</c:v>
                </c:pt>
                <c:pt idx="2387">
                  <c:v>426.0</c:v>
                </c:pt>
                <c:pt idx="2388">
                  <c:v>421.0</c:v>
                </c:pt>
                <c:pt idx="2389">
                  <c:v>403.0</c:v>
                </c:pt>
                <c:pt idx="2390">
                  <c:v>402.0</c:v>
                </c:pt>
                <c:pt idx="2391">
                  <c:v>398.0</c:v>
                </c:pt>
                <c:pt idx="2392">
                  <c:v>388.0</c:v>
                </c:pt>
                <c:pt idx="2393">
                  <c:v>392.0</c:v>
                </c:pt>
                <c:pt idx="2394">
                  <c:v>376.0</c:v>
                </c:pt>
                <c:pt idx="2395">
                  <c:v>375.0</c:v>
                </c:pt>
                <c:pt idx="2396">
                  <c:v>371.0</c:v>
                </c:pt>
                <c:pt idx="2397">
                  <c:v>369.0</c:v>
                </c:pt>
                <c:pt idx="2398">
                  <c:v>372.0</c:v>
                </c:pt>
                <c:pt idx="2399">
                  <c:v>378.0</c:v>
                </c:pt>
                <c:pt idx="2400">
                  <c:v>377.0</c:v>
                </c:pt>
                <c:pt idx="2401">
                  <c:v>375.0</c:v>
                </c:pt>
                <c:pt idx="2402">
                  <c:v>368.0</c:v>
                </c:pt>
                <c:pt idx="2403">
                  <c:v>368.0</c:v>
                </c:pt>
                <c:pt idx="2404">
                  <c:v>370.0</c:v>
                </c:pt>
                <c:pt idx="2405">
                  <c:v>372.0</c:v>
                </c:pt>
                <c:pt idx="2406">
                  <c:v>369.0</c:v>
                </c:pt>
                <c:pt idx="2407">
                  <c:v>372.0</c:v>
                </c:pt>
                <c:pt idx="2408">
                  <c:v>375.0</c:v>
                </c:pt>
                <c:pt idx="2409">
                  <c:v>375.0</c:v>
                </c:pt>
                <c:pt idx="2410">
                  <c:v>377.0</c:v>
                </c:pt>
                <c:pt idx="2411">
                  <c:v>376.0</c:v>
                </c:pt>
                <c:pt idx="2412">
                  <c:v>375.0</c:v>
                </c:pt>
                <c:pt idx="2413">
                  <c:v>378.0</c:v>
                </c:pt>
                <c:pt idx="2414">
                  <c:v>381.0</c:v>
                </c:pt>
                <c:pt idx="2415">
                  <c:v>378.0</c:v>
                </c:pt>
                <c:pt idx="2416">
                  <c:v>374.0</c:v>
                </c:pt>
                <c:pt idx="2417">
                  <c:v>363.0</c:v>
                </c:pt>
                <c:pt idx="2418">
                  <c:v>359.0</c:v>
                </c:pt>
                <c:pt idx="2419">
                  <c:v>357.0</c:v>
                </c:pt>
                <c:pt idx="2420">
                  <c:v>355.0</c:v>
                </c:pt>
                <c:pt idx="2421">
                  <c:v>351.0</c:v>
                </c:pt>
                <c:pt idx="2422">
                  <c:v>352.0</c:v>
                </c:pt>
                <c:pt idx="2423">
                  <c:v>344.0</c:v>
                </c:pt>
                <c:pt idx="2424">
                  <c:v>346.0</c:v>
                </c:pt>
                <c:pt idx="2425">
                  <c:v>352.0</c:v>
                </c:pt>
                <c:pt idx="2426">
                  <c:v>354.0</c:v>
                </c:pt>
                <c:pt idx="2427">
                  <c:v>358.0</c:v>
                </c:pt>
                <c:pt idx="2428">
                  <c:v>355.0</c:v>
                </c:pt>
                <c:pt idx="2429">
                  <c:v>357.0</c:v>
                </c:pt>
                <c:pt idx="2430">
                  <c:v>362.0</c:v>
                </c:pt>
                <c:pt idx="2431">
                  <c:v>367.0</c:v>
                </c:pt>
                <c:pt idx="2432">
                  <c:v>360.0</c:v>
                </c:pt>
                <c:pt idx="2433">
                  <c:v>369.0</c:v>
                </c:pt>
                <c:pt idx="2434">
                  <c:v>363.0</c:v>
                </c:pt>
                <c:pt idx="2435">
                  <c:v>365.0</c:v>
                </c:pt>
                <c:pt idx="2436">
                  <c:v>362.0</c:v>
                </c:pt>
                <c:pt idx="2437">
                  <c:v>358.0</c:v>
                </c:pt>
                <c:pt idx="2438">
                  <c:v>348.0</c:v>
                </c:pt>
                <c:pt idx="2439">
                  <c:v>361.0</c:v>
                </c:pt>
                <c:pt idx="2440">
                  <c:v>364.0</c:v>
                </c:pt>
                <c:pt idx="2441">
                  <c:v>362.0</c:v>
                </c:pt>
                <c:pt idx="2442">
                  <c:v>358.0</c:v>
                </c:pt>
                <c:pt idx="2443">
                  <c:v>352.0</c:v>
                </c:pt>
                <c:pt idx="2444">
                  <c:v>346.0</c:v>
                </c:pt>
                <c:pt idx="2445">
                  <c:v>340.0</c:v>
                </c:pt>
                <c:pt idx="2446">
                  <c:v>336.0</c:v>
                </c:pt>
                <c:pt idx="2447">
                  <c:v>344.0</c:v>
                </c:pt>
                <c:pt idx="2448">
                  <c:v>343.0</c:v>
                </c:pt>
                <c:pt idx="2449">
                  <c:v>343.0</c:v>
                </c:pt>
                <c:pt idx="2450">
                  <c:v>344.0</c:v>
                </c:pt>
                <c:pt idx="2451">
                  <c:v>341.0</c:v>
                </c:pt>
                <c:pt idx="2452">
                  <c:v>356.0</c:v>
                </c:pt>
                <c:pt idx="2453">
                  <c:v>361.0</c:v>
                </c:pt>
                <c:pt idx="2454">
                  <c:v>365.0</c:v>
                </c:pt>
                <c:pt idx="2455">
                  <c:v>363.0</c:v>
                </c:pt>
                <c:pt idx="2456">
                  <c:v>363.0</c:v>
                </c:pt>
                <c:pt idx="2457">
                  <c:v>360.0</c:v>
                </c:pt>
                <c:pt idx="2458">
                  <c:v>354.0</c:v>
                </c:pt>
                <c:pt idx="2459">
                  <c:v>362.0</c:v>
                </c:pt>
                <c:pt idx="2460">
                  <c:v>367.0</c:v>
                </c:pt>
                <c:pt idx="2461">
                  <c:v>371.0</c:v>
                </c:pt>
                <c:pt idx="2462">
                  <c:v>377.0</c:v>
                </c:pt>
                <c:pt idx="2463">
                  <c:v>380.0</c:v>
                </c:pt>
                <c:pt idx="2464">
                  <c:v>383.0</c:v>
                </c:pt>
                <c:pt idx="2465">
                  <c:v>381.0</c:v>
                </c:pt>
                <c:pt idx="2466">
                  <c:v>374.0</c:v>
                </c:pt>
                <c:pt idx="2467">
                  <c:v>371.0</c:v>
                </c:pt>
                <c:pt idx="2468">
                  <c:v>366.0</c:v>
                </c:pt>
                <c:pt idx="2469">
                  <c:v>370.0</c:v>
                </c:pt>
                <c:pt idx="2470">
                  <c:v>362.0</c:v>
                </c:pt>
                <c:pt idx="2471">
                  <c:v>362.0</c:v>
                </c:pt>
                <c:pt idx="2472">
                  <c:v>357.0</c:v>
                </c:pt>
                <c:pt idx="2473">
                  <c:v>355.0</c:v>
                </c:pt>
                <c:pt idx="2474">
                  <c:v>352.0</c:v>
                </c:pt>
                <c:pt idx="2475">
                  <c:v>347.0</c:v>
                </c:pt>
                <c:pt idx="2476">
                  <c:v>347.0</c:v>
                </c:pt>
                <c:pt idx="2477">
                  <c:v>342.0</c:v>
                </c:pt>
                <c:pt idx="2478">
                  <c:v>342.0</c:v>
                </c:pt>
                <c:pt idx="2479">
                  <c:v>333.0</c:v>
                </c:pt>
                <c:pt idx="2480">
                  <c:v>333.0</c:v>
                </c:pt>
                <c:pt idx="2481">
                  <c:v>328.0</c:v>
                </c:pt>
                <c:pt idx="2482">
                  <c:v>328.0</c:v>
                </c:pt>
                <c:pt idx="2483">
                  <c:v>328.0</c:v>
                </c:pt>
                <c:pt idx="2484">
                  <c:v>328.0</c:v>
                </c:pt>
                <c:pt idx="2485">
                  <c:v>324.0</c:v>
                </c:pt>
                <c:pt idx="2486">
                  <c:v>324.0</c:v>
                </c:pt>
                <c:pt idx="2487">
                  <c:v>324.0</c:v>
                </c:pt>
                <c:pt idx="2488">
                  <c:v>330.0</c:v>
                </c:pt>
                <c:pt idx="2489">
                  <c:v>328.0</c:v>
                </c:pt>
                <c:pt idx="2490">
                  <c:v>329.0</c:v>
                </c:pt>
                <c:pt idx="2491">
                  <c:v>332.0</c:v>
                </c:pt>
                <c:pt idx="2492">
                  <c:v>332.0</c:v>
                </c:pt>
                <c:pt idx="2493">
                  <c:v>326.0</c:v>
                </c:pt>
                <c:pt idx="2494">
                  <c:v>311.0</c:v>
                </c:pt>
                <c:pt idx="2495">
                  <c:v>302.0</c:v>
                </c:pt>
                <c:pt idx="2496">
                  <c:v>304.0</c:v>
                </c:pt>
                <c:pt idx="2497">
                  <c:v>313.0</c:v>
                </c:pt>
                <c:pt idx="2498">
                  <c:v>323.0</c:v>
                </c:pt>
                <c:pt idx="2499">
                  <c:v>327.0</c:v>
                </c:pt>
                <c:pt idx="2500">
                  <c:v>323.0</c:v>
                </c:pt>
                <c:pt idx="2501">
                  <c:v>326.0</c:v>
                </c:pt>
                <c:pt idx="2502">
                  <c:v>326.0</c:v>
                </c:pt>
                <c:pt idx="2503">
                  <c:v>328.0</c:v>
                </c:pt>
                <c:pt idx="2504">
                  <c:v>327.0</c:v>
                </c:pt>
                <c:pt idx="2505">
                  <c:v>323.0</c:v>
                </c:pt>
                <c:pt idx="2506">
                  <c:v>325.0</c:v>
                </c:pt>
                <c:pt idx="2507">
                  <c:v>325.0</c:v>
                </c:pt>
                <c:pt idx="2508">
                  <c:v>323.0</c:v>
                </c:pt>
                <c:pt idx="2509">
                  <c:v>323.0</c:v>
                </c:pt>
                <c:pt idx="2510">
                  <c:v>317.0</c:v>
                </c:pt>
                <c:pt idx="2511">
                  <c:v>317.0</c:v>
                </c:pt>
                <c:pt idx="2512">
                  <c:v>317.0</c:v>
                </c:pt>
                <c:pt idx="2513">
                  <c:v>321.0</c:v>
                </c:pt>
                <c:pt idx="2514">
                  <c:v>328.0</c:v>
                </c:pt>
                <c:pt idx="2515">
                  <c:v>323.0</c:v>
                </c:pt>
                <c:pt idx="2516">
                  <c:v>327.0</c:v>
                </c:pt>
                <c:pt idx="2517">
                  <c:v>324.0</c:v>
                </c:pt>
                <c:pt idx="2518">
                  <c:v>327.0</c:v>
                </c:pt>
                <c:pt idx="2519">
                  <c:v>325.0</c:v>
                </c:pt>
                <c:pt idx="2520">
                  <c:v>321.0</c:v>
                </c:pt>
                <c:pt idx="2521">
                  <c:v>322.0</c:v>
                </c:pt>
                <c:pt idx="2522">
                  <c:v>328.0</c:v>
                </c:pt>
                <c:pt idx="2523">
                  <c:v>325.0</c:v>
                </c:pt>
                <c:pt idx="2524">
                  <c:v>326.0</c:v>
                </c:pt>
                <c:pt idx="2525">
                  <c:v>327.0</c:v>
                </c:pt>
                <c:pt idx="2526">
                  <c:v>325.0</c:v>
                </c:pt>
                <c:pt idx="2527">
                  <c:v>331.0</c:v>
                </c:pt>
                <c:pt idx="2528">
                  <c:v>338.0</c:v>
                </c:pt>
                <c:pt idx="2529">
                  <c:v>339.0</c:v>
                </c:pt>
                <c:pt idx="2530">
                  <c:v>342.0</c:v>
                </c:pt>
                <c:pt idx="2531">
                  <c:v>343.0</c:v>
                </c:pt>
                <c:pt idx="2532">
                  <c:v>340.0</c:v>
                </c:pt>
                <c:pt idx="2533">
                  <c:v>342.0</c:v>
                </c:pt>
                <c:pt idx="2534">
                  <c:v>343.0</c:v>
                </c:pt>
                <c:pt idx="2535">
                  <c:v>339.0</c:v>
                </c:pt>
                <c:pt idx="2536">
                  <c:v>336.0</c:v>
                </c:pt>
                <c:pt idx="2537">
                  <c:v>336.0</c:v>
                </c:pt>
                <c:pt idx="2538">
                  <c:v>339.0</c:v>
                </c:pt>
                <c:pt idx="2539">
                  <c:v>335.0</c:v>
                </c:pt>
                <c:pt idx="2540">
                  <c:v>335.0</c:v>
                </c:pt>
                <c:pt idx="2541">
                  <c:v>333.0</c:v>
                </c:pt>
                <c:pt idx="2542">
                  <c:v>336.0</c:v>
                </c:pt>
                <c:pt idx="2543">
                  <c:v>335.0</c:v>
                </c:pt>
                <c:pt idx="2544">
                  <c:v>343.0</c:v>
                </c:pt>
                <c:pt idx="2545">
                  <c:v>347.0</c:v>
                </c:pt>
                <c:pt idx="2546">
                  <c:v>357.0</c:v>
                </c:pt>
                <c:pt idx="2547">
                  <c:v>353.0</c:v>
                </c:pt>
                <c:pt idx="2548">
                  <c:v>355.0</c:v>
                </c:pt>
                <c:pt idx="2549">
                  <c:v>357.0</c:v>
                </c:pt>
                <c:pt idx="2550">
                  <c:v>356.0</c:v>
                </c:pt>
                <c:pt idx="2551">
                  <c:v>357.0</c:v>
                </c:pt>
                <c:pt idx="2552">
                  <c:v>362.0</c:v>
                </c:pt>
                <c:pt idx="2553">
                  <c:v>358.0</c:v>
                </c:pt>
                <c:pt idx="2554">
                  <c:v>359.0</c:v>
                </c:pt>
                <c:pt idx="2555">
                  <c:v>354.0</c:v>
                </c:pt>
                <c:pt idx="2556">
                  <c:v>355.0</c:v>
                </c:pt>
                <c:pt idx="2557">
                  <c:v>349.0</c:v>
                </c:pt>
                <c:pt idx="2558">
                  <c:v>347.0</c:v>
                </c:pt>
                <c:pt idx="2559">
                  <c:v>340.0</c:v>
                </c:pt>
                <c:pt idx="2560">
                  <c:v>334.0</c:v>
                </c:pt>
                <c:pt idx="2561">
                  <c:v>331.0</c:v>
                </c:pt>
                <c:pt idx="2562">
                  <c:v>330.0</c:v>
                </c:pt>
                <c:pt idx="2563">
                  <c:v>335.0</c:v>
                </c:pt>
                <c:pt idx="2564">
                  <c:v>343.0</c:v>
                </c:pt>
                <c:pt idx="2565">
                  <c:v>355.0</c:v>
                </c:pt>
                <c:pt idx="2566">
                  <c:v>355.0</c:v>
                </c:pt>
                <c:pt idx="2567">
                  <c:v>354.0</c:v>
                </c:pt>
                <c:pt idx="2568">
                  <c:v>349.0</c:v>
                </c:pt>
                <c:pt idx="2569">
                  <c:v>349.0</c:v>
                </c:pt>
                <c:pt idx="2570">
                  <c:v>347.0</c:v>
                </c:pt>
                <c:pt idx="2571">
                  <c:v>349.0</c:v>
                </c:pt>
                <c:pt idx="2572">
                  <c:v>351.0</c:v>
                </c:pt>
                <c:pt idx="2573">
                  <c:v>353.0</c:v>
                </c:pt>
                <c:pt idx="2574">
                  <c:v>350.0</c:v>
                </c:pt>
                <c:pt idx="2575">
                  <c:v>346.0</c:v>
                </c:pt>
                <c:pt idx="2576">
                  <c:v>347.0</c:v>
                </c:pt>
                <c:pt idx="2577">
                  <c:v>344.0</c:v>
                </c:pt>
                <c:pt idx="2578">
                  <c:v>339.0</c:v>
                </c:pt>
                <c:pt idx="2579">
                  <c:v>337.0</c:v>
                </c:pt>
                <c:pt idx="2580">
                  <c:v>336.0</c:v>
                </c:pt>
                <c:pt idx="2581">
                  <c:v>339.0</c:v>
                </c:pt>
                <c:pt idx="2582">
                  <c:v>335.0</c:v>
                </c:pt>
                <c:pt idx="2583">
                  <c:v>337.0</c:v>
                </c:pt>
                <c:pt idx="2584">
                  <c:v>340.0</c:v>
                </c:pt>
                <c:pt idx="2585">
                  <c:v>336.0</c:v>
                </c:pt>
                <c:pt idx="2586">
                  <c:v>341.0</c:v>
                </c:pt>
                <c:pt idx="2587">
                  <c:v>346.0</c:v>
                </c:pt>
                <c:pt idx="2588">
                  <c:v>340.0</c:v>
                </c:pt>
                <c:pt idx="2589">
                  <c:v>345.0</c:v>
                </c:pt>
                <c:pt idx="2590">
                  <c:v>348.0</c:v>
                </c:pt>
                <c:pt idx="2591">
                  <c:v>342.0</c:v>
                </c:pt>
                <c:pt idx="2592">
                  <c:v>351.0</c:v>
                </c:pt>
                <c:pt idx="2593">
                  <c:v>355.0</c:v>
                </c:pt>
                <c:pt idx="2594">
                  <c:v>357.0</c:v>
                </c:pt>
                <c:pt idx="2595">
                  <c:v>370.0</c:v>
                </c:pt>
                <c:pt idx="2596">
                  <c:v>372.0</c:v>
                </c:pt>
                <c:pt idx="2597">
                  <c:v>376.0</c:v>
                </c:pt>
                <c:pt idx="2598">
                  <c:v>385.0</c:v>
                </c:pt>
                <c:pt idx="2599">
                  <c:v>387.0</c:v>
                </c:pt>
                <c:pt idx="2600">
                  <c:v>396.0</c:v>
                </c:pt>
                <c:pt idx="2601">
                  <c:v>403.0</c:v>
                </c:pt>
                <c:pt idx="2602">
                  <c:v>390.0</c:v>
                </c:pt>
                <c:pt idx="2603">
                  <c:v>396.0</c:v>
                </c:pt>
                <c:pt idx="2604">
                  <c:v>417.0</c:v>
                </c:pt>
                <c:pt idx="2605">
                  <c:v>412.0</c:v>
                </c:pt>
                <c:pt idx="2606">
                  <c:v>392.0</c:v>
                </c:pt>
                <c:pt idx="2607">
                  <c:v>395.0</c:v>
                </c:pt>
                <c:pt idx="2608">
                  <c:v>400.0</c:v>
                </c:pt>
                <c:pt idx="2609">
                  <c:v>408.0</c:v>
                </c:pt>
                <c:pt idx="2610">
                  <c:v>420.0</c:v>
                </c:pt>
                <c:pt idx="2611">
                  <c:v>445.0</c:v>
                </c:pt>
                <c:pt idx="2612">
                  <c:v>444.0</c:v>
                </c:pt>
                <c:pt idx="2613">
                  <c:v>460.0</c:v>
                </c:pt>
                <c:pt idx="2614">
                  <c:v>449.0</c:v>
                </c:pt>
                <c:pt idx="2615">
                  <c:v>436.0</c:v>
                </c:pt>
                <c:pt idx="2616">
                  <c:v>428.0</c:v>
                </c:pt>
                <c:pt idx="2617">
                  <c:v>424.0</c:v>
                </c:pt>
                <c:pt idx="2618">
                  <c:v>413.0</c:v>
                </c:pt>
                <c:pt idx="2619">
                  <c:v>413.0</c:v>
                </c:pt>
                <c:pt idx="2620">
                  <c:v>417.0</c:v>
                </c:pt>
                <c:pt idx="2621">
                  <c:v>410.0</c:v>
                </c:pt>
                <c:pt idx="2622">
                  <c:v>416.0</c:v>
                </c:pt>
                <c:pt idx="2623">
                  <c:v>421.0</c:v>
                </c:pt>
                <c:pt idx="2624">
                  <c:v>422.0</c:v>
                </c:pt>
                <c:pt idx="2625">
                  <c:v>426.0</c:v>
                </c:pt>
                <c:pt idx="2626">
                  <c:v>421.0</c:v>
                </c:pt>
                <c:pt idx="2627">
                  <c:v>413.0</c:v>
                </c:pt>
                <c:pt idx="2628">
                  <c:v>408.0</c:v>
                </c:pt>
                <c:pt idx="2629">
                  <c:v>397.0</c:v>
                </c:pt>
                <c:pt idx="2630">
                  <c:v>381.0</c:v>
                </c:pt>
                <c:pt idx="2631">
                  <c:v>387.0</c:v>
                </c:pt>
                <c:pt idx="2632">
                  <c:v>385.0</c:v>
                </c:pt>
                <c:pt idx="2633">
                  <c:v>381.0</c:v>
                </c:pt>
                <c:pt idx="2634">
                  <c:v>384.0</c:v>
                </c:pt>
                <c:pt idx="2635">
                  <c:v>389.0</c:v>
                </c:pt>
                <c:pt idx="2636">
                  <c:v>399.0</c:v>
                </c:pt>
                <c:pt idx="2637">
                  <c:v>403.0</c:v>
                </c:pt>
                <c:pt idx="2638">
                  <c:v>405.0</c:v>
                </c:pt>
                <c:pt idx="2639">
                  <c:v>406.0</c:v>
                </c:pt>
                <c:pt idx="2640">
                  <c:v>400.0</c:v>
                </c:pt>
                <c:pt idx="2641">
                  <c:v>403.0</c:v>
                </c:pt>
                <c:pt idx="2642">
                  <c:v>399.0</c:v>
                </c:pt>
                <c:pt idx="2643">
                  <c:v>396.0</c:v>
                </c:pt>
                <c:pt idx="2644">
                  <c:v>404.0</c:v>
                </c:pt>
                <c:pt idx="2645">
                  <c:v>402.0</c:v>
                </c:pt>
                <c:pt idx="2646">
                  <c:v>402.0</c:v>
                </c:pt>
                <c:pt idx="2647">
                  <c:v>398.0</c:v>
                </c:pt>
                <c:pt idx="2648">
                  <c:v>391.0</c:v>
                </c:pt>
                <c:pt idx="2649">
                  <c:v>391.0</c:v>
                </c:pt>
                <c:pt idx="2650">
                  <c:v>393.0</c:v>
                </c:pt>
                <c:pt idx="2651">
                  <c:v>391.0</c:v>
                </c:pt>
                <c:pt idx="2652">
                  <c:v>402.0</c:v>
                </c:pt>
                <c:pt idx="2653">
                  <c:v>411.0</c:v>
                </c:pt>
                <c:pt idx="2654">
                  <c:v>418.0</c:v>
                </c:pt>
                <c:pt idx="2655">
                  <c:v>413.0</c:v>
                </c:pt>
                <c:pt idx="2656">
                  <c:v>419.0</c:v>
                </c:pt>
                <c:pt idx="2657">
                  <c:v>420.0</c:v>
                </c:pt>
                <c:pt idx="2658">
                  <c:v>433.0</c:v>
                </c:pt>
                <c:pt idx="2659">
                  <c:v>432.0</c:v>
                </c:pt>
                <c:pt idx="2660">
                  <c:v>435.0</c:v>
                </c:pt>
                <c:pt idx="2661">
                  <c:v>432.0</c:v>
                </c:pt>
                <c:pt idx="2662">
                  <c:v>427.0</c:v>
                </c:pt>
                <c:pt idx="2663">
                  <c:v>433.0</c:v>
                </c:pt>
                <c:pt idx="2664">
                  <c:v>426.0</c:v>
                </c:pt>
                <c:pt idx="2665">
                  <c:v>420.0</c:v>
                </c:pt>
                <c:pt idx="2666">
                  <c:v>413.0</c:v>
                </c:pt>
                <c:pt idx="2667">
                  <c:v>413.0</c:v>
                </c:pt>
                <c:pt idx="2668">
                  <c:v>409.0</c:v>
                </c:pt>
                <c:pt idx="2669">
                  <c:v>409.0</c:v>
                </c:pt>
                <c:pt idx="2670">
                  <c:v>404.0</c:v>
                </c:pt>
                <c:pt idx="2671">
                  <c:v>396.0</c:v>
                </c:pt>
                <c:pt idx="2672">
                  <c:v>389.0</c:v>
                </c:pt>
                <c:pt idx="2673">
                  <c:v>379.0</c:v>
                </c:pt>
                <c:pt idx="2674">
                  <c:v>378.0</c:v>
                </c:pt>
                <c:pt idx="2675">
                  <c:v>381.0</c:v>
                </c:pt>
                <c:pt idx="2676">
                  <c:v>381.0</c:v>
                </c:pt>
                <c:pt idx="2677">
                  <c:v>390.0</c:v>
                </c:pt>
                <c:pt idx="2678">
                  <c:v>395.0</c:v>
                </c:pt>
                <c:pt idx="2679">
                  <c:v>408.0</c:v>
                </c:pt>
                <c:pt idx="2680">
                  <c:v>409.0</c:v>
                </c:pt>
                <c:pt idx="2681">
                  <c:v>412.0</c:v>
                </c:pt>
                <c:pt idx="2682">
                  <c:v>412.0</c:v>
                </c:pt>
                <c:pt idx="2683">
                  <c:v>420.0</c:v>
                </c:pt>
                <c:pt idx="2684">
                  <c:v>422.0</c:v>
                </c:pt>
                <c:pt idx="2685">
                  <c:v>411.0</c:v>
                </c:pt>
                <c:pt idx="2686">
                  <c:v>408.0</c:v>
                </c:pt>
                <c:pt idx="2687">
                  <c:v>406.0</c:v>
                </c:pt>
                <c:pt idx="2688">
                  <c:v>405.0</c:v>
                </c:pt>
                <c:pt idx="2689">
                  <c:v>399.0</c:v>
                </c:pt>
                <c:pt idx="2690">
                  <c:v>396.0</c:v>
                </c:pt>
                <c:pt idx="2691">
                  <c:v>391.0</c:v>
                </c:pt>
                <c:pt idx="2692">
                  <c:v>399.0</c:v>
                </c:pt>
                <c:pt idx="2693">
                  <c:v>401.0</c:v>
                </c:pt>
                <c:pt idx="2694">
                  <c:v>393.0</c:v>
                </c:pt>
                <c:pt idx="2695">
                  <c:v>392.0</c:v>
                </c:pt>
                <c:pt idx="2696">
                  <c:v>397.0</c:v>
                </c:pt>
                <c:pt idx="2697">
                  <c:v>396.0</c:v>
                </c:pt>
                <c:pt idx="2698">
                  <c:v>399.0</c:v>
                </c:pt>
                <c:pt idx="2699">
                  <c:v>398.0</c:v>
                </c:pt>
                <c:pt idx="2700">
                  <c:v>397.0</c:v>
                </c:pt>
                <c:pt idx="2701">
                  <c:v>399.0</c:v>
                </c:pt>
                <c:pt idx="2702">
                  <c:v>394.0</c:v>
                </c:pt>
                <c:pt idx="2703">
                  <c:v>390.0</c:v>
                </c:pt>
                <c:pt idx="2704">
                  <c:v>394.0</c:v>
                </c:pt>
                <c:pt idx="2705">
                  <c:v>394.0</c:v>
                </c:pt>
                <c:pt idx="2706">
                  <c:v>399.0</c:v>
                </c:pt>
                <c:pt idx="2707">
                  <c:v>402.0</c:v>
                </c:pt>
                <c:pt idx="2708">
                  <c:v>413.0</c:v>
                </c:pt>
                <c:pt idx="2709">
                  <c:v>413.0</c:v>
                </c:pt>
                <c:pt idx="2710">
                  <c:v>432.0</c:v>
                </c:pt>
                <c:pt idx="2711">
                  <c:v>434.0</c:v>
                </c:pt>
                <c:pt idx="2712">
                  <c:v>429.0</c:v>
                </c:pt>
                <c:pt idx="2713">
                  <c:v>421.0</c:v>
                </c:pt>
                <c:pt idx="2714">
                  <c:v>421.0</c:v>
                </c:pt>
                <c:pt idx="2715">
                  <c:v>426.0</c:v>
                </c:pt>
                <c:pt idx="2716">
                  <c:v>421.0</c:v>
                </c:pt>
                <c:pt idx="2717">
                  <c:v>424.0</c:v>
                </c:pt>
                <c:pt idx="2718">
                  <c:v>420.0</c:v>
                </c:pt>
                <c:pt idx="2719">
                  <c:v>421.0</c:v>
                </c:pt>
                <c:pt idx="2720">
                  <c:v>428.0</c:v>
                </c:pt>
                <c:pt idx="2721">
                  <c:v>427.0</c:v>
                </c:pt>
                <c:pt idx="2722">
                  <c:v>433.0</c:v>
                </c:pt>
                <c:pt idx="2723">
                  <c:v>435.0</c:v>
                </c:pt>
                <c:pt idx="2724">
                  <c:v>433.0</c:v>
                </c:pt>
                <c:pt idx="2725">
                  <c:v>428.0</c:v>
                </c:pt>
                <c:pt idx="2726">
                  <c:v>421.0</c:v>
                </c:pt>
                <c:pt idx="2727">
                  <c:v>417.0</c:v>
                </c:pt>
                <c:pt idx="2728">
                  <c:v>416.0</c:v>
                </c:pt>
                <c:pt idx="2729">
                  <c:v>415.0</c:v>
                </c:pt>
                <c:pt idx="2730">
                  <c:v>407.0</c:v>
                </c:pt>
                <c:pt idx="2731">
                  <c:v>400.0</c:v>
                </c:pt>
                <c:pt idx="2732">
                  <c:v>394.0</c:v>
                </c:pt>
                <c:pt idx="2733">
                  <c:v>406.0</c:v>
                </c:pt>
                <c:pt idx="2734">
                  <c:v>404.0</c:v>
                </c:pt>
                <c:pt idx="2735">
                  <c:v>398.0</c:v>
                </c:pt>
                <c:pt idx="2736">
                  <c:v>399.0</c:v>
                </c:pt>
                <c:pt idx="2737">
                  <c:v>396.0</c:v>
                </c:pt>
                <c:pt idx="2738">
                  <c:v>392.0</c:v>
                </c:pt>
                <c:pt idx="2739">
                  <c:v>391.0</c:v>
                </c:pt>
                <c:pt idx="2740">
                  <c:v>394.0</c:v>
                </c:pt>
                <c:pt idx="2741">
                  <c:v>396.0</c:v>
                </c:pt>
                <c:pt idx="2742">
                  <c:v>393.0</c:v>
                </c:pt>
                <c:pt idx="2743">
                  <c:v>395.0</c:v>
                </c:pt>
                <c:pt idx="2744">
                  <c:v>393.0</c:v>
                </c:pt>
                <c:pt idx="2745">
                  <c:v>398.0</c:v>
                </c:pt>
                <c:pt idx="2746">
                  <c:v>405.0</c:v>
                </c:pt>
                <c:pt idx="2747">
                  <c:v>404.0</c:v>
                </c:pt>
                <c:pt idx="2748">
                  <c:v>403.0</c:v>
                </c:pt>
                <c:pt idx="2749">
                  <c:v>413.0</c:v>
                </c:pt>
                <c:pt idx="2750">
                  <c:v>417.0</c:v>
                </c:pt>
                <c:pt idx="2751">
                  <c:v>412.0</c:v>
                </c:pt>
                <c:pt idx="2752">
                  <c:v>405.0</c:v>
                </c:pt>
                <c:pt idx="2753">
                  <c:v>415.0</c:v>
                </c:pt>
                <c:pt idx="2754">
                  <c:v>419.0</c:v>
                </c:pt>
                <c:pt idx="2755">
                  <c:v>422.0</c:v>
                </c:pt>
                <c:pt idx="2756">
                  <c:v>428.0</c:v>
                </c:pt>
                <c:pt idx="2757">
                  <c:v>442.0</c:v>
                </c:pt>
                <c:pt idx="2758">
                  <c:v>451.0</c:v>
                </c:pt>
                <c:pt idx="2759">
                  <c:v>450.0</c:v>
                </c:pt>
                <c:pt idx="2760">
                  <c:v>447.0</c:v>
                </c:pt>
                <c:pt idx="2761">
                  <c:v>460.0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929736"/>
        <c:axId val="2120923464"/>
      </c:lineChart>
      <c:dateAx>
        <c:axId val="212092973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2120923464"/>
        <c:crosses val="autoZero"/>
        <c:auto val="1"/>
        <c:lblOffset val="100"/>
        <c:baseTimeUnit val="days"/>
      </c:dateAx>
      <c:valAx>
        <c:axId val="2120923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929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0.00161</cdr:x>
      <cdr:y>1</cdr:y>
    </cdr:to>
    <cdr:sp macro="" textlink="">
      <cdr:nvSpPr>
        <cdr:cNvPr id="4" name="1 Conector recto"/>
        <cdr:cNvSpPr/>
      </cdr:nvSpPr>
      <cdr:spPr>
        <a:xfrm xmlns:a="http://schemas.openxmlformats.org/drawingml/2006/main" rot="16200000" flipH="1">
          <a:off x="-2043112" y="2043112"/>
          <a:ext cx="4095750" cy="952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VE"/>
        </a:p>
      </cdr:txBody>
    </cdr:sp>
  </cdr:relSizeAnchor>
  <cdr:relSizeAnchor xmlns:cdr="http://schemas.openxmlformats.org/drawingml/2006/chartDrawing">
    <cdr:from>
      <cdr:x>0.08026</cdr:x>
      <cdr:y>0.07442</cdr:y>
    </cdr:from>
    <cdr:to>
      <cdr:x>0.51043</cdr:x>
      <cdr:y>0.07481</cdr:y>
    </cdr:to>
    <cdr:sp macro="" textlink="">
      <cdr:nvSpPr>
        <cdr:cNvPr id="12" name="11 Conector recto de flecha"/>
        <cdr:cNvSpPr/>
      </cdr:nvSpPr>
      <cdr:spPr>
        <a:xfrm xmlns:a="http://schemas.openxmlformats.org/drawingml/2006/main">
          <a:off x="476249" y="304800"/>
          <a:ext cx="2552700" cy="1588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VE"/>
        </a:p>
      </cdr:txBody>
    </cdr:sp>
  </cdr:relSizeAnchor>
  <cdr:relSizeAnchor xmlns:cdr="http://schemas.openxmlformats.org/drawingml/2006/chartDrawing">
    <cdr:from>
      <cdr:x>0.1252</cdr:x>
      <cdr:y>0.0093</cdr:y>
    </cdr:from>
    <cdr:to>
      <cdr:x>0.47833</cdr:x>
      <cdr:y>0.06744</cdr:y>
    </cdr:to>
    <cdr:sp macro="" textlink="">
      <cdr:nvSpPr>
        <cdr:cNvPr id="13" name="12 CuadroTexto"/>
        <cdr:cNvSpPr txBox="1"/>
      </cdr:nvSpPr>
      <cdr:spPr>
        <a:xfrm xmlns:a="http://schemas.openxmlformats.org/drawingml/2006/main">
          <a:off x="742949" y="38099"/>
          <a:ext cx="20955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1600" b="0" dirty="0"/>
            <a:t>Promedio (2004-2008): </a:t>
          </a:r>
          <a:r>
            <a:rPr lang="es-VE" sz="1600" b="1" dirty="0"/>
            <a:t>5,3</a:t>
          </a:r>
        </a:p>
      </cdr:txBody>
    </cdr:sp>
  </cdr:relSizeAnchor>
  <cdr:relSizeAnchor xmlns:cdr="http://schemas.openxmlformats.org/drawingml/2006/chartDrawing">
    <cdr:from>
      <cdr:x>0.66934</cdr:x>
      <cdr:y>0.11001</cdr:y>
    </cdr:from>
    <cdr:to>
      <cdr:x>0.83467</cdr:x>
      <cdr:y>0.31395</cdr:y>
    </cdr:to>
    <cdr:sp macro="" textlink="">
      <cdr:nvSpPr>
        <cdr:cNvPr id="16" name="15 CuadroTexto"/>
        <cdr:cNvSpPr txBox="1"/>
      </cdr:nvSpPr>
      <cdr:spPr>
        <a:xfrm xmlns:a="http://schemas.openxmlformats.org/drawingml/2006/main">
          <a:off x="5928334" y="504056"/>
          <a:ext cx="1464325" cy="934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VE" sz="1600" dirty="0"/>
            <a:t>Promedio (2012-2013): </a:t>
          </a:r>
          <a:r>
            <a:rPr lang="es-VE" sz="1600" b="1" dirty="0"/>
            <a:t>2,8</a:t>
          </a:r>
        </a:p>
      </cdr:txBody>
    </cdr:sp>
  </cdr:relSizeAnchor>
  <cdr:relSizeAnchor xmlns:cdr="http://schemas.openxmlformats.org/drawingml/2006/chartDrawing">
    <cdr:from>
      <cdr:x>0.52488</cdr:x>
      <cdr:y>0</cdr:y>
    </cdr:from>
    <cdr:to>
      <cdr:x>0.52488</cdr:x>
      <cdr:y>0.86512</cdr:y>
    </cdr:to>
    <cdr:sp macro="" textlink="">
      <cdr:nvSpPr>
        <cdr:cNvPr id="18" name="17 Conector recto"/>
        <cdr:cNvSpPr/>
      </cdr:nvSpPr>
      <cdr:spPr>
        <a:xfrm xmlns:a="http://schemas.openxmlformats.org/drawingml/2006/main" rot="5400000" flipH="1" flipV="1">
          <a:off x="1343024" y="1771650"/>
          <a:ext cx="35433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VE"/>
        </a:p>
      </cdr:txBody>
    </cdr:sp>
  </cdr:relSizeAnchor>
  <cdr:relSizeAnchor xmlns:cdr="http://schemas.openxmlformats.org/drawingml/2006/chartDrawing">
    <cdr:from>
      <cdr:x>0.82664</cdr:x>
      <cdr:y>0.00465</cdr:y>
    </cdr:from>
    <cdr:to>
      <cdr:x>0.82664</cdr:x>
      <cdr:y>0.87907</cdr:y>
    </cdr:to>
    <cdr:sp macro="" textlink="">
      <cdr:nvSpPr>
        <cdr:cNvPr id="20" name="19 Conector recto"/>
        <cdr:cNvSpPr/>
      </cdr:nvSpPr>
      <cdr:spPr>
        <a:xfrm xmlns:a="http://schemas.openxmlformats.org/drawingml/2006/main" rot="16200000">
          <a:off x="3114655" y="1809753"/>
          <a:ext cx="358140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VE"/>
        </a:p>
      </cdr:txBody>
    </cdr:sp>
  </cdr:relSizeAnchor>
  <cdr:relSizeAnchor xmlns:cdr="http://schemas.openxmlformats.org/drawingml/2006/chartDrawing">
    <cdr:from>
      <cdr:x>0.69342</cdr:x>
      <cdr:y>0.32093</cdr:y>
    </cdr:from>
    <cdr:to>
      <cdr:x>0.8122</cdr:x>
      <cdr:y>0.32093</cdr:y>
    </cdr:to>
    <cdr:cxnSp macro="">
      <cdr:nvCxnSpPr>
        <cdr:cNvPr id="3" name="2 Conector recto de flecha"/>
        <cdr:cNvCxnSpPr/>
      </cdr:nvCxnSpPr>
      <cdr:spPr>
        <a:xfrm xmlns:a="http://schemas.openxmlformats.org/drawingml/2006/main">
          <a:off x="4114800" y="1314450"/>
          <a:ext cx="70485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0.09978</cdr:x>
      <cdr:y>0.27975</cdr:y>
    </cdr:from>
    <cdr:to>
      <cdr:x>0.4843</cdr:x>
      <cdr:y>0.27975</cdr:y>
    </cdr:to>
    <cdr:cxnSp macro="">
      <cdr:nvCxnSpPr>
        <cdr:cNvPr id="3" name="2 Conector recto de flecha"/>
        <cdr:cNvCxnSpPr/>
      </cdr:nvCxnSpPr>
      <cdr:spPr>
        <a:xfrm xmlns:a="http://schemas.openxmlformats.org/drawingml/2006/main">
          <a:off x="865026" y="1759209"/>
          <a:ext cx="333375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0.14798</cdr:x>
      <cdr:y>0.19938</cdr:y>
    </cdr:from>
    <cdr:to>
      <cdr:x>0.43722</cdr:x>
      <cdr:y>0.26584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82959" y="1253801"/>
          <a:ext cx="2507602" cy="417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VE" sz="1400"/>
            <a:t>Promedio (2004-2008)=</a:t>
          </a:r>
          <a:r>
            <a:rPr lang="es-VE" sz="1400" baseline="0"/>
            <a:t> </a:t>
          </a:r>
          <a:r>
            <a:rPr lang="es-VE" sz="1400" b="1" baseline="0"/>
            <a:t>405</a:t>
          </a:r>
          <a:endParaRPr lang="es-VE" sz="1400" b="1"/>
        </a:p>
      </cdr:txBody>
    </cdr:sp>
  </cdr:relSizeAnchor>
  <cdr:relSizeAnchor xmlns:cdr="http://schemas.openxmlformats.org/drawingml/2006/chartDrawing">
    <cdr:from>
      <cdr:x>0.81278</cdr:x>
      <cdr:y>0.46213</cdr:y>
    </cdr:from>
    <cdr:to>
      <cdr:x>0.9787</cdr:x>
      <cdr:y>0.46213</cdr:y>
    </cdr:to>
    <cdr:cxnSp macro="">
      <cdr:nvCxnSpPr>
        <cdr:cNvPr id="12" name="11 Conector recto de flecha"/>
        <cdr:cNvCxnSpPr/>
      </cdr:nvCxnSpPr>
      <cdr:spPr>
        <a:xfrm xmlns:a="http://schemas.openxmlformats.org/drawingml/2006/main">
          <a:off x="7046556" y="2906097"/>
          <a:ext cx="143847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3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0.79901</cdr:x>
      <cdr:y>0.32609</cdr:y>
    </cdr:from>
    <cdr:to>
      <cdr:x>0.98206</cdr:x>
      <cdr:y>0.44822</cdr:y>
    </cdr:to>
    <cdr:sp macro="" textlink="">
      <cdr:nvSpPr>
        <cdr:cNvPr id="13" name="12 CuadroTexto"/>
        <cdr:cNvSpPr txBox="1"/>
      </cdr:nvSpPr>
      <cdr:spPr>
        <a:xfrm xmlns:a="http://schemas.openxmlformats.org/drawingml/2006/main">
          <a:off x="6927135" y="1800200"/>
          <a:ext cx="1587025" cy="674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VE" sz="1400" dirty="0"/>
            <a:t>Promedio (2012-2014)=</a:t>
          </a:r>
          <a:r>
            <a:rPr lang="es-VE" sz="1400" baseline="0" dirty="0"/>
            <a:t> </a:t>
          </a:r>
          <a:r>
            <a:rPr lang="es-VE" sz="1400" b="1" baseline="0" dirty="0"/>
            <a:t>387</a:t>
          </a:r>
          <a:endParaRPr lang="es-VE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F3E21-708C-434B-AD54-65424FA306FC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98E18-0B4B-48B9-B7E3-F64393ED37C9}" type="slidenum">
              <a:rPr lang="es-VE" smtClean="0"/>
              <a:pPr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616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395288"/>
            <a:ext cx="4497388" cy="337343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840" y="4343717"/>
            <a:ext cx="5369625" cy="411385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15.684 Billones</a:t>
            </a:r>
            <a:r>
              <a:rPr lang="en-US" baseline="0" dirty="0" smtClean="0"/>
              <a:t> USD a 2012</a:t>
            </a:r>
          </a:p>
          <a:p>
            <a:r>
              <a:rPr lang="en-US" baseline="0" dirty="0" smtClean="0"/>
              <a:t>Union Europea (27) 16.586 Billones USD a 2012</a:t>
            </a:r>
          </a:p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/>
              <a:pPr/>
              <a:t>4</a:t>
            </a:fld>
            <a:endParaRPr lang="es-V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También está la reina de Holanda, Maxima Zorreguieta, el Director de la OCDE Jose Angel</a:t>
            </a:r>
            <a:r>
              <a:rPr lang="es-VE" baseline="0" dirty="0" smtClean="0"/>
              <a:t> </a:t>
            </a:r>
            <a:r>
              <a:rPr lang="es-VE" dirty="0" smtClean="0"/>
              <a:t>Gurría. Musicos, José Antonio Abreu y Gustavo Dudamel, Juan Luis Guerra, Juanes,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Rubén Blades y Ricky Martin,</a:t>
            </a:r>
            <a:r>
              <a:rPr lang="es-V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José Graziano da Silva (FAO), futbolistas Messi, Falcao, Forlán, escritores García Marquez, Vargas Llosa</a:t>
            </a:r>
            <a:endParaRPr lang="es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>
                <a:solidFill>
                  <a:prstClr val="black"/>
                </a:solidFill>
              </a:rPr>
              <a:pPr/>
              <a:t>8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7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Economíá mundial crece a 3 velocidades: Las economias </a:t>
            </a:r>
            <a:r>
              <a:rPr lang="en-US" dirty="0" err="1" smtClean="0"/>
              <a:t>emergentes</a:t>
            </a:r>
            <a:r>
              <a:rPr lang="en-US" dirty="0" smtClean="0"/>
              <a:t> </a:t>
            </a:r>
            <a:r>
              <a:rPr lang="en-US" dirty="0" err="1" smtClean="0"/>
              <a:t>presentan</a:t>
            </a:r>
            <a:r>
              <a:rPr lang="en-US" dirty="0" smtClean="0"/>
              <a:t> el </a:t>
            </a:r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rapido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perspectivas</a:t>
            </a:r>
            <a:r>
              <a:rPr lang="en-US" dirty="0" smtClean="0"/>
              <a:t> a </a:t>
            </a:r>
            <a:r>
              <a:rPr lang="en-US" dirty="0" err="1" smtClean="0"/>
              <a:t>futuro</a:t>
            </a:r>
            <a:r>
              <a:rPr lang="en-US" dirty="0" smtClean="0"/>
              <a:t>,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y </a:t>
            </a:r>
            <a:r>
              <a:rPr lang="en-US" dirty="0" err="1" smtClean="0"/>
              <a:t>Japon</a:t>
            </a:r>
            <a:r>
              <a:rPr lang="en-US" dirty="0" smtClean="0"/>
              <a:t> </a:t>
            </a:r>
            <a:r>
              <a:rPr lang="en-US" dirty="0" err="1" smtClean="0"/>
              <a:t>parecen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cobrando</a:t>
            </a:r>
            <a:r>
              <a:rPr lang="en-US" dirty="0" smtClean="0"/>
              <a:t> </a:t>
            </a:r>
            <a:r>
              <a:rPr lang="en-US" dirty="0" err="1" smtClean="0"/>
              <a:t>impulso</a:t>
            </a:r>
            <a:r>
              <a:rPr lang="en-US" dirty="0" smtClean="0"/>
              <a:t> en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economica</a:t>
            </a:r>
            <a:r>
              <a:rPr lang="en-US" dirty="0" smtClean="0"/>
              <a:t> y </a:t>
            </a:r>
            <a:r>
              <a:rPr lang="en-US" dirty="0" err="1" smtClean="0"/>
              <a:t>Europa</a:t>
            </a:r>
            <a:r>
              <a:rPr lang="en-US" dirty="0" smtClean="0"/>
              <a:t> continua </a:t>
            </a:r>
            <a:r>
              <a:rPr lang="en-US" dirty="0" err="1" smtClean="0"/>
              <a:t>rezagada</a:t>
            </a:r>
            <a:r>
              <a:rPr lang="en-US" dirty="0" smtClean="0"/>
              <a:t> y</a:t>
            </a:r>
            <a:r>
              <a:rPr lang="en-US" baseline="0" dirty="0" smtClean="0"/>
              <a:t> en un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reestructuracion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profunda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corto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plazo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riesgos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centran</a:t>
            </a:r>
            <a:r>
              <a:rPr lang="en-US" baseline="0" dirty="0" smtClean="0"/>
              <a:t> en Europa, </a:t>
            </a:r>
            <a:r>
              <a:rPr lang="en-US" baseline="0" dirty="0" err="1" smtClean="0"/>
              <a:t>donde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saneamiento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economias continua </a:t>
            </a:r>
            <a:r>
              <a:rPr lang="en-US" baseline="0" dirty="0" err="1" smtClean="0"/>
              <a:t>siendo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complicado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existe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ambiente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tenso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social y los </a:t>
            </a:r>
            <a:r>
              <a:rPr lang="en-US" baseline="0" dirty="0" err="1" smtClean="0"/>
              <a:t>esfuerzos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realizados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reactivar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flujo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crediticio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siguen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esperados</a:t>
            </a:r>
            <a:r>
              <a:rPr lang="en-US" baseline="0" dirty="0" smtClean="0"/>
              <a:t>, lo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posibilidades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crecimiento</a:t>
            </a:r>
            <a:r>
              <a:rPr lang="en-US" baseline="0" dirty="0" smtClean="0"/>
              <a:t> de la region.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Estados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Unidos</a:t>
            </a:r>
            <a:r>
              <a:rPr lang="en-US" baseline="0" dirty="0" smtClean="0"/>
              <a:t> crece de forma </a:t>
            </a:r>
            <a:r>
              <a:rPr lang="en-US" baseline="0" dirty="0" err="1" smtClean="0"/>
              <a:t>moderada</a:t>
            </a:r>
            <a:r>
              <a:rPr lang="en-US" baseline="0" dirty="0" smtClean="0"/>
              <a:t>, el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inmobiliario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recuperacion</a:t>
            </a:r>
            <a:r>
              <a:rPr lang="en-US" baseline="0" dirty="0" smtClean="0"/>
              <a:t>, y se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manejando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mejor</a:t>
            </a:r>
            <a:r>
              <a:rPr lang="en-US" baseline="0" dirty="0" smtClean="0"/>
              <a:t> de lo </a:t>
            </a:r>
            <a:r>
              <a:rPr lang="en-US" baseline="0" dirty="0" err="1" smtClean="0"/>
              <a:t>esperado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recortes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gasto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iniciaron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marzo</a:t>
            </a:r>
            <a:r>
              <a:rPr lang="en-US" baseline="0" dirty="0" smtClean="0"/>
              <a:t>. Como </a:t>
            </a:r>
            <a:r>
              <a:rPr lang="en-US" baseline="0" dirty="0" err="1" smtClean="0"/>
              <a:t>materia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pendiente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buscar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solucion</a:t>
            </a:r>
            <a:r>
              <a:rPr lang="en-US" baseline="0" dirty="0" smtClean="0"/>
              <a:t> a los </a:t>
            </a:r>
            <a:r>
              <a:rPr lang="en-US" baseline="0" dirty="0" err="1" smtClean="0"/>
              <a:t>riesgos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fiscales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mediano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plazo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Aunque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fortalecimiento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bancario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Estadounidense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positivos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queda</a:t>
            </a:r>
            <a:r>
              <a:rPr lang="en-US" baseline="0" dirty="0" smtClean="0"/>
              <a:t> mucho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designacion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instituciones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importancia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sistemica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regulacion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fondos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mutuos</a:t>
            </a:r>
            <a:r>
              <a:rPr lang="en-US" baseline="0" dirty="0" smtClean="0"/>
              <a:t> en el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monetario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implementar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debido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cuidado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regla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volcker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avanzar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implementacion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basilea</a:t>
            </a:r>
            <a:r>
              <a:rPr lang="en-US" baseline="0" dirty="0" smtClean="0"/>
              <a:t> III.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>
                <a:solidFill>
                  <a:prstClr val="black"/>
                </a:solidFill>
              </a:rPr>
              <a:pPr/>
              <a:t>18</a:t>
            </a:fld>
            <a:endParaRPr lang="es-V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2029" indent="-272029" algn="jus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180829" algn="l"/>
                <a:tab pos="361656" algn="l"/>
              </a:tabLst>
              <a:defRPr/>
            </a:pPr>
            <a:r>
              <a:rPr lang="es-VE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América Latina está relativamente bien posicionada frente a un escenario de desaceleración manejable de la economía mundial</a:t>
            </a:r>
          </a:p>
          <a:p>
            <a:pPr marL="724886" lvl="1" indent="-272029" algn="jus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180829" algn="l"/>
                <a:tab pos="361656" algn="l"/>
              </a:tabLst>
              <a:defRPr/>
            </a:pPr>
            <a:r>
              <a:rPr lang="es-V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Sector externo todavía favorable</a:t>
            </a:r>
          </a:p>
          <a:p>
            <a:pPr marL="724886" lvl="1" indent="-272029" algn="jus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180829" algn="l"/>
                <a:tab pos="361656" algn="l"/>
              </a:tabLst>
              <a:defRPr/>
            </a:pPr>
            <a:r>
              <a:rPr lang="es-V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Sector financiero solvente con buena calidad de supervisión</a:t>
            </a:r>
          </a:p>
          <a:p>
            <a:pPr marL="724886" lvl="1" indent="-272029" algn="jus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180829" algn="l"/>
                <a:tab pos="361656" algn="l"/>
              </a:tabLst>
              <a:defRPr/>
            </a:pPr>
            <a:r>
              <a:rPr lang="es-V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Espacio monetario y fiscal</a:t>
            </a:r>
          </a:p>
          <a:p>
            <a:pPr marL="724886" lvl="1" indent="-272029" algn="jus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tabLst>
                <a:tab pos="180829" algn="l"/>
                <a:tab pos="361656" algn="l"/>
              </a:tabLst>
              <a:defRPr/>
            </a:pPr>
            <a:r>
              <a:rPr lang="es-VE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Recuperación heterogénea</a:t>
            </a:r>
            <a:endParaRPr lang="es-ES" b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EC823-4E44-4531-8A0B-D8E095226BA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sz="12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Commodity</a:t>
            </a:r>
            <a:r>
              <a:rPr lang="es-VE" sz="1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Price </a:t>
            </a:r>
            <a:r>
              <a:rPr lang="es-VE" sz="12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Index</a:t>
            </a:r>
            <a:r>
              <a:rPr lang="es-VE" sz="1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s-VE" sz="12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Include</a:t>
            </a:r>
            <a:r>
              <a:rPr lang="es-VE" sz="1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s-VE" sz="12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both</a:t>
            </a:r>
            <a:r>
              <a:rPr lang="es-VE" sz="1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fuel and non-fuel </a:t>
            </a:r>
            <a:r>
              <a:rPr lang="es-VE" sz="12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price</a:t>
            </a:r>
            <a:r>
              <a:rPr lang="es-VE" sz="1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s-VE" sz="12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index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/>
              <a:pPr/>
              <a:t>23</a:t>
            </a:fld>
            <a:endParaRPr lang="es-V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Usd</a:t>
            </a:r>
            <a:r>
              <a:rPr lang="en-US" smtClean="0"/>
              <a:t> billions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/>
              <a:pPr/>
              <a:t>24</a:t>
            </a:fld>
            <a:endParaRPr lang="es-V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noProof="0" dirty="0" smtClean="0"/>
              <a:t>Calculado como el EMBI+</a:t>
            </a:r>
            <a:r>
              <a:rPr lang="es-VE" baseline="0" noProof="0" dirty="0" smtClean="0"/>
              <a:t> LATAM mas el </a:t>
            </a:r>
            <a:r>
              <a:rPr lang="es-VE" baseline="0" noProof="0" dirty="0" err="1" smtClean="0"/>
              <a:t>yield</a:t>
            </a:r>
            <a:r>
              <a:rPr lang="es-VE" baseline="0" noProof="0" dirty="0" smtClean="0"/>
              <a:t> </a:t>
            </a:r>
            <a:r>
              <a:rPr lang="es-VE" baseline="0" noProof="0" dirty="0" err="1" smtClean="0"/>
              <a:t>to</a:t>
            </a:r>
            <a:r>
              <a:rPr lang="es-VE" baseline="0" noProof="0" dirty="0" smtClean="0"/>
              <a:t> </a:t>
            </a:r>
            <a:r>
              <a:rPr lang="es-VE" baseline="0" noProof="0" dirty="0" err="1" smtClean="0"/>
              <a:t>maturity</a:t>
            </a:r>
            <a:r>
              <a:rPr lang="es-VE" baseline="0" noProof="0" dirty="0" smtClean="0"/>
              <a:t> libre de riesgo (US </a:t>
            </a:r>
            <a:r>
              <a:rPr lang="es-VE" baseline="0" noProof="0" dirty="0" err="1" smtClean="0"/>
              <a:t>treasury</a:t>
            </a:r>
            <a:r>
              <a:rPr lang="es-VE" baseline="0" noProof="0" dirty="0" smtClean="0"/>
              <a:t> bond a 10 años)</a:t>
            </a:r>
            <a:endParaRPr lang="es-V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/>
              <a:pPr/>
              <a:t>25</a:t>
            </a:fld>
            <a:endParaRPr lang="es-V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8E18-0B4B-48B9-B7E3-F64393ED37C9}" type="slidenum">
              <a:rPr lang="es-VE" smtClean="0"/>
              <a:pPr/>
              <a:t>28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5044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467544" y="0"/>
            <a:ext cx="14756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entury Gothic" pitchFamily="34" charset="0"/>
              </a:rPr>
              <a:t>Oficina Europa </a:t>
            </a:r>
          </a:p>
        </p:txBody>
      </p:sp>
      <p:cxnSp>
        <p:nvCxnSpPr>
          <p:cNvPr id="9" name="8 Conector recto"/>
          <p:cNvCxnSpPr/>
          <p:nvPr userDrawn="1"/>
        </p:nvCxnSpPr>
        <p:spPr>
          <a:xfrm rot="5400000">
            <a:off x="1705372" y="274340"/>
            <a:ext cx="5486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3917-804C-4E0A-866E-4290EB6C732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53AE-958B-4F68-BC09-E4AC8DF73919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0C6C-0AFC-444C-A92C-C1FC4051405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C176-EE4A-477C-A940-DF13CECE4866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45E3-D1F7-4D41-8F75-1CFFDC6C2F5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9D16-F518-4D69-8A60-D7DF6CFB7ABA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1350-BF06-4ADD-A1A9-48B9137372B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6A06-E4CB-47C6-9A8D-42CD6ED19EEB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CF4B-05E2-4C04-B329-4FBF967C1D9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0605-6D66-49C6-A2BD-1E709CAFD027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322F-6961-42CB-A283-BA782DD6FCE9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3E82-1870-4C9F-966B-8E75BBFF9B87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C3DE-0338-4014-9DD5-74EC2DCC1EFB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0715-094E-4E62-8F90-DC39A8738851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53DF-DFCA-4E28-9BD0-042AC33024D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FA2-A081-4391-B359-762EFFFF47E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FF2E-F891-43C7-B8F8-F82BC90B320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C02D-A74D-48D5-804E-3D115A48EA7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1520-D20A-4A7F-8E33-608D3DC1AA8B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E121-1550-405C-A60C-A2B1B32D7843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C583-5772-4917-90C2-2BB81E9C5F9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3C1A-9FE8-4F25-B4C7-382B329196E9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3917-804C-4E0A-866E-4290EB6C732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53AE-958B-4F68-BC09-E4AC8DF73919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0C6C-0AFC-444C-A92C-C1FC4051405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C176-EE4A-477C-A940-DF13CECE4866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45E3-D1F7-4D41-8F75-1CFFDC6C2F5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9D16-F518-4D69-8A60-D7DF6CFB7ABA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1350-BF06-4ADD-A1A9-48B9137372B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6A06-E4CB-47C6-9A8D-42CD6ED19EEB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CF4B-05E2-4C04-B329-4FBF967C1D9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0605-6D66-49C6-A2BD-1E709CAFD027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322F-6961-42CB-A283-BA782DD6FCE9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3E82-1870-4C9F-966B-8E75BBFF9B87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C3DE-0338-4014-9DD5-74EC2DCC1EFB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0715-094E-4E62-8F90-DC39A8738851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53DF-DFCA-4E28-9BD0-042AC33024D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FA2-A081-4391-B359-762EFFFF47E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1FFF6F-6AC7-4293-AE1B-251A40725371}" type="datetimeFigureOut">
              <a:rPr lang="es-ES" smtClean="0"/>
              <a:pPr/>
              <a:t>25/02/14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7E87-52ED-4D86-B6EE-E02DC02293FF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FF2E-F891-43C7-B8F8-F82BC90B320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C02D-A74D-48D5-804E-3D115A48EA7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1520-D20A-4A7F-8E33-608D3DC1AA8B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E121-1550-405C-A60C-A2B1B32D7843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C583-5772-4917-90C2-2BB81E9C5F9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3C1A-9FE8-4F25-B4C7-382B329196E9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8489-57D4-44C3-B5D6-5995CF4AEE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642910" y="1500174"/>
            <a:ext cx="7786742" cy="4680000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rabicPeriod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1 Marcador de título"/>
          <p:cNvSpPr>
            <a:spLocks noGrp="1"/>
          </p:cNvSpPr>
          <p:nvPr>
            <p:ph type="title"/>
          </p:nvPr>
        </p:nvSpPr>
        <p:spPr>
          <a:xfrm>
            <a:off x="2071670" y="153546"/>
            <a:ext cx="7000924" cy="91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arcador de título"/>
          <p:cNvSpPr>
            <a:spLocks noGrp="1"/>
          </p:cNvSpPr>
          <p:nvPr>
            <p:ph type="title"/>
          </p:nvPr>
        </p:nvSpPr>
        <p:spPr>
          <a:xfrm>
            <a:off x="2071670" y="153546"/>
            <a:ext cx="7000924" cy="91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Picture 2" descr="D:\Personal\Mis imágenes\Logo CAF 2011 (vertical).jpg"/>
          <p:cNvPicPr>
            <a:picLocks noChangeAspect="1" noChangeArrowheads="1"/>
          </p:cNvPicPr>
          <p:nvPr userDrawn="1"/>
        </p:nvPicPr>
        <p:blipFill>
          <a:blip r:embed="rId2" cstate="print"/>
          <a:srcRect r="13461" b="6615"/>
          <a:stretch>
            <a:fillRect/>
          </a:stretch>
        </p:blipFill>
        <p:spPr bwMode="auto">
          <a:xfrm>
            <a:off x="93985" y="62984"/>
            <a:ext cx="1120429" cy="576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1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t="12112" b="2164"/>
          <a:stretch>
            <a:fillRect/>
          </a:stretch>
        </p:blipFill>
        <p:spPr bwMode="auto">
          <a:xfrm>
            <a:off x="2051720" y="116632"/>
            <a:ext cx="1835696" cy="43746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7 CuadroTexto"/>
          <p:cNvSpPr txBox="1"/>
          <p:nvPr userDrawn="1"/>
        </p:nvSpPr>
        <p:spPr>
          <a:xfrm>
            <a:off x="467544" y="0"/>
            <a:ext cx="14756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entury Gothic" pitchFamily="34" charset="0"/>
              </a:rPr>
              <a:t>Oficina Europa </a:t>
            </a:r>
          </a:p>
        </p:txBody>
      </p:sp>
      <p:cxnSp>
        <p:nvCxnSpPr>
          <p:cNvPr id="9" name="8 Conector recto"/>
          <p:cNvCxnSpPr/>
          <p:nvPr userDrawn="1"/>
        </p:nvCxnSpPr>
        <p:spPr>
          <a:xfrm rot="5400000">
            <a:off x="1705372" y="274340"/>
            <a:ext cx="5486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t="12112" b="2164"/>
          <a:stretch>
            <a:fillRect/>
          </a:stretch>
        </p:blipFill>
        <p:spPr bwMode="auto">
          <a:xfrm>
            <a:off x="2051720" y="116632"/>
            <a:ext cx="1835696" cy="43746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7 CuadroTexto"/>
          <p:cNvSpPr txBox="1"/>
          <p:nvPr userDrawn="1"/>
        </p:nvSpPr>
        <p:spPr>
          <a:xfrm>
            <a:off x="467544" y="0"/>
            <a:ext cx="14756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entury Gothic" pitchFamily="34" charset="0"/>
              </a:rPr>
              <a:t>Oficina Europa </a:t>
            </a:r>
          </a:p>
        </p:txBody>
      </p:sp>
      <p:cxnSp>
        <p:nvCxnSpPr>
          <p:cNvPr id="9" name="8 Conector recto"/>
          <p:cNvCxnSpPr/>
          <p:nvPr userDrawn="1"/>
        </p:nvCxnSpPr>
        <p:spPr>
          <a:xfrm rot="5400000">
            <a:off x="1705372" y="274340"/>
            <a:ext cx="5486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8" cstate="print"/>
          <a:srcRect t="12112" b="2164"/>
          <a:stretch>
            <a:fillRect/>
          </a:stretch>
        </p:blipFill>
        <p:spPr bwMode="auto">
          <a:xfrm>
            <a:off x="1979712" y="116632"/>
            <a:ext cx="1835696" cy="43746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7 CuadroTexto"/>
          <p:cNvSpPr txBox="1"/>
          <p:nvPr userDrawn="1"/>
        </p:nvSpPr>
        <p:spPr>
          <a:xfrm>
            <a:off x="467544" y="0"/>
            <a:ext cx="14756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entury Gothic" pitchFamily="34" charset="0"/>
              </a:rPr>
              <a:t>Oficina Europa </a:t>
            </a:r>
          </a:p>
        </p:txBody>
      </p:sp>
      <p:cxnSp>
        <p:nvCxnSpPr>
          <p:cNvPr id="9" name="8 Conector recto"/>
          <p:cNvCxnSpPr/>
          <p:nvPr userDrawn="1"/>
        </p:nvCxnSpPr>
        <p:spPr>
          <a:xfrm rot="5400000">
            <a:off x="1669368" y="310344"/>
            <a:ext cx="62068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 userDrawn="1"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900" b="1" dirty="0">
                <a:solidFill>
                  <a:schemeClr val="bg1">
                    <a:lumMod val="65000"/>
                  </a:schemeClr>
                </a:solidFill>
                <a:latin typeface="AvantGarde" pitchFamily="34" charset="0"/>
                <a:cs typeface="+mn-cs"/>
              </a:rPr>
              <a:t>CAF – BANCO DE DESARROLLO DE AMÉRICA LATINA </a:t>
            </a:r>
            <a:r>
              <a:rPr lang="es-EC" sz="900" b="1" dirty="0" smtClean="0">
                <a:solidFill>
                  <a:schemeClr val="bg1">
                    <a:lumMod val="65000"/>
                  </a:schemeClr>
                </a:solidFill>
                <a:latin typeface="AvantGarde" pitchFamily="34" charset="0"/>
                <a:cs typeface="+mn-cs"/>
              </a:rPr>
              <a:t>2014</a:t>
            </a:r>
            <a:endParaRPr lang="es-ES" sz="900" b="1" dirty="0">
              <a:solidFill>
                <a:schemeClr val="bg1">
                  <a:lumMod val="65000"/>
                </a:schemeClr>
              </a:solidFill>
              <a:latin typeface="AvantGarde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85" r:id="rId4"/>
    <p:sldLayoutId id="2147483698" r:id="rId5"/>
    <p:sldLayoutId id="214748369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393C-9F49-4CCF-8EB5-49C76E6B2A06}" type="datetimeFigureOut">
              <a:rPr lang="es-VE" smtClean="0"/>
              <a:pPr/>
              <a:t>25/02/14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6165-C535-4D6E-B862-D78E202519B4}" type="slidenum">
              <a:rPr lang="es-VE" smtClean="0"/>
              <a:pPr/>
              <a:t>‹#›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2637A-0C62-4129-86F8-3A603A95A71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CF340-728B-4144-92A3-571972B1698F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2637A-0C62-4129-86F8-3A603A95A71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25/02/14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CF340-728B-4144-92A3-571972B1698F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VE" dirty="0" smtClean="0"/>
              <a:t>               </a:t>
            </a:r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7871"/>
          <a:stretch>
            <a:fillRect/>
          </a:stretch>
        </p:blipFill>
        <p:spPr bwMode="auto">
          <a:xfrm>
            <a:off x="-180528" y="-171400"/>
            <a:ext cx="612078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t="12112" b="2164"/>
          <a:stretch>
            <a:fillRect/>
          </a:stretch>
        </p:blipFill>
        <p:spPr bwMode="auto">
          <a:xfrm>
            <a:off x="6047894" y="116632"/>
            <a:ext cx="2988602" cy="93610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763057" y="3901698"/>
            <a:ext cx="738094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¿Se acabo la fiesta en América Latina?</a:t>
            </a:r>
            <a:endParaRPr lang="es-ES_tradn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2627784" y="5661248"/>
            <a:ext cx="6151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VE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Germán Ríos</a:t>
            </a:r>
            <a:endParaRPr lang="es-VE" sz="22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algn="r">
              <a:defRPr/>
            </a:pPr>
            <a:r>
              <a:rPr lang="es-VE" sz="22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Director de Asuntos Estratégicos, Europa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Sin embargo, hay grandes desafíos</a:t>
            </a:r>
            <a:endParaRPr lang="es-VE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4720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Crecimiento sostenido, sostenible y de calidad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Mantener estabilidad macroeconómica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Continuar reduciendo pobreza y desigualdad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Reducir el déficit en infraestructuras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Transformación productiva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Inserción e integración internacional inteligente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>
                <a:latin typeface="Calibri" pitchFamily="34" charset="0"/>
              </a:rPr>
              <a:t>Fortalecimiento institucional</a:t>
            </a:r>
            <a:endParaRPr lang="es-E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9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912299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Transformación productiva</a:t>
            </a:r>
            <a:endParaRPr lang="es-VE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970318"/>
          </a:xfr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2"/>
                </a:solidFill>
                <a:latin typeface="Calibri" pitchFamily="34" charset="0"/>
              </a:rPr>
              <a:t>Incrementos en productividad</a:t>
            </a:r>
          </a:p>
          <a:p>
            <a:pPr marL="800100" lvl="3" indent="-342900">
              <a:spcBef>
                <a:spcPts val="1200"/>
              </a:spcBef>
              <a:spcAft>
                <a:spcPts val="600"/>
              </a:spcAft>
            </a:pPr>
            <a:r>
              <a:rPr lang="es-ES" dirty="0" err="1" smtClean="0">
                <a:latin typeface="Calibri" pitchFamily="34" charset="0"/>
              </a:rPr>
              <a:t>Infrastructura</a:t>
            </a:r>
            <a:endParaRPr lang="es-ES" dirty="0" smtClean="0">
              <a:latin typeface="Calibri" pitchFamily="34" charset="0"/>
            </a:endParaRPr>
          </a:p>
          <a:p>
            <a:pPr marL="800100" lvl="3" indent="-342900">
              <a:spcBef>
                <a:spcPts val="1200"/>
              </a:spcBef>
              <a:spcAft>
                <a:spcPts val="600"/>
              </a:spcAft>
            </a:pPr>
            <a:r>
              <a:rPr lang="es-ES" dirty="0" smtClean="0">
                <a:latin typeface="Calibri" pitchFamily="34" charset="0"/>
              </a:rPr>
              <a:t>Educación</a:t>
            </a:r>
          </a:p>
          <a:p>
            <a:pPr marL="800100" lvl="3" indent="-342900">
              <a:spcBef>
                <a:spcPts val="1200"/>
              </a:spcBef>
              <a:spcAft>
                <a:spcPts val="600"/>
              </a:spcAft>
            </a:pPr>
            <a:r>
              <a:rPr lang="es-ES" dirty="0" smtClean="0">
                <a:latin typeface="Calibri" pitchFamily="34" charset="0"/>
              </a:rPr>
              <a:t>Nuevos descubrimientos e innovación</a:t>
            </a:r>
          </a:p>
          <a:p>
            <a:pPr marL="800100" lvl="3" indent="-342900">
              <a:spcBef>
                <a:spcPts val="1200"/>
              </a:spcBef>
              <a:spcAft>
                <a:spcPts val="600"/>
              </a:spcAft>
            </a:pPr>
            <a:r>
              <a:rPr lang="es-ES" dirty="0" smtClean="0">
                <a:latin typeface="Calibri" pitchFamily="34" charset="0"/>
              </a:rPr>
              <a:t>Desarrollo de </a:t>
            </a:r>
            <a:r>
              <a:rPr lang="es-ES" dirty="0" err="1" smtClean="0">
                <a:latin typeface="Calibri" pitchFamily="34" charset="0"/>
              </a:rPr>
              <a:t>cluster</a:t>
            </a:r>
            <a:r>
              <a:rPr lang="es-ES" dirty="0" smtClean="0">
                <a:latin typeface="Calibri" pitchFamily="34" charset="0"/>
              </a:rPr>
              <a:t> regionales e integración a las cadenas globales de producción</a:t>
            </a:r>
          </a:p>
          <a:p>
            <a:pPr marL="800100" lvl="3" indent="-342900">
              <a:spcBef>
                <a:spcPts val="1200"/>
              </a:spcBef>
              <a:spcAft>
                <a:spcPts val="600"/>
              </a:spcAft>
            </a:pPr>
            <a:r>
              <a:rPr lang="es-ES" dirty="0" smtClean="0">
                <a:latin typeface="Calibri" pitchFamily="34" charset="0"/>
              </a:rPr>
              <a:t>Atraer inversión extranjera directa de calidad </a:t>
            </a:r>
          </a:p>
          <a:p>
            <a:pPr marL="800100" lvl="3" indent="-342900">
              <a:spcBef>
                <a:spcPts val="1200"/>
              </a:spcBef>
              <a:spcAft>
                <a:spcPts val="600"/>
              </a:spcAft>
            </a:pPr>
            <a:r>
              <a:rPr lang="es-ES" dirty="0" smtClean="0">
                <a:latin typeface="Calibri" pitchFamily="34" charset="0"/>
              </a:rPr>
              <a:t>Fortalecimiento del marco institucional y regulatorio</a:t>
            </a: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2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088" y="2133600"/>
            <a:ext cx="7488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Capacidad de respuesta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597650"/>
            <a:ext cx="9144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C" sz="900" b="1" dirty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CAF – BANCO DE DESARROLLO DE AMÉRICA LATINA </a:t>
            </a:r>
            <a:r>
              <a:rPr lang="es-EC" sz="900" b="1" dirty="0" smtClean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2014</a:t>
            </a:r>
            <a:endParaRPr lang="es-ES" sz="900" b="1" dirty="0">
              <a:solidFill>
                <a:prstClr val="white">
                  <a:lumMod val="65000"/>
                </a:prstClr>
              </a:solidFill>
              <a:latin typeface="AvantGarde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979488" y="2286000"/>
            <a:ext cx="7488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Crisis, ajustes y lecciones</a:t>
            </a:r>
            <a:endParaRPr lang="es-ES" sz="4000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86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7872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Luego de     </a:t>
            </a:r>
            <a:b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tres décadas de crisis…</a:t>
            </a:r>
            <a:endParaRPr lang="es-E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483" cy="486062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La crisis de la deuda y la década perdida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México 1994 (el efecto tequila)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Asia 1997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Rusia 1998 (el efecto vodka)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Brasil 1999 (el efecto samba)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Ecuador 1999 (default)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Argentina 2001 (el efecto tango)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Sub-prime 2008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6397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7872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…y múltiples </a:t>
            </a:r>
            <a:b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programas de ajuste</a:t>
            </a:r>
            <a:endParaRPr lang="es-E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869553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El consenso de Washington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Plan Sach 1985 (Bolivia)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Plan </a:t>
            </a:r>
            <a:r>
              <a:rPr lang="es-ES" sz="2400" dirty="0"/>
              <a:t>Cruzado 1986 </a:t>
            </a:r>
            <a:r>
              <a:rPr lang="es-ES" sz="2400" dirty="0" smtClean="0"/>
              <a:t>(Brasil)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Pacto de Solidaridad Económica 1987 (México)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/>
              <a:t>Plan Primavera 1988 (Argentina</a:t>
            </a:r>
            <a:r>
              <a:rPr lang="es-ES" sz="2400" dirty="0" smtClean="0"/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El Gran Viraje 1989 (Venezuela)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/>
              <a:t>El Programa de Convertibilidad 1991 (Argentina</a:t>
            </a:r>
            <a:r>
              <a:rPr lang="es-ES" sz="2400" dirty="0" smtClean="0"/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400" dirty="0" smtClean="0"/>
              <a:t>El Plan Real 1994 (Brasil)</a:t>
            </a:r>
          </a:p>
        </p:txBody>
      </p:sp>
    </p:spTree>
    <p:extLst>
      <p:ext uri="{BB962C8B-B14F-4D97-AF65-F5344CB8AC3E}">
        <p14:creationId xmlns:p14="http://schemas.microsoft.com/office/powerpoint/2010/main" val="360686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7872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Aprendimos que </a:t>
            </a:r>
            <a:b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(I)</a:t>
            </a:r>
            <a:endParaRPr lang="es-E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373616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/>
              <a:t>La consolidación fiscal </a:t>
            </a:r>
            <a:r>
              <a:rPr lang="es-ES" sz="2200" dirty="0" smtClean="0"/>
              <a:t>es fundamental para el éxito de un programa económico</a:t>
            </a:r>
            <a:endParaRPr lang="es-ES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/>
              <a:t>Reducción de la deuda externa y </a:t>
            </a:r>
            <a:r>
              <a:rPr lang="es-ES" sz="2200" dirty="0" smtClean="0"/>
              <a:t>su mantenimiento </a:t>
            </a:r>
            <a:r>
              <a:rPr lang="es-ES" sz="2200" dirty="0"/>
              <a:t>en niveles </a:t>
            </a:r>
            <a:r>
              <a:rPr lang="es-ES" sz="2200" dirty="0" smtClean="0"/>
              <a:t>sostenibles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Disminuir la dependencia de flujos de capital externos y aprender a manejarlos</a:t>
            </a:r>
            <a:endParaRPr lang="es-ES" sz="22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/>
              <a:t>Generar ahorros durante el </a:t>
            </a:r>
            <a:r>
              <a:rPr lang="es-ES" sz="2200" dirty="0" smtClean="0"/>
              <a:t>último boom </a:t>
            </a:r>
            <a:r>
              <a:rPr lang="es-ES" sz="2200" dirty="0"/>
              <a:t>permitió el diseño e implementación de políticas anti-cíclicas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/>
              <a:t>Mayor énfasis en políticas productivas para generar </a:t>
            </a:r>
            <a:r>
              <a:rPr lang="es-ES" sz="2200" dirty="0" smtClean="0"/>
              <a:t>crecimiento </a:t>
            </a:r>
            <a:r>
              <a:rPr lang="es-ES" sz="2200" dirty="0"/>
              <a:t>y empleo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68647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7872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Aprendimos que </a:t>
            </a:r>
            <a:b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(II)</a:t>
            </a:r>
            <a:endParaRPr lang="es-E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79296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Profesionalización de la política pública y mejores hacedores de política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No ser “creativos” con la política cambiaria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Las múltiples crisis financieras resultaron en sistemas financieros solidos, con buena regulación y supervisión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Los controles de precios y salarios no funcionaron para controlar la inflación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La apertura comercial fue clave: inserción internacional inteligente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La política social dejo de ser considerada un paliativo, para convertirse en parte integral de la política económica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39953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088" y="2133600"/>
            <a:ext cx="7488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Capacidad de respuesta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597650"/>
            <a:ext cx="9144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C" sz="900" b="1" dirty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CAF – BANCO DE DESARROLLO DE AMÉRICA LATINA </a:t>
            </a:r>
            <a:r>
              <a:rPr lang="es-EC" sz="900" b="1" dirty="0" smtClean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2014</a:t>
            </a:r>
            <a:endParaRPr lang="es-ES" sz="900" b="1" dirty="0">
              <a:solidFill>
                <a:prstClr val="white">
                  <a:lumMod val="65000"/>
                </a:prstClr>
              </a:solidFill>
              <a:latin typeface="AvantGarde" pitchFamily="34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9144000" cy="65973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  <a:p>
            <a:endParaRPr lang="es-VE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979488" y="2286000"/>
            <a:ext cx="7488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¿Se acabo la fiesta?</a:t>
            </a:r>
            <a:endParaRPr lang="es-ES" sz="4000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86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923928" y="101824"/>
            <a:ext cx="5040103" cy="99719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Crecimiento mundial se </a:t>
            </a: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recupera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Fuente: FMI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 Box 5"/>
          <p:cNvSpPr txBox="1">
            <a:spLocks noChangeAspect="1" noChangeArrowheads="1"/>
          </p:cNvSpPr>
          <p:nvPr/>
        </p:nvSpPr>
        <p:spPr bwMode="auto">
          <a:xfrm>
            <a:off x="1835696" y="1268760"/>
            <a:ext cx="5760736" cy="584775"/>
          </a:xfrm>
          <a:prstGeom prst="rect">
            <a:avLst/>
          </a:prstGeom>
          <a:ln w="317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S" sz="1600" b="1" dirty="0">
                <a:solidFill>
                  <a:srgbClr val="002060"/>
                </a:solidFill>
              </a:rPr>
              <a:t>Crecimiento del PIB mundial</a:t>
            </a:r>
          </a:p>
          <a:p>
            <a:pPr algn="ctr" eaLnBrk="0" hangingPunct="0"/>
            <a:r>
              <a:rPr lang="es-VE" sz="1600" b="1" dirty="0" smtClean="0">
                <a:solidFill>
                  <a:srgbClr val="002060"/>
                </a:solidFill>
              </a:rPr>
              <a:t>2004-2015e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320792"/>
              </p:ext>
            </p:extLst>
          </p:nvPr>
        </p:nvGraphicFramePr>
        <p:xfrm>
          <a:off x="21169" y="2348880"/>
          <a:ext cx="8917743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744" y="6581001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200" dirty="0" smtClean="0"/>
              <a:t>Fuente: FMI, </a:t>
            </a:r>
            <a:r>
              <a:rPr lang="es-VE" sz="1200" dirty="0" err="1" smtClean="0"/>
              <a:t>Bloomberg</a:t>
            </a:r>
            <a:r>
              <a:rPr lang="es-VE" sz="1200" dirty="0" smtClean="0"/>
              <a:t> y </a:t>
            </a:r>
            <a:r>
              <a:rPr lang="es-VE" sz="1200" dirty="0" err="1" smtClean="0"/>
              <a:t>Markit</a:t>
            </a:r>
            <a:r>
              <a:rPr lang="es-VE" sz="1200" dirty="0" smtClean="0"/>
              <a:t> </a:t>
            </a:r>
            <a:r>
              <a:rPr lang="es-VE" sz="1200" dirty="0" err="1" smtClean="0"/>
              <a:t>Economics</a:t>
            </a:r>
            <a:endParaRPr lang="es-VE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1696570"/>
            <a:ext cx="3965736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Crecimiento del PIB real en %</a:t>
            </a: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2588040872"/>
              </p:ext>
            </p:extLst>
          </p:nvPr>
        </p:nvGraphicFramePr>
        <p:xfrm>
          <a:off x="4572000" y="2276872"/>
          <a:ext cx="4425528" cy="416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96136" y="1696570"/>
            <a:ext cx="2376264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Índice PMI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50122"/>
              </p:ext>
            </p:extLst>
          </p:nvPr>
        </p:nvGraphicFramePr>
        <p:xfrm>
          <a:off x="107504" y="2204864"/>
          <a:ext cx="44644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2 Título"/>
          <p:cNvSpPr txBox="1">
            <a:spLocks/>
          </p:cNvSpPr>
          <p:nvPr/>
        </p:nvSpPr>
        <p:spPr>
          <a:xfrm>
            <a:off x="1187624" y="295004"/>
            <a:ext cx="7930135" cy="997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F5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>
              <a:lnSpc>
                <a:spcPct val="80000"/>
              </a:lnSpc>
              <a:defRPr/>
            </a:pPr>
            <a:r>
              <a:rPr lang="es-VE" b="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Guiado por las economías </a:t>
            </a:r>
            <a:r>
              <a:rPr lang="es-VE" b="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avanzadas</a:t>
            </a:r>
            <a:endParaRPr lang="en-US" b="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5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1628800"/>
            <a:ext cx="7388250" cy="27146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642" tIns="46415" rIns="91642" bIns="46415"/>
          <a:lstStyle/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VE" sz="2400" dirty="0" smtClean="0"/>
              <a:t>América Latina: una región con enorme potencial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VE" sz="2400" dirty="0" smtClean="0"/>
              <a:t>Crisis, ajustes y lecciones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VE" sz="2400" dirty="0" smtClean="0"/>
              <a:t>¿Se acabo la fiesta?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VE" sz="2400" dirty="0" smtClean="0"/>
              <a:t>Consideraciones finales</a:t>
            </a:r>
          </a:p>
        </p:txBody>
      </p:sp>
      <p:sp>
        <p:nvSpPr>
          <p:cNvPr id="27" name="1 Título"/>
          <p:cNvSpPr txBox="1">
            <a:spLocks/>
          </p:cNvSpPr>
          <p:nvPr/>
        </p:nvSpPr>
        <p:spPr bwMode="auto">
          <a:xfrm>
            <a:off x="2339752" y="740082"/>
            <a:ext cx="612078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r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s-VE" sz="40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Tabla de contenidos</a:t>
            </a:r>
            <a:endParaRPr lang="es-VE" sz="4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51920" y="116632"/>
            <a:ext cx="5112111" cy="127419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VE" sz="3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Enfriamiento pese a condiciones externas favorables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Fuente: FMI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 Box 5"/>
          <p:cNvSpPr txBox="1">
            <a:spLocks noChangeAspect="1" noChangeArrowheads="1"/>
          </p:cNvSpPr>
          <p:nvPr/>
        </p:nvSpPr>
        <p:spPr bwMode="auto">
          <a:xfrm>
            <a:off x="1763688" y="1340768"/>
            <a:ext cx="5940759" cy="584775"/>
          </a:xfrm>
          <a:prstGeom prst="rect">
            <a:avLst/>
          </a:prstGeom>
          <a:ln w="3175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S" sz="1600" b="1" dirty="0">
                <a:solidFill>
                  <a:srgbClr val="002060"/>
                </a:solidFill>
              </a:rPr>
              <a:t>América Latina: Crecimiento del PIB</a:t>
            </a:r>
          </a:p>
          <a:p>
            <a:pPr algn="ctr" eaLnBrk="0" hangingPunct="0"/>
            <a:r>
              <a:rPr lang="es-VE" sz="1600" b="1" dirty="0" smtClean="0">
                <a:solidFill>
                  <a:srgbClr val="002060"/>
                </a:solidFill>
              </a:rPr>
              <a:t>2004-2014e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12793"/>
              </p:ext>
            </p:extLst>
          </p:nvPr>
        </p:nvGraphicFramePr>
        <p:xfrm>
          <a:off x="107504" y="2132856"/>
          <a:ext cx="8856984" cy="458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580112" cy="141277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¿Punto de inflexión?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1484784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/>
              <a:t>La fiesta:</a:t>
            </a:r>
          </a:p>
          <a:p>
            <a:endParaRPr lang="es-ES" sz="2800" smtClean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Altos precios de materias primas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Bajas tasas de interés 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Abundante liquidez</a:t>
            </a:r>
          </a:p>
          <a:p>
            <a:endParaRPr lang="es-ES" sz="2800" dirty="0"/>
          </a:p>
          <a:p>
            <a:r>
              <a:rPr lang="es-ES" sz="2800" dirty="0" smtClean="0"/>
              <a:t>Desaceleración de China y el fin de la política monetaria expansiva en EEUU han causado: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Deterioro de los términos de intercambio.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Depreciación de tipos de cambios.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/>
              <a:t>Reversión de flujos de capitales.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07904" y="153546"/>
            <a:ext cx="5364690" cy="918000"/>
          </a:xfrm>
        </p:spPr>
        <p:txBody>
          <a:bodyPr>
            <a:normAutofit fontScale="90000"/>
          </a:bodyPr>
          <a:lstStyle/>
          <a:p>
            <a:r>
              <a:rPr lang="es-VE" sz="3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Índice de términos de intercambio (LAC-7)</a:t>
            </a:r>
          </a:p>
        </p:txBody>
      </p:sp>
      <p:graphicFrame>
        <p:nvGraphicFramePr>
          <p:cNvPr id="4" name="1 Gráfico"/>
          <p:cNvGraphicFramePr/>
          <p:nvPr/>
        </p:nvGraphicFramePr>
        <p:xfrm>
          <a:off x="539552" y="1412776"/>
          <a:ext cx="813690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Fuente: BID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Título"/>
          <p:cNvSpPr>
            <a:spLocks noGrp="1"/>
          </p:cNvSpPr>
          <p:nvPr>
            <p:ph type="title"/>
          </p:nvPr>
        </p:nvSpPr>
        <p:spPr>
          <a:xfrm>
            <a:off x="3635896" y="764704"/>
            <a:ext cx="5508104" cy="53553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VE" sz="36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Commodity</a:t>
            </a: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Price </a:t>
            </a:r>
            <a:r>
              <a:rPr lang="es-VE" sz="3600" dirty="0" err="1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Index</a:t>
            </a: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International Trade Centre</a:t>
            </a:r>
            <a:endParaRPr lang="en-US" sz="1200" dirty="0"/>
          </a:p>
        </p:txBody>
      </p:sp>
      <p:graphicFrame>
        <p:nvGraphicFramePr>
          <p:cNvPr id="2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740997"/>
              </p:ext>
            </p:extLst>
          </p:nvPr>
        </p:nvGraphicFramePr>
        <p:xfrm>
          <a:off x="155096" y="1566158"/>
          <a:ext cx="8712967" cy="501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International Trade Centre</a:t>
            </a:r>
            <a:endParaRPr lang="en-US" sz="1200" dirty="0"/>
          </a:p>
        </p:txBody>
      </p:sp>
      <p:cxnSp>
        <p:nvCxnSpPr>
          <p:cNvPr id="30" name="29 Conector recto"/>
          <p:cNvCxnSpPr/>
          <p:nvPr/>
        </p:nvCxnSpPr>
        <p:spPr>
          <a:xfrm>
            <a:off x="4763608" y="2023350"/>
            <a:ext cx="0" cy="41764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875176" y="2548201"/>
            <a:ext cx="3312368" cy="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 CuadroTexto"/>
          <p:cNvSpPr txBox="1"/>
          <p:nvPr/>
        </p:nvSpPr>
        <p:spPr>
          <a:xfrm>
            <a:off x="1235216" y="2184894"/>
            <a:ext cx="2952328" cy="282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1600" b="0" dirty="0"/>
              <a:t>Promedio (2004-2008): </a:t>
            </a:r>
            <a:r>
              <a:rPr lang="es-VE" sz="1600" b="1" dirty="0" smtClean="0"/>
              <a:t>119</a:t>
            </a:r>
            <a:endParaRPr lang="es-VE" sz="1600" b="1" dirty="0"/>
          </a:p>
        </p:txBody>
      </p:sp>
      <p:cxnSp>
        <p:nvCxnSpPr>
          <p:cNvPr id="33" name="32 Conector recto"/>
          <p:cNvCxnSpPr/>
          <p:nvPr/>
        </p:nvCxnSpPr>
        <p:spPr>
          <a:xfrm>
            <a:off x="7067864" y="2023350"/>
            <a:ext cx="0" cy="41764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7067864" y="2174844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Promedio</a:t>
            </a:r>
            <a:r>
              <a:rPr lang="en-US" sz="1600" dirty="0" smtClean="0"/>
              <a:t> (2012-2013): </a:t>
            </a:r>
            <a:r>
              <a:rPr lang="en-US" sz="1600" b="1" dirty="0" smtClean="0"/>
              <a:t>184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827931" y="1543655"/>
            <a:ext cx="7632501" cy="36933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b="1" dirty="0" err="1" smtClean="0"/>
              <a:t>Commodity</a:t>
            </a:r>
            <a:r>
              <a:rPr lang="es-VE" b="1" dirty="0" smtClean="0"/>
              <a:t> Price </a:t>
            </a:r>
            <a:r>
              <a:rPr lang="es-VE" b="1" dirty="0" err="1" smtClean="0"/>
              <a:t>Index</a:t>
            </a:r>
            <a:r>
              <a:rPr lang="es-VE" b="1" dirty="0" smtClean="0"/>
              <a:t>, 2005=100, </a:t>
            </a:r>
            <a:r>
              <a:rPr lang="es-VE" b="1" dirty="0" err="1" smtClean="0"/>
              <a:t>includes</a:t>
            </a:r>
            <a:r>
              <a:rPr lang="es-VE" b="1" dirty="0" smtClean="0"/>
              <a:t> </a:t>
            </a:r>
            <a:r>
              <a:rPr lang="es-VE" b="1" dirty="0" err="1" smtClean="0"/>
              <a:t>both</a:t>
            </a:r>
            <a:r>
              <a:rPr lang="es-VE" b="1" dirty="0" smtClean="0"/>
              <a:t> fuel and non-fuel</a:t>
            </a: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7204210" y="2763846"/>
            <a:ext cx="1779027" cy="0"/>
          </a:xfrm>
          <a:prstGeom prst="straightConnector1">
            <a:avLst/>
          </a:prstGeom>
          <a:ln w="381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2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07904" y="153546"/>
            <a:ext cx="5364690" cy="918000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ES" sz="3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Reversión de flujo de </a:t>
            </a:r>
            <a:r>
              <a:rPr lang="es-ES" sz="32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capitales</a:t>
            </a:r>
            <a:endParaRPr lang="es-ES" sz="3200" dirty="0" smtClean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Fuente: FMI</a:t>
            </a:r>
            <a:endParaRPr lang="en-US" sz="1200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/>
        </p:nvGraphicFramePr>
        <p:xfrm>
          <a:off x="161925" y="1200150"/>
          <a:ext cx="8820150" cy="5253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Miles de milllones $</a:t>
            </a:r>
            <a:endParaRPr lang="es-V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995936" y="332656"/>
            <a:ext cx="5148064" cy="53553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EMBI+ LATAM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58100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Fuente</a:t>
            </a:r>
            <a:r>
              <a:rPr lang="en-US" sz="1200" dirty="0" smtClean="0"/>
              <a:t>: US Department of The Treasury y  Bloomberg</a:t>
            </a:r>
            <a:endParaRPr lang="en-US" sz="1200" dirty="0"/>
          </a:p>
        </p:txBody>
      </p:sp>
      <p:graphicFrame>
        <p:nvGraphicFramePr>
          <p:cNvPr id="12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06534"/>
              </p:ext>
            </p:extLst>
          </p:nvPr>
        </p:nvGraphicFramePr>
        <p:xfrm>
          <a:off x="237153" y="1052736"/>
          <a:ext cx="8669694" cy="552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97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692696"/>
            <a:ext cx="6876256" cy="49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Hay capacidad de respuesta</a:t>
            </a:r>
            <a:endParaRPr lang="es-E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556792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tx2"/>
                </a:solidFill>
              </a:rPr>
              <a:t>A través de la política monetaria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Niveles de inflación bajos y estables.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Espacio para utilizar la tasa de interés como instrumento de política monetaria.</a:t>
            </a:r>
          </a:p>
          <a:p>
            <a:pPr lvl="1"/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 </a:t>
            </a:r>
            <a:r>
              <a:rPr lang="es-ES" sz="2000" b="1" dirty="0" smtClean="0">
                <a:solidFill>
                  <a:schemeClr val="tx2"/>
                </a:solidFill>
              </a:rPr>
              <a:t>A través de la política fiscal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Bajos niveles de deuda publica como % del PIB.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Situación fiscal favorable.</a:t>
            </a:r>
          </a:p>
          <a:p>
            <a:pPr lvl="1">
              <a:buFont typeface="Wingdings" pitchFamily="2" charset="2"/>
              <a:buChar char="ü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tx2"/>
                </a:solidFill>
              </a:rPr>
              <a:t>A través de la fortaleza en las cuentas externas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Elevados y crecientes niveles de reservas internacionales.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 Superávit o déficit manejable en cuenta corriente.</a:t>
            </a:r>
          </a:p>
          <a:p>
            <a:pPr lvl="1">
              <a:buFont typeface="Wingdings" pitchFamily="2" charset="2"/>
              <a:buChar char="ü"/>
            </a:pPr>
            <a:endParaRPr lang="es-VE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0" y="620688"/>
            <a:ext cx="914400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36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Espacio fiscal más </a:t>
            </a: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reducido que en 2007, pero aún existe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95536" y="1988840"/>
            <a:ext cx="3960507" cy="307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VE" sz="1400" b="1" dirty="0">
                <a:solidFill>
                  <a:schemeClr val="tx1"/>
                </a:solidFill>
              </a:rPr>
              <a:t>América </a:t>
            </a:r>
            <a:r>
              <a:rPr lang="es-VE" sz="1400" b="1" dirty="0" smtClean="0">
                <a:solidFill>
                  <a:schemeClr val="tx1"/>
                </a:solidFill>
              </a:rPr>
              <a:t>Latina (LAC-7): </a:t>
            </a:r>
            <a:r>
              <a:rPr lang="es-VE" sz="1400" b="1" dirty="0">
                <a:solidFill>
                  <a:schemeClr val="tx1"/>
                </a:solidFill>
              </a:rPr>
              <a:t>Deuda pública (% PIB)</a:t>
            </a:r>
            <a:endParaRPr lang="es-A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4752023" y="2177402"/>
          <a:ext cx="4140529" cy="468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16016" y="1988840"/>
            <a:ext cx="3960507" cy="307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VE" sz="1400" b="1" dirty="0">
                <a:solidFill>
                  <a:schemeClr val="tx1"/>
                </a:solidFill>
              </a:rPr>
              <a:t>América Latina: Balance estructural (% PIB)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6309320"/>
            <a:ext cx="23402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VE" sz="1100" b="1" i="1" dirty="0">
                <a:solidFill>
                  <a:srgbClr val="002060"/>
                </a:solidFill>
              </a:rPr>
              <a:t>Fuente: </a:t>
            </a:r>
            <a:r>
              <a:rPr lang="es-VE" sz="1100" b="1" i="1" dirty="0" smtClean="0">
                <a:solidFill>
                  <a:srgbClr val="002060"/>
                </a:solidFill>
              </a:rPr>
              <a:t>BID</a:t>
            </a:r>
            <a:endParaRPr lang="es-VE" sz="11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400469"/>
              </p:ext>
            </p:extLst>
          </p:nvPr>
        </p:nvGraphicFramePr>
        <p:xfrm>
          <a:off x="0" y="2296815"/>
          <a:ext cx="4716016" cy="386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51520" y="1843814"/>
            <a:ext cx="432117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VE" sz="1400" b="1" dirty="0">
                <a:solidFill>
                  <a:schemeClr val="tx1"/>
                </a:solidFill>
                <a:latin typeface="Calibri" pitchFamily="34" charset="0"/>
              </a:rPr>
              <a:t>América Latina: Tasas de interés de política monetaria</a:t>
            </a:r>
            <a:endParaRPr lang="es-AR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Título"/>
          <p:cNvSpPr txBox="1">
            <a:spLocks/>
          </p:cNvSpPr>
          <p:nvPr/>
        </p:nvSpPr>
        <p:spPr bwMode="auto">
          <a:xfrm>
            <a:off x="611560" y="620688"/>
            <a:ext cx="8532440" cy="129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36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Capacidad de respuesta de la política monetaria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6309320"/>
            <a:ext cx="23402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VE" sz="1100" b="1" i="1" dirty="0">
                <a:solidFill>
                  <a:srgbClr val="002060"/>
                </a:solidFill>
              </a:rPr>
              <a:t>Fuente: </a:t>
            </a:r>
            <a:r>
              <a:rPr lang="es-VE" sz="1100" b="1" i="1" dirty="0" smtClean="0">
                <a:solidFill>
                  <a:srgbClr val="002060"/>
                </a:solidFill>
              </a:rPr>
              <a:t>CAF, Bancos Centrales</a:t>
            </a:r>
            <a:endParaRPr lang="es-VE" sz="1100" b="1" i="1" dirty="0">
              <a:solidFill>
                <a:srgbClr val="00206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88024" y="1843814"/>
            <a:ext cx="4070350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América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Latina: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Inflación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alibri" pitchFamily="34" charset="0"/>
              </a:rPr>
              <a:t>Anual</a:t>
            </a:r>
            <a:endParaRPr lang="en-US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472135471"/>
              </p:ext>
            </p:extLst>
          </p:nvPr>
        </p:nvGraphicFramePr>
        <p:xfrm>
          <a:off x="4752023" y="2275838"/>
          <a:ext cx="414052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4932040" y="6309320"/>
            <a:ext cx="23402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VE" sz="1100" b="1" i="1" dirty="0" smtClean="0">
                <a:solidFill>
                  <a:srgbClr val="002060"/>
                </a:solidFill>
              </a:rPr>
              <a:t>Fuente: FMI</a:t>
            </a:r>
            <a:endParaRPr lang="es-VE" sz="11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678669"/>
              </p:ext>
            </p:extLst>
          </p:nvPr>
        </p:nvGraphicFramePr>
        <p:xfrm>
          <a:off x="694" y="2276872"/>
          <a:ext cx="4787329" cy="38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1871655" y="692696"/>
            <a:ext cx="7272345" cy="548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Cuentas externas sólidas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815524047"/>
              </p:ext>
            </p:extLst>
          </p:nvPr>
        </p:nvGraphicFramePr>
        <p:xfrm>
          <a:off x="4572000" y="2168838"/>
          <a:ext cx="4284545" cy="45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5"/>
          <p:cNvSpPr txBox="1">
            <a:spLocks noChangeAspect="1" noChangeArrowheads="1"/>
          </p:cNvSpPr>
          <p:nvPr/>
        </p:nvSpPr>
        <p:spPr bwMode="auto">
          <a:xfrm>
            <a:off x="4932046" y="1448747"/>
            <a:ext cx="3780483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ES" sz="1600" b="1" dirty="0">
                <a:solidFill>
                  <a:schemeClr val="tx1"/>
                </a:solidFill>
              </a:rPr>
              <a:t>Crecientes reservas internacionales: MM US$</a:t>
            </a:r>
          </a:p>
        </p:txBody>
      </p:sp>
      <p:graphicFrame>
        <p:nvGraphicFramePr>
          <p:cNvPr id="5" name="4 Gráfico"/>
          <p:cNvGraphicFramePr/>
          <p:nvPr/>
        </p:nvGraphicFramePr>
        <p:xfrm>
          <a:off x="251520" y="1484784"/>
          <a:ext cx="4140529" cy="21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146357102"/>
              </p:ext>
            </p:extLst>
          </p:nvPr>
        </p:nvGraphicFramePr>
        <p:xfrm>
          <a:off x="251448" y="1988816"/>
          <a:ext cx="4140529" cy="486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5"/>
          <p:cNvSpPr txBox="1">
            <a:spLocks noChangeAspect="1" noChangeArrowheads="1"/>
          </p:cNvSpPr>
          <p:nvPr/>
        </p:nvSpPr>
        <p:spPr bwMode="auto">
          <a:xfrm>
            <a:off x="395536" y="1484784"/>
            <a:ext cx="3780483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VE" sz="1600" b="1" dirty="0" smtClean="0">
                <a:solidFill>
                  <a:schemeClr val="tx1"/>
                </a:solidFill>
              </a:rPr>
              <a:t>América Latina: balance de Cuenta Corriente  (% PIB)</a:t>
            </a:r>
            <a:endParaRPr lang="es-V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132856"/>
            <a:ext cx="74882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4000" dirty="0">
                <a:solidFill>
                  <a:schemeClr val="bg1"/>
                </a:solidFill>
              </a:rPr>
              <a:t>América Latina: </a:t>
            </a:r>
            <a:r>
              <a:rPr lang="es-VE" sz="4000" dirty="0" smtClean="0">
                <a:solidFill>
                  <a:schemeClr val="bg1"/>
                </a:solidFill>
              </a:rPr>
              <a:t>una </a:t>
            </a:r>
            <a:r>
              <a:rPr lang="es-VE" sz="4000" dirty="0">
                <a:solidFill>
                  <a:schemeClr val="bg1"/>
                </a:solidFill>
              </a:rPr>
              <a:t>región con enorme potencial</a:t>
            </a:r>
            <a:endParaRPr lang="es-VE" sz="40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597650"/>
            <a:ext cx="9144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C" sz="900" b="1" dirty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CAF – BANCO DE DESARROLLO DE AMÉRICA LATINA </a:t>
            </a:r>
            <a:r>
              <a:rPr lang="es-EC" sz="900" b="1" dirty="0" smtClean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2014</a:t>
            </a:r>
            <a:endParaRPr lang="es-ES" sz="900" b="1" dirty="0">
              <a:solidFill>
                <a:prstClr val="white">
                  <a:lumMod val="65000"/>
                </a:prstClr>
              </a:solidFill>
              <a:latin typeface="AvantGarde" pitchFamily="34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088" y="2133600"/>
            <a:ext cx="7488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00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Consideraciones finales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6597650"/>
            <a:ext cx="9144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C" sz="900" b="1" dirty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CAF – BANCO DE DESARROLLO DE AMÉRICA LATINA </a:t>
            </a:r>
            <a:r>
              <a:rPr lang="es-EC" sz="900" b="1" dirty="0" smtClean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2014</a:t>
            </a:r>
            <a:endParaRPr lang="es-ES" sz="900" b="1" dirty="0">
              <a:solidFill>
                <a:prstClr val="white">
                  <a:lumMod val="65000"/>
                </a:prstClr>
              </a:solidFill>
              <a:latin typeface="AvantGarde" pitchFamily="34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836712"/>
            <a:ext cx="6912299" cy="53553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Consideraciones finales</a:t>
            </a:r>
            <a:endParaRPr lang="es-VE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Las condiciones externas para América Latina son menos favorables, y se espera un crecimiento moderado en los próximos años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La mayoría de los países continúan mostrando fundamentos macroeconómicos sólidos y están en procesos de inserción internacional pragmática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Al agotarse el factor externo, las fuentes de crecimiento deben venir de factores domésticos: mayor competitividad y diversificación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La recuperación de EEUU y Europa, y la estabilización de China serán favorables para la región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s-ES" sz="2200" dirty="0" smtClean="0"/>
              <a:t>Todavía hay ventana de oportunidad para acometer reformas estructurales y resolver restricciones de oferta: infraestructura, capital humano, etc. 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54904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white"/>
              </a:solidFill>
            </a:endParaRPr>
          </a:p>
        </p:txBody>
      </p:sp>
      <p:pic>
        <p:nvPicPr>
          <p:cNvPr id="7171" name="4 Imagen" descr="CAF Logo blanco Horizantal -0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636838"/>
            <a:ext cx="36925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597650"/>
            <a:ext cx="91440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C" sz="900" b="1" dirty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CAF – BANCO DE DESARROLLO DE AMÉRICA LATINA </a:t>
            </a:r>
            <a:r>
              <a:rPr lang="es-EC" sz="900" b="1" dirty="0" smtClean="0">
                <a:solidFill>
                  <a:prstClr val="white">
                    <a:lumMod val="65000"/>
                  </a:prstClr>
                </a:solidFill>
                <a:latin typeface="AvantGarde" pitchFamily="34" charset="0"/>
                <a:cs typeface="Arial" charset="0"/>
              </a:rPr>
              <a:t>2014</a:t>
            </a:r>
            <a:endParaRPr lang="es-ES" sz="900" b="1" dirty="0">
              <a:solidFill>
                <a:prstClr val="white">
                  <a:lumMod val="65000"/>
                </a:prstClr>
              </a:solidFill>
              <a:latin typeface="AvantGarde" pitchFamily="34" charset="0"/>
              <a:cs typeface="Arial" charset="0"/>
            </a:endParaRP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2916238" y="3692525"/>
            <a:ext cx="3527425" cy="261938"/>
            <a:chOff x="2915816" y="3692402"/>
            <a:chExt cx="3528392" cy="261610"/>
          </a:xfrm>
        </p:grpSpPr>
        <p:sp>
          <p:nvSpPr>
            <p:cNvPr id="6" name="5 CuadroTexto"/>
            <p:cNvSpPr txBox="1"/>
            <p:nvPr/>
          </p:nvSpPr>
          <p:spPr>
            <a:xfrm>
              <a:off x="2915816" y="3692402"/>
              <a:ext cx="3528392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VE" sz="1100" spc="100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PARA AMÉRICA LATINA</a:t>
              </a: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3768537" y="3717770"/>
              <a:ext cx="18007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07904" y="0"/>
            <a:ext cx="543609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América Latina, región diversa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5" name="694 Grupo"/>
          <p:cNvGrpSpPr>
            <a:grpSpLocks noGrp="1"/>
          </p:cNvGrpSpPr>
          <p:nvPr/>
        </p:nvGrpSpPr>
        <p:grpSpPr bwMode="auto">
          <a:xfrm rot="287423">
            <a:off x="4880605" y="593294"/>
            <a:ext cx="4762872" cy="5865515"/>
            <a:chOff x="1484313" y="3209968"/>
            <a:chExt cx="2283469" cy="3022557"/>
          </a:xfrm>
          <a:solidFill>
            <a:schemeClr val="accent1">
              <a:lumMod val="75000"/>
            </a:schemeClr>
          </a:solidFill>
        </p:grpSpPr>
        <p:sp>
          <p:nvSpPr>
            <p:cNvPr id="6" name="Freeform 405"/>
            <p:cNvSpPr>
              <a:spLocks/>
            </p:cNvSpPr>
            <p:nvPr/>
          </p:nvSpPr>
          <p:spPr bwMode="auto">
            <a:xfrm>
              <a:off x="2520000" y="4608000"/>
              <a:ext cx="195262" cy="139700"/>
            </a:xfrm>
            <a:custGeom>
              <a:avLst/>
              <a:gdLst>
                <a:gd name="T0" fmla="*/ 0 w 10000"/>
                <a:gd name="T1" fmla="*/ 2147483647 h 10000"/>
                <a:gd name="T2" fmla="*/ 0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10000"/>
                <a:gd name="T38" fmla="*/ 10000 w 10000"/>
                <a:gd name="T39" fmla="*/ 10000 h 1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" name="Freeform 277"/>
            <p:cNvSpPr>
              <a:spLocks/>
            </p:cNvSpPr>
            <p:nvPr/>
          </p:nvSpPr>
          <p:spPr bwMode="auto">
            <a:xfrm>
              <a:off x="2276100" y="4084632"/>
              <a:ext cx="276937" cy="77529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278"/>
            <p:cNvSpPr>
              <a:spLocks/>
            </p:cNvSpPr>
            <p:nvPr/>
          </p:nvSpPr>
          <p:spPr bwMode="auto">
            <a:xfrm>
              <a:off x="2552700" y="4170363"/>
              <a:ext cx="171450" cy="47625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9" name="Freeform 400"/>
            <p:cNvSpPr>
              <a:spLocks/>
            </p:cNvSpPr>
            <p:nvPr/>
          </p:nvSpPr>
          <p:spPr bwMode="auto">
            <a:xfrm>
              <a:off x="2213160" y="4286645"/>
              <a:ext cx="110775" cy="112473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401"/>
            <p:cNvSpPr>
              <a:spLocks/>
            </p:cNvSpPr>
            <p:nvPr/>
          </p:nvSpPr>
          <p:spPr bwMode="auto">
            <a:xfrm>
              <a:off x="2252663" y="4389438"/>
              <a:ext cx="95250" cy="6985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1" name="Freeform 402"/>
            <p:cNvSpPr>
              <a:spLocks/>
            </p:cNvSpPr>
            <p:nvPr/>
          </p:nvSpPr>
          <p:spPr bwMode="auto">
            <a:xfrm>
              <a:off x="2339975" y="4429125"/>
              <a:ext cx="141288" cy="60325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2" name="Freeform 403"/>
            <p:cNvSpPr>
              <a:spLocks/>
            </p:cNvSpPr>
            <p:nvPr/>
          </p:nvSpPr>
          <p:spPr bwMode="auto">
            <a:xfrm>
              <a:off x="2433638" y="4359275"/>
              <a:ext cx="290512" cy="319088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" name="Freeform 422"/>
            <p:cNvSpPr>
              <a:spLocks/>
            </p:cNvSpPr>
            <p:nvPr/>
          </p:nvSpPr>
          <p:spPr bwMode="auto">
            <a:xfrm>
              <a:off x="2172878" y="4263714"/>
              <a:ext cx="151056" cy="69886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423"/>
            <p:cNvSpPr>
              <a:spLocks/>
            </p:cNvSpPr>
            <p:nvPr/>
          </p:nvSpPr>
          <p:spPr bwMode="auto">
            <a:xfrm>
              <a:off x="2093574" y="4222219"/>
              <a:ext cx="119586" cy="99368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424"/>
            <p:cNvSpPr>
              <a:spLocks/>
            </p:cNvSpPr>
            <p:nvPr/>
          </p:nvSpPr>
          <p:spPr bwMode="auto">
            <a:xfrm>
              <a:off x="1484313" y="3810000"/>
              <a:ext cx="754062" cy="49371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445"/>
            <p:cNvSpPr>
              <a:spLocks/>
            </p:cNvSpPr>
            <p:nvPr/>
          </p:nvSpPr>
          <p:spPr bwMode="auto">
            <a:xfrm>
              <a:off x="2827530" y="4343523"/>
              <a:ext cx="50992" cy="31450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7" name="Freeform 411"/>
            <p:cNvSpPr>
              <a:spLocks/>
            </p:cNvSpPr>
            <p:nvPr/>
          </p:nvSpPr>
          <p:spPr bwMode="auto">
            <a:xfrm>
              <a:off x="2919413" y="5365750"/>
              <a:ext cx="127000" cy="166688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8" name="Freeform 420"/>
            <p:cNvSpPr>
              <a:spLocks/>
            </p:cNvSpPr>
            <p:nvPr/>
          </p:nvSpPr>
          <p:spPr bwMode="auto">
            <a:xfrm>
              <a:off x="2371725" y="4675188"/>
              <a:ext cx="320675" cy="392112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9" name="Freeform 413"/>
            <p:cNvSpPr>
              <a:spLocks/>
            </p:cNvSpPr>
            <p:nvPr/>
          </p:nvSpPr>
          <p:spPr bwMode="auto">
            <a:xfrm>
              <a:off x="2576513" y="4551363"/>
              <a:ext cx="884237" cy="91122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2147483647 w 10000"/>
                <a:gd name="T43" fmla="*/ 2147483647 h 10000"/>
                <a:gd name="T44" fmla="*/ 2147483647 w 10000"/>
                <a:gd name="T45" fmla="*/ 2147483647 h 10000"/>
                <a:gd name="T46" fmla="*/ 2147483647 w 10000"/>
                <a:gd name="T47" fmla="*/ 2147483647 h 10000"/>
                <a:gd name="T48" fmla="*/ 2147483647 w 10000"/>
                <a:gd name="T49" fmla="*/ 0 h 10000"/>
                <a:gd name="T50" fmla="*/ 2147483647 w 10000"/>
                <a:gd name="T51" fmla="*/ 2147483647 h 10000"/>
                <a:gd name="T52" fmla="*/ 2147483647 w 10000"/>
                <a:gd name="T53" fmla="*/ 2147483647 h 10000"/>
                <a:gd name="T54" fmla="*/ 2147483647 w 10000"/>
                <a:gd name="T55" fmla="*/ 2147483647 h 10000"/>
                <a:gd name="T56" fmla="*/ 2147483647 w 10000"/>
                <a:gd name="T57" fmla="*/ 2147483647 h 10000"/>
                <a:gd name="T58" fmla="*/ 2147483647 w 10000"/>
                <a:gd name="T59" fmla="*/ 2147483647 h 10000"/>
                <a:gd name="T60" fmla="*/ 2147483647 w 10000"/>
                <a:gd name="T61" fmla="*/ 2147483647 h 10000"/>
                <a:gd name="T62" fmla="*/ 0 w 10000"/>
                <a:gd name="T63" fmla="*/ 2147483647 h 10000"/>
                <a:gd name="T64" fmla="*/ 2147483647 w 10000"/>
                <a:gd name="T65" fmla="*/ 2147483647 h 10000"/>
                <a:gd name="T66" fmla="*/ 2147483647 w 10000"/>
                <a:gd name="T67" fmla="*/ 2147483647 h 10000"/>
                <a:gd name="T68" fmla="*/ 2147483647 w 10000"/>
                <a:gd name="T69" fmla="*/ 2147483647 h 10000"/>
                <a:gd name="T70" fmla="*/ 2147483647 w 10000"/>
                <a:gd name="T71" fmla="*/ 2147483647 h 10000"/>
                <a:gd name="T72" fmla="*/ 2147483647 w 10000"/>
                <a:gd name="T73" fmla="*/ 2147483647 h 10000"/>
                <a:gd name="T74" fmla="*/ 2147483647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00"/>
                <a:gd name="T124" fmla="*/ 0 h 10000"/>
                <a:gd name="T125" fmla="*/ 10000 w 10000"/>
                <a:gd name="T126" fmla="*/ 10000 h 1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09"/>
            <p:cNvSpPr>
              <a:spLocks/>
            </p:cNvSpPr>
            <p:nvPr/>
          </p:nvSpPr>
          <p:spPr bwMode="auto">
            <a:xfrm>
              <a:off x="2563813" y="5153025"/>
              <a:ext cx="473075" cy="947738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2147483647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00"/>
                <a:gd name="T190" fmla="*/ 0 h 10001"/>
                <a:gd name="T191" fmla="*/ 10000 w 10000"/>
                <a:gd name="T192" fmla="*/ 10001 h 100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1" name="Freeform 444"/>
            <p:cNvSpPr>
              <a:spLocks/>
            </p:cNvSpPr>
            <p:nvPr/>
          </p:nvSpPr>
          <p:spPr bwMode="auto">
            <a:xfrm>
              <a:off x="2500313" y="5053013"/>
              <a:ext cx="242887" cy="1179512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463"/>
                <a:gd name="T130" fmla="*/ 0 h 11339"/>
                <a:gd name="T131" fmla="*/ 14463 w 14463"/>
                <a:gd name="T132" fmla="*/ 11339 h 11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2" name="Freeform 410"/>
            <p:cNvSpPr>
              <a:spLocks/>
            </p:cNvSpPr>
            <p:nvPr/>
          </p:nvSpPr>
          <p:spPr bwMode="auto">
            <a:xfrm>
              <a:off x="2820988" y="5105400"/>
              <a:ext cx="200025" cy="18732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3" name="Freeform 412"/>
            <p:cNvSpPr>
              <a:spLocks/>
            </p:cNvSpPr>
            <p:nvPr/>
          </p:nvSpPr>
          <p:spPr bwMode="auto">
            <a:xfrm>
              <a:off x="2667000" y="4897438"/>
              <a:ext cx="266700" cy="287337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41"/>
                <a:gd name="T94" fmla="*/ 0 h 10000"/>
                <a:gd name="T95" fmla="*/ 10141 w 10141"/>
                <a:gd name="T96" fmla="*/ 10000 h 1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4" name="Freeform 407"/>
            <p:cNvSpPr>
              <a:spLocks/>
            </p:cNvSpPr>
            <p:nvPr/>
          </p:nvSpPr>
          <p:spPr bwMode="auto">
            <a:xfrm>
              <a:off x="2853891" y="4462452"/>
              <a:ext cx="118328" cy="179082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408"/>
            <p:cNvSpPr>
              <a:spLocks/>
            </p:cNvSpPr>
            <p:nvPr/>
          </p:nvSpPr>
          <p:spPr bwMode="auto">
            <a:xfrm>
              <a:off x="3036417" y="4525785"/>
              <a:ext cx="76787" cy="93909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417"/>
            <p:cNvSpPr>
              <a:spLocks/>
            </p:cNvSpPr>
            <p:nvPr/>
          </p:nvSpPr>
          <p:spPr bwMode="auto">
            <a:xfrm>
              <a:off x="2943266" y="4522509"/>
              <a:ext cx="96928" cy="110289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418"/>
            <p:cNvSpPr>
              <a:spLocks/>
            </p:cNvSpPr>
            <p:nvPr/>
          </p:nvSpPr>
          <p:spPr bwMode="auto">
            <a:xfrm>
              <a:off x="2579688" y="4378325"/>
              <a:ext cx="333375" cy="280988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8" name="Freeform 421"/>
            <p:cNvSpPr>
              <a:spLocks/>
            </p:cNvSpPr>
            <p:nvPr/>
          </p:nvSpPr>
          <p:spPr bwMode="auto">
            <a:xfrm>
              <a:off x="2390775" y="4627563"/>
              <a:ext cx="134938" cy="149225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9" name="Freeform 282"/>
            <p:cNvSpPr>
              <a:spLocks/>
            </p:cNvSpPr>
            <p:nvPr/>
          </p:nvSpPr>
          <p:spPr bwMode="auto">
            <a:xfrm>
              <a:off x="3727500" y="3741755"/>
              <a:ext cx="40282" cy="7643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335"/>
            <p:cNvSpPr>
              <a:spLocks/>
            </p:cNvSpPr>
            <p:nvPr/>
          </p:nvSpPr>
          <p:spPr bwMode="auto">
            <a:xfrm>
              <a:off x="3498398" y="3209968"/>
              <a:ext cx="15106" cy="7644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Rectangle 340"/>
            <p:cNvSpPr>
              <a:spLocks noChangeArrowheads="1"/>
            </p:cNvSpPr>
            <p:nvPr/>
          </p:nvSpPr>
          <p:spPr bwMode="auto">
            <a:xfrm>
              <a:off x="3113204" y="3349740"/>
              <a:ext cx="10070" cy="109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350"/>
            <p:cNvSpPr>
              <a:spLocks/>
            </p:cNvSpPr>
            <p:nvPr/>
          </p:nvSpPr>
          <p:spPr bwMode="auto">
            <a:xfrm>
              <a:off x="3513504" y="3209968"/>
              <a:ext cx="55387" cy="29483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755576" y="1556792"/>
            <a:ext cx="3960440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 smtClean="0"/>
              <a:t>32 países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 smtClean="0"/>
              <a:t>Tres regiones: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México y Centroamérica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El Caribe 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América del Sur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_tradnl" sz="2400" dirty="0" smtClean="0"/>
              <a:t>Las mayores economías: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Argentina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Brasil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Chile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Colombia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México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Perú</a:t>
            </a:r>
          </a:p>
          <a:p>
            <a:pPr lvl="1">
              <a:buFont typeface="Arial" pitchFamily="34" charset="0"/>
              <a:buChar char="•"/>
            </a:pPr>
            <a:r>
              <a:rPr lang="es-ES_tradnl" dirty="0" smtClean="0"/>
              <a:t>Venezuela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771800" y="458112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accent3">
                    <a:lumMod val="75000"/>
                  </a:schemeClr>
                </a:solidFill>
              </a:rPr>
              <a:t>Representan aproximadamente el 93% del PIB de la región </a:t>
            </a:r>
            <a:endParaRPr lang="es-V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975648" y="134076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accent3">
                    <a:lumMod val="75000"/>
                  </a:schemeClr>
                </a:solidFill>
              </a:rPr>
              <a:t>PIB de la región 5.765 billones USD (2012), 8% del PIB mundial</a:t>
            </a:r>
            <a:endParaRPr lang="es-V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0" y="655022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 smtClean="0"/>
              <a:t>Fuente: FMI, BID</a:t>
            </a:r>
            <a:endParaRPr lang="es-VE" sz="1400" dirty="0"/>
          </a:p>
        </p:txBody>
      </p:sp>
      <p:sp>
        <p:nvSpPr>
          <p:cNvPr id="37" name="33 CuadroTexto"/>
          <p:cNvSpPr txBox="1"/>
          <p:nvPr/>
        </p:nvSpPr>
        <p:spPr>
          <a:xfrm>
            <a:off x="7559824" y="5373216"/>
            <a:ext cx="147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accent3">
                    <a:lumMod val="75000"/>
                  </a:schemeClr>
                </a:solidFill>
              </a:rPr>
              <a:t>8,5% de la población mundial</a:t>
            </a:r>
            <a:endParaRPr lang="es-VE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12160" y="331044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prstClr val="black"/>
                </a:solidFill>
              </a:rPr>
              <a:t>33% de las reservas de agua dulce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8" descr="File:Oreophrynella quelch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3" y="1624536"/>
            <a:ext cx="1992338" cy="19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fao.org/fileadmin/user_upload/AGRO_Noticias/img/large_cultivo_agricola_pe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6193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encrypted-tbn2.gstatic.com/images?q=tbn:ANd9GcQvncVe6aoJUqfze2WmDN62bPYW8B5WMmOZHYQwPkUgRVI0AVBm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cdn.elimpulso.com/media/petroleo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59" y="1822744"/>
            <a:ext cx="2592288" cy="15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s://encrypted-tbn3.gstatic.com/images?q=tbn:ANd9GcQv-8lmmOVvF40NcsLzM-EYyWIgh2aVIS5CO1-hKkCtUeAdv_LLB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65104"/>
            <a:ext cx="234035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79933" y="3553953"/>
            <a:ext cx="1992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prstClr val="black"/>
                </a:solidFill>
              </a:rPr>
              <a:t>40% de la Biodiversidad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15816" y="593673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prstClr val="black"/>
                </a:solidFill>
              </a:rPr>
              <a:t>33% de las superficies cultivables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77930" y="5936730"/>
            <a:ext cx="2885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prstClr val="black"/>
                </a:solidFill>
              </a:rPr>
              <a:t>20% de los bosques naturales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574" y="5928850"/>
            <a:ext cx="234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prstClr val="black"/>
                </a:solidFill>
              </a:rPr>
              <a:t>52% de las reservas de cobre y 47% de las de plata 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01825" y="3360542"/>
            <a:ext cx="263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prstClr val="black"/>
                </a:solidFill>
              </a:rPr>
              <a:t>17% de las reservas probadas de petróleo y 4% de GNL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pic>
        <p:nvPicPr>
          <p:cNvPr id="15" name="Picture 2" descr="http://farm8.staticflickr.com/7400/9551390092_12aa2d7c48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96" y="1641459"/>
            <a:ext cx="2578624" cy="17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-12654" y="6596390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100" dirty="0" smtClean="0"/>
              <a:t>Fuente: CEPAL</a:t>
            </a:r>
            <a:endParaRPr lang="es-VE" sz="1100" dirty="0"/>
          </a:p>
        </p:txBody>
      </p:sp>
      <p:sp>
        <p:nvSpPr>
          <p:cNvPr id="20" name="2 Título"/>
          <p:cNvSpPr txBox="1">
            <a:spLocks/>
          </p:cNvSpPr>
          <p:nvPr/>
        </p:nvSpPr>
        <p:spPr>
          <a:xfrm>
            <a:off x="1259632" y="417169"/>
            <a:ext cx="7704399" cy="605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F5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s-VE" sz="4000" b="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Activos</a:t>
            </a:r>
            <a:r>
              <a:rPr lang="es-VE" sz="4000" b="0" dirty="0" smtClean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s-VE" sz="4000" b="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de la región</a:t>
            </a:r>
            <a:endParaRPr lang="en-US" sz="4000" b="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7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851920" y="0"/>
            <a:ext cx="483488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Movilidad social</a:t>
            </a:r>
            <a:endParaRPr lang="es-ES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59553" y="2240895"/>
            <a:ext cx="8568952" cy="2016224"/>
          </a:xfrm>
        </p:spPr>
        <p:txBody>
          <a:bodyPr>
            <a:noAutofit/>
          </a:bodyPr>
          <a:lstStyle/>
          <a:p>
            <a:r>
              <a:rPr lang="es-ES" sz="2200" dirty="0" smtClean="0"/>
              <a:t>La población de </a:t>
            </a:r>
            <a:r>
              <a:rPr lang="es-ES" sz="2200" b="1" dirty="0" smtClean="0">
                <a:solidFill>
                  <a:schemeClr val="tx2"/>
                </a:solidFill>
              </a:rPr>
              <a:t>clase media </a:t>
            </a:r>
            <a:r>
              <a:rPr lang="es-ES" sz="2200" dirty="0" smtClean="0"/>
              <a:t>ha crecido de 103 millones en 2003 a 152 millones en 2009.</a:t>
            </a:r>
          </a:p>
          <a:p>
            <a:r>
              <a:rPr lang="es-ES" sz="2200" b="1" dirty="0" smtClean="0"/>
              <a:t>Previsión 2030: </a:t>
            </a:r>
            <a:r>
              <a:rPr lang="es-ES" sz="2200" dirty="0" smtClean="0"/>
              <a:t>42% de los habitantes formen parte de la clase media, disminución de la pobreza en aproximadamente 14 puntos porcentuales.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63609" y="4185111"/>
          <a:ext cx="482453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552"/>
                <a:gridCol w="2858984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Estrato</a:t>
                      </a:r>
                      <a:r>
                        <a:rPr lang="es-ES_tradnl" baseline="0" dirty="0" smtClean="0"/>
                        <a:t> social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Proporción total población</a:t>
                      </a:r>
                      <a:endParaRPr lang="es-E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Pobres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28%</a:t>
                      </a:r>
                      <a:endParaRPr lang="es-E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Vulnerables*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38%</a:t>
                      </a:r>
                      <a:endParaRPr lang="es-E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Clase media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27%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408225" y="4401135"/>
            <a:ext cx="1656184" cy="16561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1400" i="1" dirty="0" smtClean="0"/>
              <a:t>* Personas con suficiente holgura como para no ser pobres, pero con alta probabilidad de volver a la pobreza</a:t>
            </a:r>
            <a:endParaRPr lang="es-ES" sz="1400" i="1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5760153" y="5337239"/>
            <a:ext cx="576064" cy="0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95488" y="1160745"/>
            <a:ext cx="1800230" cy="7200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s-ES" dirty="0" smtClean="0"/>
              <a:t>Crecimiento económico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96293" y="1160745"/>
            <a:ext cx="2232248" cy="8280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_tradnl" dirty="0" smtClean="0"/>
              <a:t>Reducción pobreza</a:t>
            </a:r>
          </a:p>
          <a:p>
            <a:pPr algn="ctr"/>
            <a:r>
              <a:rPr lang="es-ES_tradnl" dirty="0" smtClean="0"/>
              <a:t> y la desigualdad</a:t>
            </a:r>
            <a:endParaRPr lang="es-ES" dirty="0"/>
          </a:p>
        </p:txBody>
      </p:sp>
      <p:sp>
        <p:nvSpPr>
          <p:cNvPr id="11" name="10 Más"/>
          <p:cNvSpPr/>
          <p:nvPr/>
        </p:nvSpPr>
        <p:spPr>
          <a:xfrm>
            <a:off x="2375741" y="1160745"/>
            <a:ext cx="720080" cy="648072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6334199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Fuente: Banco Mundial, “La movilidad económica y el crecimiento de la clase media en América Latina”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75856" y="1340768"/>
            <a:ext cx="1980253" cy="3600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s-ES_tradnl" dirty="0" smtClean="0"/>
              <a:t>Políticas sociales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5616155" y="1340768"/>
            <a:ext cx="720092" cy="1800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Rectángulo"/>
          <p:cNvSpPr/>
          <p:nvPr/>
        </p:nvSpPr>
        <p:spPr>
          <a:xfrm>
            <a:off x="5616155" y="1700814"/>
            <a:ext cx="720092" cy="1800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268907"/>
              </p:ext>
            </p:extLst>
          </p:nvPr>
        </p:nvGraphicFramePr>
        <p:xfrm>
          <a:off x="179512" y="1772816"/>
          <a:ext cx="8640960" cy="49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071670" y="153546"/>
            <a:ext cx="7000924" cy="918000"/>
          </a:xfrm>
        </p:spPr>
        <p:txBody>
          <a:bodyPr/>
          <a:lstStyle/>
          <a:p>
            <a:r>
              <a:rPr lang="es-VE" sz="36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B</a:t>
            </a:r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ono </a:t>
            </a:r>
            <a:r>
              <a:rPr lang="es-VE" sz="36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demográfico</a:t>
            </a:r>
            <a:endParaRPr lang="es-VE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2654" y="6596390"/>
            <a:ext cx="4008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50" dirty="0" smtClean="0"/>
              <a:t>Fuente: CEPAL e INE proyecciones a 2015 </a:t>
            </a:r>
            <a:endParaRPr lang="es-VE" sz="1050" dirty="0"/>
          </a:p>
        </p:txBody>
      </p:sp>
      <p:sp>
        <p:nvSpPr>
          <p:cNvPr id="6" name="5 CuadroTexto"/>
          <p:cNvSpPr txBox="1"/>
          <p:nvPr/>
        </p:nvSpPr>
        <p:spPr>
          <a:xfrm>
            <a:off x="-24351" y="1127820"/>
            <a:ext cx="910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tx2"/>
                </a:solidFill>
              </a:rPr>
              <a:t>Proyección a 2015 de la población, distribuida por genero y grupo de edades </a:t>
            </a:r>
            <a:endParaRPr lang="es-V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4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448872" cy="1109985"/>
          </a:xfrm>
        </p:spPr>
        <p:txBody>
          <a:bodyPr>
            <a:normAutofit fontScale="90000"/>
          </a:bodyPr>
          <a:lstStyle/>
          <a:p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De espectadores a protagonistas</a:t>
            </a:r>
            <a:endParaRPr lang="es-VE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0.gstatic.com/images?q=tbn:ANd9GcRzY04rHZYf-lexuP1VEXJi-0asuZJy4LGerIZnLbOxMBehrk3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1512168" cy="1888329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DJT6Ep18qLyz0b-cwgyLpL_Uvb3pb2aVkJvD2f2MP20QDtGl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4"/>
            <a:ext cx="2376890" cy="1584176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SX22kC_6jgi0yS_Njc1DZsLNFBUiT5t3b1Qj52DMH0lqLjoNW1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09120"/>
            <a:ext cx="2018821" cy="151216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228184" y="6165304"/>
            <a:ext cx="2349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b="1" dirty="0" err="1" smtClean="0"/>
              <a:t>Shakira</a:t>
            </a:r>
            <a:r>
              <a:rPr lang="es-VE" sz="1200" b="1" dirty="0" smtClean="0"/>
              <a:t> </a:t>
            </a:r>
            <a:r>
              <a:rPr lang="es-VE" sz="1200" b="1" dirty="0" err="1" smtClean="0"/>
              <a:t>Mebarak</a:t>
            </a:r>
            <a:r>
              <a:rPr lang="es-VE" sz="1200" b="1" dirty="0" smtClean="0"/>
              <a:t> </a:t>
            </a:r>
            <a:r>
              <a:rPr lang="es-VE" sz="1200" b="1" dirty="0" err="1" smtClean="0"/>
              <a:t>Ripoll</a:t>
            </a:r>
            <a:r>
              <a:rPr lang="es-VE" sz="1200" b="1" dirty="0" smtClean="0">
                <a:solidFill>
                  <a:prstClr val="black"/>
                </a:solidFill>
              </a:rPr>
              <a:t>. Colombia</a:t>
            </a:r>
            <a:endParaRPr lang="es-VE" sz="1200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6093296"/>
            <a:ext cx="2355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b="1" dirty="0" smtClean="0">
                <a:solidFill>
                  <a:prstClr val="black"/>
                </a:solidFill>
              </a:rPr>
              <a:t>Roberto Carvalho Azevedo. Brasil</a:t>
            </a:r>
            <a:endParaRPr lang="es-VE" sz="1200" b="1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4005064"/>
            <a:ext cx="176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200" b="1" dirty="0" smtClean="0">
                <a:solidFill>
                  <a:prstClr val="black"/>
                </a:solidFill>
              </a:rPr>
              <a:t>Carlos Slim Heú. México</a:t>
            </a:r>
            <a:endParaRPr lang="es-VE" sz="120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059832" y="4509120"/>
            <a:ext cx="232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b="1" dirty="0" smtClean="0">
                <a:solidFill>
                  <a:prstClr val="black"/>
                </a:solidFill>
              </a:rPr>
              <a:t>Jorge Mario Bergoglio. Argentina</a:t>
            </a:r>
            <a:endParaRPr lang="es-VE" sz="1200" b="1" dirty="0">
              <a:solidFill>
                <a:prstClr val="black"/>
              </a:solidFill>
            </a:endParaRPr>
          </a:p>
        </p:txBody>
      </p:sp>
      <p:pic>
        <p:nvPicPr>
          <p:cNvPr id="12" name="11 Imagen" descr="article-2184089-1466ADD0000005DC-891_964x6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060848"/>
            <a:ext cx="2376264" cy="172057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588224" y="3861048"/>
            <a:ext cx="1419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smtClean="0">
                <a:solidFill>
                  <a:prstClr val="black"/>
                </a:solidFill>
              </a:rPr>
              <a:t>Usain Bolt. Jamaica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pic>
        <p:nvPicPr>
          <p:cNvPr id="16388" name="Picture 4" descr="https://encrypted-tbn0.gstatic.com/images?q=tbn:ANd9GcT0_w5P1ZzOFZwxeRJ9lNgOPWm1_JFynFLwHrKy9aspL1J6Lxsi4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22108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HE RISE OF MEX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867406"/>
            <a:ext cx="2847975" cy="3771900"/>
          </a:xfrm>
          <a:prstGeom prst="rect">
            <a:avLst/>
          </a:prstGeom>
        </p:spPr>
      </p:pic>
      <p:pic>
        <p:nvPicPr>
          <p:cNvPr id="3" name="2 Imagen" descr="bRAZIL TAKES 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67406"/>
            <a:ext cx="2847975" cy="3771900"/>
          </a:xfrm>
          <a:prstGeom prst="rect">
            <a:avLst/>
          </a:prstGeom>
        </p:spPr>
      </p:pic>
      <p:pic>
        <p:nvPicPr>
          <p:cNvPr id="4" name="3 Imagen" descr="tumblr_l8k1tjRkLG1qdtcsfo1_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772816"/>
            <a:ext cx="3032152" cy="39830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59632" y="620688"/>
            <a:ext cx="7448872" cy="11099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Grandes expectativas</a:t>
            </a:r>
            <a:endParaRPr lang="es-VE" sz="36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1600</Words>
  <Application>Microsoft Macintosh PowerPoint</Application>
  <PresentationFormat>On-screen Show (4:3)</PresentationFormat>
  <Paragraphs>296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Tema de Office</vt:lpstr>
      <vt:lpstr>2_Tema de Office</vt:lpstr>
      <vt:lpstr>1_Tema de Office</vt:lpstr>
      <vt:lpstr>4_Tema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Movilidad social</vt:lpstr>
      <vt:lpstr>Bono demográfico</vt:lpstr>
      <vt:lpstr>De espectadores a protagonistas</vt:lpstr>
      <vt:lpstr>PowerPoint Presentation</vt:lpstr>
      <vt:lpstr>Sin embargo, hay grandes desafíos</vt:lpstr>
      <vt:lpstr>Transformación productiva</vt:lpstr>
      <vt:lpstr>PowerPoint Presentation</vt:lpstr>
      <vt:lpstr>Luego de      tres décadas de crisis…</vt:lpstr>
      <vt:lpstr>…y múltiples  programas de ajuste</vt:lpstr>
      <vt:lpstr>Aprendimos que  (I)</vt:lpstr>
      <vt:lpstr>Aprendimos que  (II)</vt:lpstr>
      <vt:lpstr>PowerPoint Presentation</vt:lpstr>
      <vt:lpstr>Crecimiento mundial se recupera</vt:lpstr>
      <vt:lpstr>PowerPoint Presentation</vt:lpstr>
      <vt:lpstr>Enfriamiento pese a condiciones externas favorables</vt:lpstr>
      <vt:lpstr>¿Punto de inflexión?</vt:lpstr>
      <vt:lpstr>Índice de términos de intercambio (LAC-7)</vt:lpstr>
      <vt:lpstr>Commodity Price Index, </vt:lpstr>
      <vt:lpstr>Reversión de flujo de capitales</vt:lpstr>
      <vt:lpstr>EMBI+ LATAM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Consideraciones finales</vt:lpstr>
      <vt:lpstr>PowerPoint Presentation</vt:lpstr>
    </vt:vector>
  </TitlesOfParts>
  <Company>CORPORACION ANDINA DE FOMENTO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asabarich</dc:creator>
  <cp:lastModifiedBy>German Rios</cp:lastModifiedBy>
  <cp:revision>234</cp:revision>
  <dcterms:created xsi:type="dcterms:W3CDTF">2013-05-09T11:25:32Z</dcterms:created>
  <dcterms:modified xsi:type="dcterms:W3CDTF">2014-02-24T22:48:25Z</dcterms:modified>
</cp:coreProperties>
</file>