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12"/>
  </p:notesMasterIdLst>
  <p:sldIdLst>
    <p:sldId id="256" r:id="rId3"/>
    <p:sldId id="356" r:id="rId4"/>
    <p:sldId id="377" r:id="rId5"/>
    <p:sldId id="357" r:id="rId6"/>
    <p:sldId id="369" r:id="rId7"/>
    <p:sldId id="378" r:id="rId8"/>
    <p:sldId id="362" r:id="rId9"/>
    <p:sldId id="359" r:id="rId10"/>
    <p:sldId id="376" r:id="rId11"/>
  </p:sldIdLst>
  <p:sldSz cx="9144000" cy="6858000" type="screen4x3"/>
  <p:notesSz cx="6761163" cy="99425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E7FF"/>
    <a:srgbClr val="BEDAEF"/>
    <a:srgbClr val="B8D7EE"/>
    <a:srgbClr val="BEEEEF"/>
    <a:srgbClr val="DE0032"/>
    <a:srgbClr val="005398"/>
    <a:srgbClr val="A0ACAC"/>
    <a:srgbClr val="FF0066"/>
    <a:srgbClr val="3A77A0"/>
    <a:srgbClr val="8EC1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8" d="100"/>
          <a:sy n="108" d="100"/>
        </p:scale>
        <p:origin x="-1704" y="-84"/>
      </p:cViewPr>
      <p:guideLst>
        <p:guide orient="horz" pos="157"/>
        <p:guide orient="horz" pos="4065"/>
        <p:guide orient="horz" pos="1480"/>
        <p:guide pos="5647"/>
        <p:guide pos="113"/>
        <p:guide pos="204"/>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9" d="100"/>
          <a:sy n="79" d="100"/>
        </p:scale>
        <p:origin x="-4074" y="-102"/>
      </p:cViewPr>
      <p:guideLst>
        <p:guide orient="horz" pos="3131"/>
        <p:guide pos="21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2007_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2007_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2007_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42236796804613"/>
          <c:y val="0.39730305751207046"/>
          <c:w val="0.22761502966311017"/>
          <c:h val="0.36644886617386435"/>
        </c:manualLayout>
      </c:layout>
      <c:pieChart>
        <c:varyColors val="1"/>
        <c:ser>
          <c:idx val="0"/>
          <c:order val="0"/>
          <c:tx>
            <c:strRef>
              <c:f>Sheet1!$B$1</c:f>
              <c:strCache>
                <c:ptCount val="1"/>
                <c:pt idx="0">
                  <c:v>Label</c:v>
                </c:pt>
              </c:strCache>
            </c:strRef>
          </c:tx>
          <c:dLbls>
            <c:dLbl>
              <c:idx val="0"/>
              <c:layout>
                <c:manualLayout>
                  <c:x val="3.1504561687031821E-2"/>
                  <c:y val="1.6321147531805729E-2"/>
                </c:manualLayout>
              </c:layout>
              <c:tx>
                <c:rich>
                  <a:bodyPr/>
                  <a:lstStyle/>
                  <a:p>
                    <a:r>
                      <a:rPr lang="zh-CN" altLang="en-US" sz="1000" dirty="0" smtClean="0"/>
                      <a:t>中国</a:t>
                    </a:r>
                    <a:r>
                      <a:rPr lang="en-US" dirty="0" smtClean="0"/>
                      <a:t> </a:t>
                    </a:r>
                    <a:r>
                      <a:rPr lang="en-US" dirty="0"/>
                      <a:t>
</a:t>
                    </a:r>
                    <a:r>
                      <a:rPr lang="en-US" dirty="0" smtClean="0"/>
                      <a:t>95%</a:t>
                    </a:r>
                    <a:endParaRPr lang="en-US" dirty="0"/>
                  </a:p>
                </c:rich>
              </c:tx>
              <c:dLblPos val="bestFit"/>
              <c:showLegendKey val="0"/>
              <c:showVal val="0"/>
              <c:showCatName val="1"/>
              <c:showSerName val="0"/>
              <c:showPercent val="1"/>
              <c:showBubbleSize val="0"/>
            </c:dLbl>
            <c:dLbl>
              <c:idx val="1"/>
              <c:layout>
                <c:manualLayout>
                  <c:x val="-0.11974584412512745"/>
                  <c:y val="7.9164617085536418E-2"/>
                </c:manualLayout>
              </c:layout>
              <c:tx>
                <c:rich>
                  <a:bodyPr/>
                  <a:lstStyle/>
                  <a:p>
                    <a:r>
                      <a:rPr lang="zh-CN" altLang="en-US" sz="1000" dirty="0" smtClean="0"/>
                      <a:t>国际市场</a:t>
                    </a:r>
                    <a:r>
                      <a:rPr lang="en-US" sz="1000" dirty="0"/>
                      <a:t>
</a:t>
                    </a:r>
                    <a:r>
                      <a:rPr lang="en-US" sz="1000" dirty="0" smtClean="0"/>
                      <a:t>5%</a:t>
                    </a:r>
                    <a:endParaRPr lang="en-US" sz="1000" dirty="0"/>
                  </a:p>
                </c:rich>
              </c:tx>
              <c:dLblPos val="bestFit"/>
              <c:showLegendKey val="0"/>
              <c:showVal val="0"/>
              <c:showCatName val="1"/>
              <c:showSerName val="0"/>
              <c:showPercent val="1"/>
              <c:showBubbleSize val="0"/>
            </c:dLbl>
            <c:dLbl>
              <c:idx val="2"/>
              <c:delete val="1"/>
            </c:dLbl>
            <c:dLbl>
              <c:idx val="3"/>
              <c:delete val="1"/>
            </c:dLbl>
            <c:dLbl>
              <c:idx val="4"/>
              <c:layout>
                <c:manualLayout>
                  <c:x val="4.9772546100659469E-3"/>
                  <c:y val="-0.16292342992825787"/>
                </c:manualLayout>
              </c:layout>
              <c:dLblPos val="bestFit"/>
              <c:showLegendKey val="0"/>
              <c:showVal val="0"/>
              <c:showCatName val="1"/>
              <c:showSerName val="0"/>
              <c:showPercent val="1"/>
              <c:showBubbleSize val="0"/>
            </c:dLbl>
            <c:dLbl>
              <c:idx val="5"/>
              <c:layout>
                <c:manualLayout>
                  <c:x val="0.19515218055515371"/>
                  <c:y val="-0.17324861778812894"/>
                </c:manualLayout>
              </c:layout>
              <c:dLblPos val="bestFit"/>
              <c:showLegendKey val="0"/>
              <c:showVal val="0"/>
              <c:showCatName val="1"/>
              <c:showSerName val="0"/>
              <c:showPercent val="1"/>
              <c:showBubbleSize val="0"/>
            </c:dLbl>
            <c:dLbl>
              <c:idx val="6"/>
              <c:layout>
                <c:manualLayout>
                  <c:x val="0.12980786204483677"/>
                  <c:y val="-4.4660283797361394E-2"/>
                </c:manualLayout>
              </c:layout>
              <c:dLblPos val="bestFit"/>
              <c:showLegendKey val="0"/>
              <c:showVal val="0"/>
              <c:showCatName val="1"/>
              <c:showSerName val="0"/>
              <c:showPercent val="1"/>
              <c:showBubbleSize val="0"/>
            </c:dLbl>
            <c:numFmt formatCode="0.0%" sourceLinked="0"/>
            <c:txPr>
              <a:bodyPr/>
              <a:lstStyle/>
              <a:p>
                <a:pPr>
                  <a:defRPr sz="1000"/>
                </a:pPr>
                <a:endParaRPr lang="zh-CN"/>
              </a:p>
            </c:txPr>
            <c:dLblPos val="bestFit"/>
            <c:showLegendKey val="0"/>
            <c:showVal val="0"/>
            <c:showCatName val="1"/>
            <c:showSerName val="0"/>
            <c:showPercent val="1"/>
            <c:showBubbleSize val="0"/>
            <c:showLeaderLines val="0"/>
          </c:dLbls>
          <c:cat>
            <c:strRef>
              <c:f>Sheet1!$A$2:$A$5</c:f>
              <c:strCache>
                <c:ptCount val="2"/>
                <c:pt idx="0">
                  <c:v>China </c:v>
                </c:pt>
                <c:pt idx="1">
                  <c:v>International 
Market</c:v>
                </c:pt>
              </c:strCache>
            </c:strRef>
          </c:cat>
          <c:val>
            <c:numRef>
              <c:f>Sheet1!$B$2:$B$5</c:f>
              <c:numCache>
                <c:formatCode>_(* #,##0.00_);_(* \(#,##0.00\);_(* "-"??_);_(@_)</c:formatCode>
                <c:ptCount val="4"/>
                <c:pt idx="0">
                  <c:v>95</c:v>
                </c:pt>
                <c:pt idx="1">
                  <c:v>5</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2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97712392652238"/>
          <c:y val="0.31943377224676756"/>
          <c:w val="0.24170422203587971"/>
          <c:h val="0.47831522965298257"/>
        </c:manualLayout>
      </c:layout>
      <c:pieChart>
        <c:varyColors val="1"/>
        <c:ser>
          <c:idx val="0"/>
          <c:order val="0"/>
          <c:tx>
            <c:strRef>
              <c:f>Sheet1!$B$1</c:f>
              <c:strCache>
                <c:ptCount val="1"/>
                <c:pt idx="0">
                  <c:v>Label</c:v>
                </c:pt>
              </c:strCache>
            </c:strRef>
          </c:tx>
          <c:dLbls>
            <c:dLbl>
              <c:idx val="0"/>
              <c:layout>
                <c:manualLayout>
                  <c:x val="-9.8165122455978471E-3"/>
                  <c:y val="-4.5565606495090463E-2"/>
                </c:manualLayout>
              </c:layout>
              <c:tx>
                <c:rich>
                  <a:bodyPr/>
                  <a:lstStyle/>
                  <a:p>
                    <a:r>
                      <a:rPr lang="zh-CN" altLang="en-US" sz="1000" dirty="0" smtClean="0"/>
                      <a:t>中国</a:t>
                    </a:r>
                    <a:r>
                      <a:rPr lang="en-US" dirty="0" smtClean="0"/>
                      <a:t> </a:t>
                    </a:r>
                    <a:r>
                      <a:rPr lang="en-US" dirty="0"/>
                      <a:t>
</a:t>
                    </a:r>
                    <a:r>
                      <a:rPr lang="en-US" dirty="0" smtClean="0"/>
                      <a:t>35%</a:t>
                    </a:r>
                    <a:endParaRPr lang="en-US" dirty="0"/>
                  </a:p>
                </c:rich>
              </c:tx>
              <c:dLblPos val="bestFit"/>
              <c:showLegendKey val="0"/>
              <c:showVal val="0"/>
              <c:showCatName val="1"/>
              <c:showSerName val="0"/>
              <c:showPercent val="1"/>
              <c:showBubbleSize val="0"/>
            </c:dLbl>
            <c:dLbl>
              <c:idx val="1"/>
              <c:layout>
                <c:manualLayout>
                  <c:x val="0.17812005601292141"/>
                  <c:y val="0.16358585297108533"/>
                </c:manualLayout>
              </c:layout>
              <c:tx>
                <c:rich>
                  <a:bodyPr/>
                  <a:lstStyle/>
                  <a:p>
                    <a:r>
                      <a:rPr lang="zh-CN" altLang="en-US" sz="1000" dirty="0" smtClean="0"/>
                      <a:t>国际市场</a:t>
                    </a:r>
                    <a:r>
                      <a:rPr lang="en-US" dirty="0"/>
                      <a:t>
</a:t>
                    </a:r>
                    <a:r>
                      <a:rPr lang="en-US" dirty="0" smtClean="0"/>
                      <a:t>65%</a:t>
                    </a:r>
                    <a:endParaRPr lang="en-US" dirty="0"/>
                  </a:p>
                </c:rich>
              </c:tx>
              <c:dLblPos val="bestFit"/>
              <c:showLegendKey val="0"/>
              <c:showVal val="0"/>
              <c:showCatName val="1"/>
              <c:showSerName val="0"/>
              <c:showPercent val="1"/>
              <c:showBubbleSize val="0"/>
            </c:dLbl>
            <c:dLbl>
              <c:idx val="2"/>
              <c:delete val="1"/>
            </c:dLbl>
            <c:dLbl>
              <c:idx val="3"/>
              <c:delete val="1"/>
            </c:dLbl>
            <c:dLbl>
              <c:idx val="4"/>
              <c:layout>
                <c:manualLayout>
                  <c:x val="3.299660865721827E-2"/>
                  <c:y val="-5.4715676304888487E-3"/>
                </c:manualLayout>
              </c:layout>
              <c:dLblPos val="bestFit"/>
              <c:showLegendKey val="0"/>
              <c:showVal val="0"/>
              <c:showCatName val="1"/>
              <c:showSerName val="0"/>
              <c:showPercent val="1"/>
              <c:showBubbleSize val="0"/>
            </c:dLbl>
            <c:dLbl>
              <c:idx val="5"/>
              <c:layout>
                <c:manualLayout>
                  <c:x val="4.9155468901675853E-2"/>
                  <c:y val="8.6856384735360545E-2"/>
                </c:manualLayout>
              </c:layout>
              <c:dLblPos val="bestFit"/>
              <c:showLegendKey val="0"/>
              <c:showVal val="0"/>
              <c:showCatName val="1"/>
              <c:showSerName val="0"/>
              <c:showPercent val="1"/>
              <c:showBubbleSize val="0"/>
            </c:dLbl>
            <c:dLbl>
              <c:idx val="6"/>
              <c:layout>
                <c:manualLayout>
                  <c:x val="7.2596835022121317E-2"/>
                  <c:y val="0.17163972913144843"/>
                </c:manualLayout>
              </c:layout>
              <c:dLblPos val="bestFit"/>
              <c:showLegendKey val="0"/>
              <c:showVal val="0"/>
              <c:showCatName val="1"/>
              <c:showSerName val="0"/>
              <c:showPercent val="1"/>
              <c:showBubbleSize val="0"/>
            </c:dLbl>
            <c:dLbl>
              <c:idx val="7"/>
              <c:layout>
                <c:manualLayout>
                  <c:x val="-9.1330802562715225E-4"/>
                  <c:y val="-9.8485765014011007E-3"/>
                </c:manualLayout>
              </c:layout>
              <c:dLblPos val="bestFit"/>
              <c:showLegendKey val="0"/>
              <c:showVal val="0"/>
              <c:showCatName val="1"/>
              <c:showSerName val="0"/>
              <c:showPercent val="1"/>
              <c:showBubbleSize val="0"/>
            </c:dLbl>
            <c:dLbl>
              <c:idx val="8"/>
              <c:layout>
                <c:manualLayout>
                  <c:x val="6.4489212555817604E-3"/>
                  <c:y val="8.8606943050250127E-3"/>
                </c:manualLayout>
              </c:layout>
              <c:dLblPos val="bestFit"/>
              <c:showLegendKey val="0"/>
              <c:showVal val="0"/>
              <c:showCatName val="1"/>
              <c:showSerName val="0"/>
              <c:showPercent val="1"/>
              <c:showBubbleSize val="0"/>
            </c:dLbl>
            <c:dLbl>
              <c:idx val="9"/>
              <c:layout>
                <c:manualLayout>
                  <c:x val="-8.3744067215505216E-2"/>
                  <c:y val="-7.0876562545981424E-3"/>
                </c:manualLayout>
              </c:layout>
              <c:dLblPos val="bestFit"/>
              <c:showLegendKey val="0"/>
              <c:showVal val="0"/>
              <c:showCatName val="1"/>
              <c:showSerName val="0"/>
              <c:showPercent val="1"/>
              <c:showBubbleSize val="0"/>
            </c:dLbl>
            <c:numFmt formatCode="0.0%" sourceLinked="0"/>
            <c:txPr>
              <a:bodyPr/>
              <a:lstStyle/>
              <a:p>
                <a:pPr>
                  <a:defRPr sz="1000"/>
                </a:pPr>
                <a:endParaRPr lang="zh-CN"/>
              </a:p>
            </c:txPr>
            <c:dLblPos val="bestFit"/>
            <c:showLegendKey val="0"/>
            <c:showVal val="0"/>
            <c:showCatName val="1"/>
            <c:showSerName val="0"/>
            <c:showPercent val="1"/>
            <c:showBubbleSize val="0"/>
            <c:showLeaderLines val="0"/>
          </c:dLbls>
          <c:cat>
            <c:strRef>
              <c:f>Sheet1!$A$2:$A$5</c:f>
              <c:strCache>
                <c:ptCount val="2"/>
                <c:pt idx="0">
                  <c:v>China </c:v>
                </c:pt>
                <c:pt idx="1">
                  <c:v>International Market</c:v>
                </c:pt>
              </c:strCache>
            </c:strRef>
          </c:cat>
          <c:val>
            <c:numRef>
              <c:f>Sheet1!$B$2:$B$5</c:f>
              <c:numCache>
                <c:formatCode>_(* #,##0.00_);_(* \(#,##0.00\);_(* "-"??_);_(@_)</c:formatCode>
                <c:ptCount val="4"/>
                <c:pt idx="0">
                  <c:v>33.9</c:v>
                </c:pt>
                <c:pt idx="1">
                  <c:v>66.099999999999994</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2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841555557343678"/>
          <c:y val="0.38172307581638232"/>
          <c:w val="0.24695026994427624"/>
          <c:h val="0.48869678024791796"/>
        </c:manualLayout>
      </c:layout>
      <c:pieChart>
        <c:varyColors val="1"/>
        <c:ser>
          <c:idx val="0"/>
          <c:order val="0"/>
          <c:tx>
            <c:strRef>
              <c:f>Sheet1!$B$1</c:f>
              <c:strCache>
                <c:ptCount val="1"/>
                <c:pt idx="0">
                  <c:v>Label</c:v>
                </c:pt>
              </c:strCache>
            </c:strRef>
          </c:tx>
          <c:dPt>
            <c:idx val="0"/>
            <c:bubble3D val="0"/>
            <c:spPr>
              <a:solidFill>
                <a:srgbClr val="A4B6D4"/>
              </a:solidFill>
            </c:spPr>
          </c:dPt>
          <c:dPt>
            <c:idx val="1"/>
            <c:bubble3D val="0"/>
            <c:spPr>
              <a:solidFill>
                <a:srgbClr val="D8C694"/>
              </a:solidFill>
            </c:spPr>
          </c:dPt>
          <c:dPt>
            <c:idx val="2"/>
            <c:bubble3D val="0"/>
            <c:spPr>
              <a:solidFill>
                <a:schemeClr val="accent1"/>
              </a:solidFill>
            </c:spPr>
          </c:dPt>
          <c:dPt>
            <c:idx val="3"/>
            <c:bubble3D val="0"/>
            <c:spPr>
              <a:solidFill>
                <a:schemeClr val="accent2"/>
              </a:solidFill>
            </c:spPr>
          </c:dPt>
          <c:dPt>
            <c:idx val="4"/>
            <c:bubble3D val="0"/>
            <c:spPr>
              <a:solidFill>
                <a:srgbClr val="C9D5BD"/>
              </a:solidFill>
            </c:spPr>
          </c:dPt>
          <c:dPt>
            <c:idx val="5"/>
            <c:bubble3D val="0"/>
            <c:spPr>
              <a:solidFill>
                <a:schemeClr val="accent4"/>
              </a:solidFill>
            </c:spPr>
          </c:dPt>
          <c:dPt>
            <c:idx val="6"/>
            <c:bubble3D val="0"/>
            <c:spPr>
              <a:solidFill>
                <a:schemeClr val="accent5"/>
              </a:solidFill>
            </c:spPr>
          </c:dPt>
          <c:dPt>
            <c:idx val="7"/>
            <c:bubble3D val="0"/>
            <c:spPr>
              <a:solidFill>
                <a:schemeClr val="accent6"/>
              </a:solidFill>
            </c:spPr>
          </c:dPt>
          <c:dPt>
            <c:idx val="8"/>
            <c:bubble3D val="0"/>
            <c:spPr>
              <a:solidFill>
                <a:srgbClr val="A6A6A6"/>
              </a:solidFill>
            </c:spPr>
          </c:dPt>
          <c:dLbls>
            <c:dLbl>
              <c:idx val="0"/>
              <c:layout>
                <c:manualLayout>
                  <c:x val="-3.6341529834574123E-2"/>
                  <c:y val="-0.12370394106549042"/>
                </c:manualLayout>
              </c:layout>
              <c:tx>
                <c:rich>
                  <a:bodyPr/>
                  <a:lstStyle/>
                  <a:p>
                    <a:r>
                      <a:rPr lang="zh-CN" altLang="en-US" dirty="0" smtClean="0"/>
                      <a:t>药物支架</a:t>
                    </a:r>
                    <a:r>
                      <a:rPr lang="en-US" altLang="en-US" dirty="0"/>
                      <a:t>
36%</a:t>
                    </a:r>
                  </a:p>
                </c:rich>
              </c:tx>
              <c:dLblPos val="bestFit"/>
              <c:showLegendKey val="0"/>
              <c:showVal val="1"/>
              <c:showCatName val="1"/>
              <c:showSerName val="0"/>
              <c:showPercent val="0"/>
              <c:showBubbleSize val="0"/>
              <c:separator>
</c:separator>
            </c:dLbl>
            <c:dLbl>
              <c:idx val="1"/>
              <c:layout>
                <c:manualLayout>
                  <c:x val="2.3289873431404033E-2"/>
                  <c:y val="3.768216760236863E-2"/>
                </c:manualLayout>
              </c:layout>
              <c:tx>
                <c:rich>
                  <a:bodyPr/>
                  <a:lstStyle/>
                  <a:p>
                    <a:r>
                      <a:rPr lang="zh-CN" altLang="en-US" dirty="0" smtClean="0"/>
                      <a:t>非药物支架</a:t>
                    </a:r>
                    <a:r>
                      <a:rPr lang="en-US" altLang="en-US" dirty="0"/>
                      <a:t>
64%</a:t>
                    </a:r>
                  </a:p>
                </c:rich>
              </c:tx>
              <c:dLblPos val="bestFit"/>
              <c:showLegendKey val="0"/>
              <c:showVal val="1"/>
              <c:showCatName val="1"/>
              <c:showSerName val="0"/>
              <c:showPercent val="0"/>
              <c:showBubbleSize val="0"/>
              <c:separator>
</c:separator>
            </c:dLbl>
            <c:dLbl>
              <c:idx val="2"/>
              <c:layout>
                <c:manualLayout>
                  <c:x val="-8.4311658633536371E-4"/>
                  <c:y val="6.4809486284909013E-2"/>
                </c:manualLayout>
              </c:layout>
              <c:dLblPos val="bestFit"/>
              <c:showLegendKey val="0"/>
              <c:showVal val="1"/>
              <c:showCatName val="1"/>
              <c:showSerName val="0"/>
              <c:showPercent val="0"/>
              <c:showBubbleSize val="0"/>
              <c:separator>
</c:separator>
            </c:dLbl>
            <c:dLbl>
              <c:idx val="3"/>
              <c:layout>
                <c:manualLayout>
                  <c:x val="-4.9051554189431912E-2"/>
                  <c:y val="0.10662669905928539"/>
                </c:manualLayout>
              </c:layout>
              <c:dLblPos val="bestFit"/>
              <c:showLegendKey val="0"/>
              <c:showVal val="1"/>
              <c:showCatName val="1"/>
              <c:showSerName val="0"/>
              <c:showPercent val="0"/>
              <c:showBubbleSize val="0"/>
              <c:separator>
</c:separator>
            </c:dLbl>
            <c:dLbl>
              <c:idx val="4"/>
              <c:layout>
                <c:manualLayout>
                  <c:x val="-0.10058997240036358"/>
                  <c:y val="3.3117146397847179E-2"/>
                </c:manualLayout>
              </c:layout>
              <c:dLblPos val="bestFit"/>
              <c:showLegendKey val="0"/>
              <c:showVal val="1"/>
              <c:showCatName val="1"/>
              <c:showSerName val="0"/>
              <c:showPercent val="0"/>
              <c:showBubbleSize val="0"/>
              <c:separator>
</c:separator>
            </c:dLbl>
            <c:dLbl>
              <c:idx val="5"/>
              <c:layout>
                <c:manualLayout>
                  <c:x val="-6.7672377028734423E-2"/>
                  <c:y val="-4.0211750934339582E-2"/>
                </c:manualLayout>
              </c:layout>
              <c:dLblPos val="bestFit"/>
              <c:showLegendKey val="0"/>
              <c:showVal val="1"/>
              <c:showCatName val="1"/>
              <c:showSerName val="0"/>
              <c:showPercent val="0"/>
              <c:showBubbleSize val="0"/>
              <c:separator>
</c:separator>
            </c:dLbl>
            <c:dLbl>
              <c:idx val="6"/>
              <c:layout>
                <c:manualLayout>
                  <c:x val="1.3576124302968544E-3"/>
                  <c:y val="-7.8912046195447824E-3"/>
                </c:manualLayout>
              </c:layout>
              <c:dLblPos val="bestFit"/>
              <c:showLegendKey val="0"/>
              <c:showVal val="1"/>
              <c:showCatName val="1"/>
              <c:showSerName val="0"/>
              <c:showPercent val="0"/>
              <c:showBubbleSize val="0"/>
              <c:separator>
</c:separator>
            </c:dLbl>
            <c:dLbl>
              <c:idx val="7"/>
              <c:layout>
                <c:manualLayout>
                  <c:x val="6.4327268923453432E-2"/>
                  <c:y val="-3.2238801821921577E-2"/>
                </c:manualLayout>
              </c:layout>
              <c:dLblPos val="bestFit"/>
              <c:showLegendKey val="0"/>
              <c:showVal val="1"/>
              <c:showCatName val="1"/>
              <c:showSerName val="0"/>
              <c:showPercent val="0"/>
              <c:showBubbleSize val="0"/>
              <c:separator>
</c:separator>
            </c:dLbl>
            <c:dLbl>
              <c:idx val="8"/>
              <c:layout>
                <c:manualLayout>
                  <c:x val="8.2473345832294001E-2"/>
                  <c:y val="4.1479199296343396E-2"/>
                </c:manualLayout>
              </c:layout>
              <c:dLblPos val="bestFit"/>
              <c:showLegendKey val="0"/>
              <c:showVal val="1"/>
              <c:showCatName val="1"/>
              <c:showSerName val="0"/>
              <c:showPercent val="0"/>
              <c:showBubbleSize val="0"/>
              <c:separator>
</c:separator>
            </c:dLbl>
            <c:txPr>
              <a:bodyPr/>
              <a:lstStyle/>
              <a:p>
                <a:pPr>
                  <a:defRPr sz="1000"/>
                </a:pPr>
                <a:endParaRPr lang="zh-CN"/>
              </a:p>
            </c:txPr>
            <c:dLblPos val="bestFit"/>
            <c:showLegendKey val="0"/>
            <c:showVal val="1"/>
            <c:showCatName val="1"/>
            <c:showSerName val="0"/>
            <c:showPercent val="0"/>
            <c:showBubbleSize val="0"/>
            <c:separator>
</c:separator>
            <c:showLeaderLines val="0"/>
          </c:dLbls>
          <c:cat>
            <c:strRef>
              <c:f>Sheet1!$A$2:$A$3</c:f>
              <c:strCache>
                <c:ptCount val="2"/>
                <c:pt idx="0">
                  <c:v>DES</c:v>
                </c:pt>
                <c:pt idx="1">
                  <c:v>Non-DES</c:v>
                </c:pt>
              </c:strCache>
            </c:strRef>
          </c:cat>
          <c:val>
            <c:numRef>
              <c:f>Sheet1!$B$2:$B$3</c:f>
              <c:numCache>
                <c:formatCode>0%</c:formatCode>
                <c:ptCount val="2"/>
                <c:pt idx="0">
                  <c:v>0.36</c:v>
                </c:pt>
                <c:pt idx="1">
                  <c:v>0.64</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6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42236796804541"/>
          <c:y val="0.39730305751207018"/>
          <c:w val="0.22761502966311017"/>
          <c:h val="0.36644886617386385"/>
        </c:manualLayout>
      </c:layout>
      <c:pieChart>
        <c:varyColors val="1"/>
        <c:ser>
          <c:idx val="0"/>
          <c:order val="0"/>
          <c:tx>
            <c:strRef>
              <c:f>Sheet1!$B$1</c:f>
              <c:strCache>
                <c:ptCount val="1"/>
                <c:pt idx="0">
                  <c:v>Label</c:v>
                </c:pt>
              </c:strCache>
            </c:strRef>
          </c:tx>
          <c:dPt>
            <c:idx val="0"/>
            <c:bubble3D val="0"/>
            <c:spPr>
              <a:solidFill>
                <a:srgbClr val="A4B6D4"/>
              </a:solidFill>
            </c:spPr>
          </c:dPt>
          <c:dPt>
            <c:idx val="1"/>
            <c:bubble3D val="0"/>
            <c:spPr>
              <a:solidFill>
                <a:srgbClr val="D8C694"/>
              </a:solidFill>
            </c:spPr>
          </c:dPt>
          <c:dLbls>
            <c:dLbl>
              <c:idx val="0"/>
              <c:layout>
                <c:manualLayout>
                  <c:x val="-6.7425209117694014E-3"/>
                  <c:y val="-1.085512299837302E-2"/>
                </c:manualLayout>
              </c:layout>
              <c:tx>
                <c:rich>
                  <a:bodyPr/>
                  <a:lstStyle/>
                  <a:p>
                    <a:r>
                      <a:rPr lang="zh-CN" altLang="en-US" dirty="0" smtClean="0"/>
                      <a:t>药物支架</a:t>
                    </a:r>
                    <a:r>
                      <a:rPr lang="en-US" altLang="en-US" dirty="0"/>
                      <a:t>
80%</a:t>
                    </a:r>
                  </a:p>
                </c:rich>
              </c:tx>
              <c:dLblPos val="bestFit"/>
              <c:showLegendKey val="0"/>
              <c:showVal val="1"/>
              <c:showCatName val="1"/>
              <c:showSerName val="0"/>
              <c:showPercent val="0"/>
              <c:showBubbleSize val="0"/>
              <c:separator>
</c:separator>
            </c:dLbl>
            <c:dLbl>
              <c:idx val="1"/>
              <c:layout>
                <c:manualLayout>
                  <c:x val="-1.9664360029758568E-3"/>
                  <c:y val="5.9702749124004396E-2"/>
                </c:manualLayout>
              </c:layout>
              <c:tx>
                <c:rich>
                  <a:bodyPr anchor="ctr" anchorCtr="0"/>
                  <a:lstStyle/>
                  <a:p>
                    <a:pPr>
                      <a:defRPr sz="1000"/>
                    </a:pPr>
                    <a:r>
                      <a:rPr lang="zh-CN" altLang="en-US" dirty="0" smtClean="0"/>
                      <a:t>非药物支架</a:t>
                    </a:r>
                    <a:r>
                      <a:rPr lang="en-US" altLang="en-US" dirty="0"/>
                      <a:t>
20%</a:t>
                    </a:r>
                  </a:p>
                </c:rich>
              </c:tx>
              <c:spPr/>
              <c:dLblPos val="bestFit"/>
              <c:showLegendKey val="0"/>
              <c:showVal val="1"/>
              <c:showCatName val="1"/>
              <c:showSerName val="0"/>
              <c:showPercent val="0"/>
              <c:showBubbleSize val="0"/>
              <c:separator>
</c:separator>
            </c:dLbl>
            <c:dLbl>
              <c:idx val="2"/>
              <c:layout>
                <c:manualLayout>
                  <c:x val="-3.3712604558846677E-2"/>
                  <c:y val="1.6281829763465486E-2"/>
                </c:manualLayout>
              </c:layout>
              <c:dLblPos val="bestFit"/>
              <c:showLegendKey val="0"/>
              <c:showVal val="1"/>
              <c:showCatName val="1"/>
              <c:showSerName val="0"/>
              <c:showPercent val="0"/>
              <c:showBubbleSize val="0"/>
              <c:separator>
</c:separator>
            </c:dLbl>
            <c:dLbl>
              <c:idx val="3"/>
              <c:layout>
                <c:manualLayout>
                  <c:x val="-4.7197911835965348E-2"/>
                  <c:y val="-5.9703176491051592E-2"/>
                </c:manualLayout>
              </c:layout>
              <c:dLblPos val="bestFit"/>
              <c:showLegendKey val="0"/>
              <c:showVal val="1"/>
              <c:showCatName val="1"/>
              <c:showSerName val="0"/>
              <c:showPercent val="0"/>
              <c:showBubbleSize val="0"/>
              <c:separator>
</c:separator>
            </c:dLbl>
            <c:dLbl>
              <c:idx val="4"/>
              <c:layout>
                <c:manualLayout>
                  <c:x val="1.6856302279423339E-2"/>
                  <c:y val="-0.11397879148291666"/>
                </c:manualLayout>
              </c:layout>
              <c:dLblPos val="bestFit"/>
              <c:showLegendKey val="0"/>
              <c:showVal val="1"/>
              <c:showCatName val="1"/>
              <c:showSerName val="0"/>
              <c:showPercent val="0"/>
              <c:showBubbleSize val="0"/>
              <c:separator>
</c:separator>
            </c:dLbl>
            <c:dLbl>
              <c:idx val="5"/>
              <c:layout>
                <c:manualLayout>
                  <c:x val="0.11462285550007871"/>
                  <c:y val="-7.0559154223518952E-2"/>
                </c:manualLayout>
              </c:layout>
              <c:dLblPos val="bestFit"/>
              <c:showLegendKey val="0"/>
              <c:showVal val="1"/>
              <c:showCatName val="1"/>
              <c:showSerName val="0"/>
              <c:showPercent val="0"/>
              <c:showBubbleSize val="0"/>
              <c:separator>
</c:separator>
            </c:dLbl>
            <c:dLbl>
              <c:idx val="6"/>
              <c:layout>
                <c:manualLayout>
                  <c:x val="0.13485015278180751"/>
                  <c:y val="2.1709818629699208E-2"/>
                </c:manualLayout>
              </c:layout>
              <c:dLblPos val="bestFit"/>
              <c:showLegendKey val="0"/>
              <c:showVal val="1"/>
              <c:showCatName val="1"/>
              <c:showSerName val="0"/>
              <c:showPercent val="0"/>
              <c:showBubbleSize val="0"/>
              <c:separator>
</c:separator>
            </c:dLbl>
            <c:txPr>
              <a:bodyPr/>
              <a:lstStyle/>
              <a:p>
                <a:pPr>
                  <a:defRPr sz="1000"/>
                </a:pPr>
                <a:endParaRPr lang="zh-CN"/>
              </a:p>
            </c:txPr>
            <c:dLblPos val="outEnd"/>
            <c:showLegendKey val="0"/>
            <c:showVal val="1"/>
            <c:showCatName val="1"/>
            <c:showSerName val="0"/>
            <c:showPercent val="0"/>
            <c:showBubbleSize val="0"/>
            <c:separator>
</c:separator>
            <c:showLeaderLines val="0"/>
          </c:dLbls>
          <c:cat>
            <c:strRef>
              <c:f>Sheet1!$A$2:$A$3</c:f>
              <c:strCache>
                <c:ptCount val="2"/>
                <c:pt idx="0">
                  <c:v>DES</c:v>
                </c:pt>
                <c:pt idx="1">
                  <c:v>Non-DES</c:v>
                </c:pt>
              </c:strCache>
            </c:strRef>
          </c:cat>
          <c:val>
            <c:numRef>
              <c:f>Sheet1!$B$2:$B$3</c:f>
              <c:numCache>
                <c:formatCode>0%</c:formatCode>
                <c:ptCount val="2"/>
                <c:pt idx="0">
                  <c:v>0.8</c:v>
                </c:pt>
                <c:pt idx="1">
                  <c:v>0.2</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6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F7B6B3A6-F6D3-4637-9955-0FF2E1D8C1ED}" type="datetimeFigureOut">
              <a:rPr lang="zh-CN" altLang="en-US" smtClean="0"/>
              <a:t>2014-9-1</a:t>
            </a:fld>
            <a:endParaRPr lang="zh-CN" altLang="en-US"/>
          </a:p>
        </p:txBody>
      </p:sp>
      <p:sp>
        <p:nvSpPr>
          <p:cNvPr id="4" name="幻灯片图像占位符 3"/>
          <p:cNvSpPr>
            <a:spLocks noGrp="1" noRot="1" noChangeAspect="1"/>
          </p:cNvSpPr>
          <p:nvPr>
            <p:ph type="sldImg" idx="2"/>
          </p:nvPr>
        </p:nvSpPr>
        <p:spPr>
          <a:xfrm>
            <a:off x="895350" y="746125"/>
            <a:ext cx="4970463" cy="37274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3CC97A2E-6476-452B-A328-D539951A4C0C}" type="slidenum">
              <a:rPr lang="zh-CN" altLang="en-US" smtClean="0"/>
              <a:t>‹#›</a:t>
            </a:fld>
            <a:endParaRPr lang="zh-CN" altLang="en-US"/>
          </a:p>
        </p:txBody>
      </p:sp>
    </p:spTree>
    <p:extLst>
      <p:ext uri="{BB962C8B-B14F-4D97-AF65-F5344CB8AC3E}">
        <p14:creationId xmlns:p14="http://schemas.microsoft.com/office/powerpoint/2010/main" val="4215499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标题幻灯片">
    <p:bg>
      <p:bgPr>
        <a:gradFill flip="none" rotWithShape="1">
          <a:gsLst>
            <a:gs pos="54000">
              <a:srgbClr val="BEDAEF"/>
            </a:gs>
            <a:gs pos="74000">
              <a:srgbClr val="A7D0EC"/>
            </a:gs>
            <a:gs pos="100000">
              <a:srgbClr val="2C6C9C"/>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916BAF2F-20AB-46FF-A3BA-9BE697E58B1D}" type="slidenum">
              <a:rPr lang="zh-CN" altLang="en-US" smtClean="0"/>
              <a:pPr/>
              <a:t>‹#›</a:t>
            </a:fld>
            <a:endParaRPr lang="zh-CN" altLang="en-US"/>
          </a:p>
        </p:txBody>
      </p:sp>
      <p:pic>
        <p:nvPicPr>
          <p:cNvPr id="3074" name="Picture 2" descr="C:\Users\xhli\Desktop\New MP PPT\图片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erver1\集团总部办公室(对全体员工)\公司LOGO-2013最新版\集团公司LOGO\透明位图PNG\全彩\A4_c.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5" y="260648"/>
            <a:ext cx="2036142" cy="43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476386"/>
      </p:ext>
    </p:extLst>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06492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6356354"/>
            <a:ext cx="2133600" cy="365125"/>
          </a:xfrm>
          <a:prstGeom prst="rect">
            <a:avLst/>
          </a:prstGeom>
        </p:spPr>
        <p:txBody>
          <a:bodyPr/>
          <a:lstStyle/>
          <a:p>
            <a:endParaRPr lang="zh-CN" altLang="en-US">
              <a:solidFill>
                <a:prstClr val="black"/>
              </a:solidFill>
            </a:endParaRPr>
          </a:p>
        </p:txBody>
      </p:sp>
      <p:sp>
        <p:nvSpPr>
          <p:cNvPr id="5" name="页脚占位符 4"/>
          <p:cNvSpPr>
            <a:spLocks noGrp="1"/>
          </p:cNvSpPr>
          <p:nvPr>
            <p:ph type="ftr" sz="quarter" idx="11"/>
          </p:nvPr>
        </p:nvSpPr>
        <p:spPr>
          <a:xfrm>
            <a:off x="3124200" y="6356354"/>
            <a:ext cx="28956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6356354"/>
            <a:ext cx="2133600" cy="365125"/>
          </a:xfrm>
          <a:prstGeom prst="rect">
            <a:avLst/>
          </a:prstGeom>
        </p:spPr>
        <p:txBody>
          <a:bodyPr/>
          <a:lstStyle/>
          <a:p>
            <a:fld id="{916BAF2F-20AB-46FF-A3BA-9BE697E58B1D}" type="slidenum">
              <a:rPr lang="zh-CN" altLang="en-US" smtClean="0">
                <a:solidFill>
                  <a:prstClr val="black"/>
                </a:solidFill>
              </a:rPr>
              <a:pPr/>
              <a:t>‹#›</a:t>
            </a:fld>
            <a:endParaRPr lang="zh-CN" altLang="en-US">
              <a:solidFill>
                <a:prstClr val="black"/>
              </a:solidFill>
            </a:endParaRPr>
          </a:p>
        </p:txBody>
      </p:sp>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6885384"/>
          </a:xfrm>
          <a:prstGeom prst="rect">
            <a:avLst/>
          </a:prstGeom>
        </p:spPr>
      </p:pic>
      <p:pic>
        <p:nvPicPr>
          <p:cNvPr id="1026" name="Picture 2" descr="C:\Documents and Settings\xhli\桌面\底图.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1505"/>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margaret-wu\Desktop\06MP\A1_c.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5311" y="6086676"/>
            <a:ext cx="2017218" cy="410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538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自定义版式">
    <p:bg bwMode="gray">
      <p:bgRef idx="1001">
        <a:schemeClr val="bg1"/>
      </p:bgRef>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gray">
          <a:xfrm>
            <a:off x="0" y="-1"/>
            <a:ext cx="9144000" cy="6858001"/>
          </a:xfrm>
          <a:prstGeom prst="rect">
            <a:avLst/>
          </a:prstGeom>
        </p:spPr>
      </p:pic>
      <p:pic>
        <p:nvPicPr>
          <p:cNvPr id="9" name="Picture 2" descr="C:\Users\margaret-wu\Desktop\06MP\A1_c.png"/>
          <p:cNvPicPr>
            <a:picLocks noChangeAspect="1" noChangeArrowheads="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gray">
          <a:xfrm>
            <a:off x="275491" y="6086676"/>
            <a:ext cx="2017218" cy="410756"/>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2"/>
          <p:cNvSpPr>
            <a:spLocks noGrp="1"/>
          </p:cNvSpPr>
          <p:nvPr>
            <p:ph type="title"/>
          </p:nvPr>
        </p:nvSpPr>
        <p:spPr bwMode="gray">
          <a:xfrm>
            <a:off x="1441939" y="1434547"/>
            <a:ext cx="7494396" cy="757130"/>
          </a:xfrm>
        </p:spPr>
        <p:txBody>
          <a:bodyPr/>
          <a:lstStyle>
            <a:lvl1pPr algn="r">
              <a:defRPr sz="4800" b="0">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2896787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6356354"/>
            <a:ext cx="2133600" cy="365125"/>
          </a:xfrm>
          <a:prstGeom prst="rect">
            <a:avLst/>
          </a:prstGeom>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a:xfrm>
            <a:off x="3124200" y="6356354"/>
            <a:ext cx="28956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6553200" y="6356354"/>
            <a:ext cx="2133600" cy="365125"/>
          </a:xfrm>
          <a:prstGeom prst="rect">
            <a:avLst/>
          </a:prstGeom>
        </p:spPr>
        <p:txBody>
          <a:bodyPr/>
          <a:lstStyle/>
          <a:p>
            <a:fld id="{916BAF2F-20AB-46FF-A3BA-9BE697E58B1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6885384"/>
          </a:xfrm>
          <a:prstGeom prst="rect">
            <a:avLst/>
          </a:prstGeom>
        </p:spPr>
      </p:pic>
      <p:pic>
        <p:nvPicPr>
          <p:cNvPr id="1026" name="Picture 2" descr="C:\Documents and Settings\xhli\桌面\底图.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150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110878" y="6525347"/>
            <a:ext cx="1814696" cy="307777"/>
          </a:xfrm>
          <a:prstGeom prst="rect">
            <a:avLst/>
          </a:prstGeom>
          <a:noFill/>
        </p:spPr>
        <p:txBody>
          <a:bodyPr wrap="square" rtlCol="0">
            <a:spAutoFit/>
          </a:bodyPr>
          <a:lstStyle/>
          <a:p>
            <a:r>
              <a:rPr lang="en-US" altLang="zh-CN" sz="1400" b="1" dirty="0" smtClean="0">
                <a:solidFill>
                  <a:srgbClr val="005398"/>
                </a:solidFill>
                <a:cs typeface="Calibri" pitchFamily="34" charset="0"/>
              </a:rPr>
              <a:t>Stock Code: 00853.HK</a:t>
            </a:r>
            <a:endParaRPr lang="zh-CN" altLang="en-US" sz="1400" b="1" dirty="0">
              <a:solidFill>
                <a:srgbClr val="005398"/>
              </a:solidFill>
              <a:cs typeface="Calibri" pitchFamily="34" charset="0"/>
            </a:endParaRPr>
          </a:p>
        </p:txBody>
      </p:sp>
      <p:pic>
        <p:nvPicPr>
          <p:cNvPr id="10" name="Picture 9" descr="\\server1\董事长与CEO办公室（对全体员工）\公司LOGO-2013最新版\集团公司常用LOGO（红蓝透明底图片）\E1_c.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19305" y="5877275"/>
            <a:ext cx="2073404" cy="62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712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457200" y="6356354"/>
            <a:ext cx="2133600" cy="365125"/>
          </a:xfrm>
          <a:prstGeom prst="rect">
            <a:avLst/>
          </a:prstGeom>
        </p:spPr>
        <p:txBody>
          <a:bodyPr/>
          <a:lstStyle/>
          <a:p>
            <a:endParaRPr lang="zh-CN" altLang="en-US">
              <a:solidFill>
                <a:prstClr val="black">
                  <a:tint val="75000"/>
                </a:prstClr>
              </a:solidFill>
            </a:endParaRPr>
          </a:p>
        </p:txBody>
      </p:sp>
      <p:sp>
        <p:nvSpPr>
          <p:cNvPr id="4" name="页脚占位符 3"/>
          <p:cNvSpPr>
            <a:spLocks noGrp="1"/>
          </p:cNvSpPr>
          <p:nvPr>
            <p:ph type="ftr" sz="quarter" idx="11"/>
          </p:nvPr>
        </p:nvSpPr>
        <p:spPr>
          <a:xfrm>
            <a:off x="3124200" y="6356354"/>
            <a:ext cx="2895600" cy="365125"/>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6553200" y="6356354"/>
            <a:ext cx="2133600" cy="365125"/>
          </a:xfrm>
          <a:prstGeom prst="rect">
            <a:avLst/>
          </a:prstGeom>
        </p:spPr>
        <p:txBody>
          <a:bodyPr/>
          <a:lstStyle/>
          <a:p>
            <a:fld id="{916BAF2F-20AB-46FF-A3BA-9BE697E58B1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6858001"/>
          </a:xfrm>
          <a:prstGeom prst="rect">
            <a:avLst/>
          </a:prstGeom>
        </p:spPr>
      </p:pic>
    </p:spTree>
    <p:extLst>
      <p:ext uri="{BB962C8B-B14F-4D97-AF65-F5344CB8AC3E}">
        <p14:creationId xmlns:p14="http://schemas.microsoft.com/office/powerpoint/2010/main" val="2641305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SlideNumber"/>
          <p:cNvSpPr>
            <a:spLocks noGrp="1" noChangeArrowheads="1"/>
          </p:cNvSpPr>
          <p:nvPr>
            <p:ph type="sldNum" sz="quarter" idx="10"/>
          </p:nvPr>
        </p:nvSpPr>
        <p:spPr>
          <a:xfrm>
            <a:off x="8872539" y="6400800"/>
            <a:ext cx="261937" cy="357188"/>
          </a:xfrm>
          <a:prstGeom prst="rect">
            <a:avLst/>
          </a:prstGeom>
          <a:ln/>
        </p:spPr>
        <p:txBody>
          <a:bodyPr/>
          <a:lstStyle>
            <a:lvl1pPr>
              <a:defRPr/>
            </a:lvl1pPr>
          </a:lstStyle>
          <a:p>
            <a:pPr>
              <a:defRPr/>
            </a:pPr>
            <a:fld id="{5CC9B663-CC20-4639-B67D-CCCDBFE6BEA3}"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13066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标题幻灯片">
    <p:spTree>
      <p:nvGrpSpPr>
        <p:cNvPr id="1" name=""/>
        <p:cNvGrpSpPr/>
        <p:nvPr/>
      </p:nvGrpSpPr>
      <p:grpSpPr>
        <a:xfrm>
          <a:off x="0" y="0"/>
          <a:ext cx="0" cy="0"/>
          <a:chOff x="0" y="0"/>
          <a:chExt cx="0" cy="0"/>
        </a:xfrm>
      </p:grpSpPr>
      <p:sp>
        <p:nvSpPr>
          <p:cNvPr id="3" name="SlideNumber"/>
          <p:cNvSpPr>
            <a:spLocks noGrp="1" noChangeArrowheads="1"/>
          </p:cNvSpPr>
          <p:nvPr>
            <p:ph type="sldNum" sz="quarter" idx="4"/>
          </p:nvPr>
        </p:nvSpPr>
        <p:spPr>
          <a:xfrm>
            <a:off x="8753406" y="6462712"/>
            <a:ext cx="374788" cy="357188"/>
          </a:xfrm>
          <a:prstGeom prst="rect">
            <a:avLst/>
          </a:prstGeom>
          <a:ln/>
        </p:spPr>
        <p:txBody>
          <a:bodyPr/>
          <a:lstStyle>
            <a:lvl1pPr>
              <a:defRPr lang="ja-JP" altLang="en-US" sz="1200" b="0" smtClean="0"/>
            </a:lvl1pPr>
          </a:lstStyle>
          <a:p>
            <a:pPr algn="ctr" fontAlgn="base">
              <a:spcBef>
                <a:spcPct val="0"/>
              </a:spcBef>
              <a:spcAft>
                <a:spcPct val="0"/>
              </a:spcAft>
              <a:defRPr/>
            </a:pPr>
            <a:fld id="{904EDC43-68EA-4A9F-B808-EFA2140B4365}" type="slidenum">
              <a:rPr lang="en-US" altLang="zh-CN">
                <a:solidFill>
                  <a:prstClr val="black"/>
                </a:solidFill>
                <a:latin typeface="Arial" charset="0"/>
                <a:cs typeface="Arial" charset="0"/>
              </a:rPr>
              <a:pPr algn="ctr" fontAlgn="base">
                <a:spcBef>
                  <a:spcPct val="0"/>
                </a:spcBef>
                <a:spcAft>
                  <a:spcPct val="0"/>
                </a:spcAft>
                <a:defRPr/>
              </a:pPr>
              <a:t>‹#›</a:t>
            </a:fld>
            <a:endParaRPr lang="zh-CN" dirty="0">
              <a:solidFill>
                <a:prstClr val="black"/>
              </a:solidFill>
              <a:latin typeface="Arial" charset="0"/>
              <a:cs typeface="Arial" charset="0"/>
            </a:endParaRPr>
          </a:p>
        </p:txBody>
      </p:sp>
    </p:spTree>
    <p:extLst>
      <p:ext uri="{BB962C8B-B14F-4D97-AF65-F5344CB8AC3E}">
        <p14:creationId xmlns:p14="http://schemas.microsoft.com/office/powerpoint/2010/main" val="353711591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85954" tIns="42977" rIns="85954" bIns="42977"/>
          <a:lstStyle/>
          <a:p>
            <a:r>
              <a:rPr lang="zh-CN" altLang="en-US" smtClean="0"/>
              <a:t>单击此处编辑母版标题样式</a:t>
            </a:r>
            <a:endParaRPr lang="zh-CN" altLang="en-US"/>
          </a:p>
        </p:txBody>
      </p:sp>
      <p:sp>
        <p:nvSpPr>
          <p:cNvPr id="3" name="内容占位符 2"/>
          <p:cNvSpPr>
            <a:spLocks noGrp="1"/>
          </p:cNvSpPr>
          <p:nvPr>
            <p:ph idx="1"/>
          </p:nvPr>
        </p:nvSpPr>
        <p:spPr>
          <a:xfrm>
            <a:off x="369760" y="1457703"/>
            <a:ext cx="1910971" cy="4512843"/>
          </a:xfrm>
        </p:spPr>
        <p:txBody>
          <a:bodyPr/>
          <a:lstStyle>
            <a:lvl1pPr>
              <a:lnSpc>
                <a:spcPct val="110000"/>
              </a:lnSpc>
              <a:spcBef>
                <a:spcPts val="282"/>
              </a:spcBef>
              <a:defRPr/>
            </a:lvl1pPr>
            <a:lvl2pPr marL="313373" indent="-125349">
              <a:lnSpc>
                <a:spcPct val="110000"/>
              </a:lnSpc>
              <a:spcBef>
                <a:spcPts val="282"/>
              </a:spcBef>
              <a:buSzPct val="80000"/>
              <a:defRPr/>
            </a:lvl2pPr>
            <a:lvl3pPr marL="456629" indent="-116396">
              <a:lnSpc>
                <a:spcPct val="110000"/>
              </a:lnSpc>
              <a:spcBef>
                <a:spcPts val="282"/>
              </a:spcBef>
              <a:defRPr/>
            </a:lvl3pPr>
            <a:lvl4pPr marL="599885" indent="-134303">
              <a:lnSpc>
                <a:spcPct val="110000"/>
              </a:lnSpc>
              <a:spcBef>
                <a:spcPts val="282"/>
              </a:spcBef>
              <a:buSzPct val="80000"/>
              <a:buFont typeface="Wingdings" pitchFamily="2" charset="2"/>
              <a:buChar char="ü"/>
              <a:defRPr/>
            </a:lvl4pPr>
            <a:lvl5pPr marL="743141" indent="-125349">
              <a:lnSpc>
                <a:spcPct val="110000"/>
              </a:lnSpc>
              <a:spcBef>
                <a:spcPts val="282"/>
              </a:spcBef>
              <a:buSzPct val="8000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灯片编号占位符 3"/>
          <p:cNvSpPr>
            <a:spLocks noGrp="1"/>
          </p:cNvSpPr>
          <p:nvPr>
            <p:ph type="sldNum" sz="quarter" idx="10"/>
          </p:nvPr>
        </p:nvSpPr>
        <p:spPr>
          <a:xfrm>
            <a:off x="7713672" y="6239260"/>
            <a:ext cx="973129" cy="365125"/>
          </a:xfrm>
          <a:prstGeom prst="rect">
            <a:avLst/>
          </a:prstGeom>
        </p:spPr>
        <p:txBody>
          <a:bodyPr lIns="85954" tIns="42977" rIns="85954" bIns="42977"/>
          <a:lstStyle/>
          <a:p>
            <a:fld id="{0C913308-F349-4B6D-A68A-DD1791B4A57B}"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590005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标题幻灯片">
    <p:bg>
      <p:bgPr>
        <a:gradFill flip="none" rotWithShape="1">
          <a:gsLst>
            <a:gs pos="54000">
              <a:srgbClr val="BEDAEF"/>
            </a:gs>
            <a:gs pos="74000">
              <a:srgbClr val="A7D0EC"/>
            </a:gs>
            <a:gs pos="100000">
              <a:srgbClr val="2C6C9C"/>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916BAF2F-20AB-46FF-A3BA-9BE697E58B1D}" type="slidenum">
              <a:rPr lang="zh-CN" altLang="en-US" smtClean="0"/>
              <a:pPr/>
              <a:t>‹#›</a:t>
            </a:fld>
            <a:endParaRPr lang="zh-CN" altLang="en-US"/>
          </a:p>
        </p:txBody>
      </p:sp>
      <p:pic>
        <p:nvPicPr>
          <p:cNvPr id="4098" name="Picture 2" descr="C:\Users\xhli\Desktop\New MP PPT\图片4.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erver1\集团总部办公室(对全体员工)\公司LOGO-2013最新版\集团公司LOGO\透明位图PNG\全彩\A4_c.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260648"/>
            <a:ext cx="2036142" cy="43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856892"/>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26" name="Picture 2" descr="C:\Users\xhli\Desktop\New MP PPT\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61176"/>
          </a:xfrm>
          <a:prstGeom prst="rect">
            <a:avLst/>
          </a:prstGeom>
          <a:noFill/>
          <a:extLst>
            <a:ext uri="{909E8E84-426E-40DD-AFC4-6F175D3DCCD1}">
              <a14:hiddenFill xmlns:a14="http://schemas.microsoft.com/office/drawing/2010/main">
                <a:solidFill>
                  <a:srgbClr val="FFFFFF"/>
                </a:solidFill>
              </a14:hiddenFill>
            </a:ext>
          </a:extLst>
        </p:spPr>
      </p:pic>
      <p:sp>
        <p:nvSpPr>
          <p:cNvPr id="3" name="灯片编号占位符 2"/>
          <p:cNvSpPr>
            <a:spLocks noGrp="1"/>
          </p:cNvSpPr>
          <p:nvPr>
            <p:ph type="sldNum" sz="quarter" idx="10"/>
          </p:nvPr>
        </p:nvSpPr>
        <p:spPr/>
        <p:txBody>
          <a:bodyPr/>
          <a:lstStyle/>
          <a:p>
            <a:fld id="{2AF8D558-159F-4DB7-A02F-8093791F958A}" type="slidenum">
              <a:rPr lang="zh-CN" altLang="en-US" smtClean="0"/>
              <a:t>‹#›</a:t>
            </a:fld>
            <a:endParaRPr lang="zh-CN" altLang="en-US"/>
          </a:p>
        </p:txBody>
      </p:sp>
    </p:spTree>
    <p:extLst>
      <p:ext uri="{BB962C8B-B14F-4D97-AF65-F5344CB8AC3E}">
        <p14:creationId xmlns:p14="http://schemas.microsoft.com/office/powerpoint/2010/main" val="495148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2050" name="Picture 2" descr="C:\Users\xhli\Desktop\New MP PPT\图片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61176"/>
          </a:xfrm>
          <a:prstGeom prst="rect">
            <a:avLst/>
          </a:prstGeom>
          <a:noFill/>
          <a:extLst>
            <a:ext uri="{909E8E84-426E-40DD-AFC4-6F175D3DCCD1}">
              <a14:hiddenFill xmlns:a14="http://schemas.microsoft.com/office/drawing/2010/main">
                <a:solidFill>
                  <a:srgbClr val="FFFFFF"/>
                </a:solidFill>
              </a14:hiddenFill>
            </a:ext>
          </a:extLst>
        </p:spPr>
      </p:pic>
      <p:sp>
        <p:nvSpPr>
          <p:cNvPr id="3" name="灯片编号占位符 2"/>
          <p:cNvSpPr>
            <a:spLocks noGrp="1"/>
          </p:cNvSpPr>
          <p:nvPr>
            <p:ph type="sldNum" sz="quarter" idx="10"/>
          </p:nvPr>
        </p:nvSpPr>
        <p:spPr/>
        <p:txBody>
          <a:bodyPr/>
          <a:lstStyle/>
          <a:p>
            <a:fld id="{2AF8D558-159F-4DB7-A02F-8093791F958A}" type="slidenum">
              <a:rPr lang="zh-CN" altLang="en-US" smtClean="0"/>
              <a:t>‹#›</a:t>
            </a:fld>
            <a:endParaRPr lang="zh-CN" altLang="en-US"/>
          </a:p>
        </p:txBody>
      </p:sp>
      <p:pic>
        <p:nvPicPr>
          <p:cNvPr id="5" name="Picture 2" descr="\\server1\集团总部办公室(对全体员工)\公司LOGO-2013最新版\集团公司LOGO\透明位图PNG\全彩\A4_c.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5" y="260648"/>
            <a:ext cx="2036142" cy="43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784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456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6356352"/>
            <a:ext cx="2133600" cy="365125"/>
          </a:xfrm>
          <a:prstGeom prst="rect">
            <a:avLst/>
          </a:prstGeom>
        </p:spPr>
        <p:txBody>
          <a:bodyPr/>
          <a:lstStyle/>
          <a:p>
            <a:fld id="{45F7C43F-B668-4B9F-8037-55F77078C9D9}" type="datetime1">
              <a:rPr lang="zh-CN" altLang="en-US" smtClean="0">
                <a:solidFill>
                  <a:prstClr val="black">
                    <a:tint val="75000"/>
                  </a:prstClr>
                </a:solidFill>
              </a:rPr>
              <a:pPr/>
              <a:t>2014-9-1</a:t>
            </a:fld>
            <a:endParaRPr lang="zh-CN" altLang="en-US">
              <a:solidFill>
                <a:prstClr val="black">
                  <a:tint val="75000"/>
                </a:prstClr>
              </a:solidFill>
            </a:endParaRPr>
          </a:p>
        </p:txBody>
      </p:sp>
      <p:sp>
        <p:nvSpPr>
          <p:cNvPr id="5" name="页脚占位符 4"/>
          <p:cNvSpPr>
            <a:spLocks noGrp="1"/>
          </p:cNvSpPr>
          <p:nvPr>
            <p:ph type="ftr" sz="quarter" idx="11"/>
          </p:nvPr>
        </p:nvSpPr>
        <p:spPr>
          <a:xfrm>
            <a:off x="3124200" y="6356352"/>
            <a:ext cx="28956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6BAF2F-20AB-46FF-A3BA-9BE697E58B1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015" y="-27384"/>
            <a:ext cx="9180512" cy="951616"/>
          </a:xfrm>
          <a:prstGeom prst="rect">
            <a:avLst/>
          </a:prstGeom>
        </p:spPr>
      </p:pic>
      <p:sp>
        <p:nvSpPr>
          <p:cNvPr id="8" name="矩形 7"/>
          <p:cNvSpPr/>
          <p:nvPr userDrawn="1"/>
        </p:nvSpPr>
        <p:spPr>
          <a:xfrm>
            <a:off x="-7015" y="83953"/>
            <a:ext cx="9180512" cy="791118"/>
          </a:xfrm>
          <a:prstGeom prst="rect">
            <a:avLst/>
          </a:prstGeom>
          <a:gradFill flip="none" rotWithShape="1">
            <a:gsLst>
              <a:gs pos="0">
                <a:schemeClr val="bg1"/>
              </a:gs>
              <a:gs pos="50000">
                <a:schemeClr val="bg1">
                  <a:alpha val="45000"/>
                </a:schemeClr>
              </a:gs>
              <a:gs pos="100000">
                <a:schemeClr val="bg1">
                  <a:alpha val="45000"/>
                </a:schemeClr>
              </a:gs>
            </a:gsLst>
            <a:lin ang="108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solidFill>
                <a:prstClr val="black"/>
              </a:solidFill>
            </a:endParaRPr>
          </a:p>
        </p:txBody>
      </p:sp>
      <p:sp>
        <p:nvSpPr>
          <p:cNvPr id="13" name="Text Placeholder 12"/>
          <p:cNvSpPr>
            <a:spLocks noGrp="1"/>
          </p:cNvSpPr>
          <p:nvPr userDrawn="1">
            <p:ph type="body" sz="quarter" idx="13"/>
          </p:nvPr>
        </p:nvSpPr>
        <p:spPr>
          <a:xfrm>
            <a:off x="251521" y="270727"/>
            <a:ext cx="6984776" cy="503237"/>
          </a:xfrm>
          <a:prstGeom prst="rect">
            <a:avLst/>
          </a:prstGeom>
        </p:spPr>
        <p:txBody>
          <a:bodyPr>
            <a:noAutofit/>
          </a:bodyPr>
          <a:lstStyle>
            <a:lvl1pPr marL="0" indent="0">
              <a:buNone/>
              <a:defRPr sz="2800" b="1">
                <a:solidFill>
                  <a:schemeClr val="tx1">
                    <a:lumMod val="65000"/>
                    <a:lumOff val="35000"/>
                  </a:schemeClr>
                </a:solidFill>
              </a:defRPr>
            </a:lvl1pPr>
          </a:lstStyle>
          <a:p>
            <a:pPr lvl="0"/>
            <a:r>
              <a:rPr lang="en-US" dirty="0" smtClean="0"/>
              <a:t>Click to edit Master text styles</a:t>
            </a:r>
          </a:p>
        </p:txBody>
      </p:sp>
      <p:pic>
        <p:nvPicPr>
          <p:cNvPr id="22530" name="Picture 2" descr="C:\Users\margaret-wu\Desktop\06MP\A1_c.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08304" y="364126"/>
            <a:ext cx="1731810" cy="325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547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标题幻灯片">
    <p:bg>
      <p:bgPr>
        <a:gradFill flip="none" rotWithShape="1">
          <a:gsLst>
            <a:gs pos="54000">
              <a:srgbClr val="BEDAEF"/>
            </a:gs>
            <a:gs pos="74000">
              <a:srgbClr val="A7D0EC"/>
            </a:gs>
            <a:gs pos="100000">
              <a:srgbClr val="2C6C9C"/>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916BAF2F-20AB-46FF-A3BA-9BE697E58B1D}" type="slidenum">
              <a:rPr lang="zh-CN" altLang="en-US" smtClean="0"/>
              <a:pPr/>
              <a:t>‹#›</a:t>
            </a:fld>
            <a:endParaRPr lang="zh-CN" altLang="en-US"/>
          </a:p>
        </p:txBody>
      </p:sp>
    </p:spTree>
    <p:extLst>
      <p:ext uri="{BB962C8B-B14F-4D97-AF65-F5344CB8AC3E}">
        <p14:creationId xmlns:p14="http://schemas.microsoft.com/office/powerpoint/2010/main" val="3242793352"/>
      </p:ext>
    </p:extLst>
  </p:cSld>
  <p:clrMapOvr>
    <a:masterClrMapping/>
  </p:clrMapOvr>
  <p:transition spd="slow"/>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9" name="Title Placeholder 10"/>
          <p:cNvSpPr>
            <a:spLocks noGrp="1"/>
          </p:cNvSpPr>
          <p:nvPr>
            <p:ph type="title"/>
          </p:nvPr>
        </p:nvSpPr>
        <p:spPr>
          <a:xfrm>
            <a:off x="256032" y="239995"/>
            <a:ext cx="6986016" cy="480131"/>
          </a:xfrm>
          <a:prstGeom prst="rect">
            <a:avLst/>
          </a:prstGeom>
          <a:noFill/>
        </p:spPr>
        <p:txBody>
          <a:bodyPr wrap="square" rtlCol="0" anchor="ctr" anchorCtr="0">
            <a:spAutoFit/>
          </a:bodyPr>
          <a:lstStyle/>
          <a:p>
            <a:r>
              <a:rPr lang="en-US" smtClean="0"/>
              <a:t>Click to edit Master title style</a:t>
            </a:r>
            <a:endParaRPr lang="en-US"/>
          </a:p>
        </p:txBody>
      </p:sp>
      <p:pic>
        <p:nvPicPr>
          <p:cNvPr id="10" name="Picture 2" descr="C:\Users\margaret-wu\Desktop\06MP\A1_c.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52568" y="364126"/>
            <a:ext cx="1598594" cy="325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580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 1 ">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312190" y="1650447"/>
            <a:ext cx="4154302" cy="4650960"/>
          </a:xfr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82655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7.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6.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灯片编号占位符 5"/>
          <p:cNvSpPr>
            <a:spLocks noGrp="1"/>
          </p:cNvSpPr>
          <p:nvPr>
            <p:ph type="sldNum" sz="quarter" idx="4"/>
          </p:nvPr>
        </p:nvSpPr>
        <p:spPr>
          <a:xfrm>
            <a:off x="6974904" y="6453338"/>
            <a:ext cx="2133600" cy="365125"/>
          </a:xfrm>
          <a:prstGeom prst="rect">
            <a:avLst/>
          </a:prstGeom>
        </p:spPr>
        <p:txBody>
          <a:bodyPr vert="horz" lIns="91440" tIns="45720" rIns="91440" bIns="45720" rtlCol="0" anchor="ctr"/>
          <a:lstStyle>
            <a:lvl1pPr algn="r">
              <a:defRPr sz="1100">
                <a:solidFill>
                  <a:schemeClr val="tx1">
                    <a:tint val="75000"/>
                  </a:schemeClr>
                </a:solidFill>
                <a:latin typeface="+mj-lt"/>
              </a:defRPr>
            </a:lvl1pPr>
          </a:lstStyle>
          <a:p>
            <a:fld id="{2AF8D558-159F-4DB7-A02F-8093791F958A}" type="slidenum">
              <a:rPr lang="zh-CN" altLang="en-US" smtClean="0"/>
              <a:pPr/>
              <a:t>‹#›</a:t>
            </a:fld>
            <a:endParaRPr lang="zh-CN" altLang="en-US"/>
          </a:p>
        </p:txBody>
      </p:sp>
    </p:spTree>
    <p:extLst>
      <p:ext uri="{BB962C8B-B14F-4D97-AF65-F5344CB8AC3E}">
        <p14:creationId xmlns:p14="http://schemas.microsoft.com/office/powerpoint/2010/main" val="183377015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1" r:id="rId3"/>
    <p:sldLayoutId id="2147483662" r:id="rId4"/>
    <p:sldLayoutId id="2147483649" r:id="rId5"/>
    <p:sldLayoutId id="2147483670" r:id="rId6"/>
    <p:sldLayoutId id="2147483685" r:id="rId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2" cstate="print">
            <a:extLst>
              <a:ext uri="{28A0092B-C50C-407E-A947-70E740481C1C}">
                <a14:useLocalDpi xmlns:a14="http://schemas.microsoft.com/office/drawing/2010/main" val="0"/>
              </a:ext>
            </a:extLst>
          </a:blip>
          <a:srcRect/>
          <a:stretch/>
        </p:blipFill>
        <p:spPr>
          <a:xfrm>
            <a:off x="2159" y="-27383"/>
            <a:ext cx="9144000" cy="947831"/>
          </a:xfrm>
          <a:prstGeom prst="rect">
            <a:avLst/>
          </a:prstGeom>
        </p:spPr>
      </p:pic>
      <p:sp>
        <p:nvSpPr>
          <p:cNvPr id="8" name="矩形 7"/>
          <p:cNvSpPr/>
          <p:nvPr userDrawn="1"/>
        </p:nvSpPr>
        <p:spPr>
          <a:xfrm>
            <a:off x="2159" y="83953"/>
            <a:ext cx="9144000" cy="791118"/>
          </a:xfrm>
          <a:prstGeom prst="rect">
            <a:avLst/>
          </a:prstGeom>
          <a:gradFill flip="none" rotWithShape="1">
            <a:gsLst>
              <a:gs pos="0">
                <a:schemeClr val="bg1"/>
              </a:gs>
              <a:gs pos="50000">
                <a:schemeClr val="bg1">
                  <a:alpha val="45000"/>
                </a:schemeClr>
              </a:gs>
              <a:gs pos="100000">
                <a:schemeClr val="bg1">
                  <a:alpha val="45000"/>
                </a:schemeClr>
              </a:gs>
            </a:gsLst>
            <a:lin ang="108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solidFill>
                <a:prstClr val="black"/>
              </a:solidFill>
            </a:endParaRPr>
          </a:p>
        </p:txBody>
      </p:sp>
      <p:sp>
        <p:nvSpPr>
          <p:cNvPr id="11" name="Title Placeholder 10"/>
          <p:cNvSpPr>
            <a:spLocks noGrp="1"/>
          </p:cNvSpPr>
          <p:nvPr>
            <p:ph type="title"/>
          </p:nvPr>
        </p:nvSpPr>
        <p:spPr>
          <a:xfrm>
            <a:off x="256032" y="239995"/>
            <a:ext cx="6986016" cy="480131"/>
          </a:xfrm>
          <a:prstGeom prst="rect">
            <a:avLst/>
          </a:prstGeom>
          <a:noFill/>
        </p:spPr>
        <p:txBody>
          <a:bodyPr wrap="square" rtlCol="0" anchor="ctr" anchorCtr="0">
            <a:spAutoFit/>
          </a:bodyPr>
          <a:lstStyle/>
          <a:p>
            <a:r>
              <a:rPr lang="en-US" dirty="0" smtClean="0"/>
              <a:t>Click to edit Master title style</a:t>
            </a:r>
            <a:endParaRPr lang="en-US" dirty="0"/>
          </a:p>
        </p:txBody>
      </p:sp>
      <p:sp>
        <p:nvSpPr>
          <p:cNvPr id="12" name="Text Placeholder 11"/>
          <p:cNvSpPr>
            <a:spLocks noGrp="1"/>
          </p:cNvSpPr>
          <p:nvPr>
            <p:ph type="body" idx="1"/>
          </p:nvPr>
        </p:nvSpPr>
        <p:spPr>
          <a:xfrm>
            <a:off x="314354" y="1655065"/>
            <a:ext cx="848407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
          <p:cNvSpPr txBox="1">
            <a:spLocks/>
          </p:cNvSpPr>
          <p:nvPr userDrawn="1"/>
        </p:nvSpPr>
        <p:spPr>
          <a:xfrm>
            <a:off x="8549640" y="6483100"/>
            <a:ext cx="576072" cy="365125"/>
          </a:xfrm>
          <a:prstGeom prst="rect">
            <a:avLst/>
          </a:prstGeom>
        </p:spPr>
        <p:txBody>
          <a:bodyPr/>
          <a:lstStyle/>
          <a:p>
            <a:pPr algn="r">
              <a:defRPr/>
            </a:pPr>
            <a:fld id="{916BAF2F-20AB-46FF-A3BA-9BE697E58B1D}" type="slidenum">
              <a:rPr lang="zh-CN" altLang="en-US" sz="1200" smtClean="0">
                <a:solidFill>
                  <a:prstClr val="black">
                    <a:lumMod val="50000"/>
                    <a:lumOff val="50000"/>
                  </a:prstClr>
                </a:solidFill>
              </a:rPr>
              <a:pPr algn="r">
                <a:defRPr/>
              </a:pPr>
              <a:t>‹#›</a:t>
            </a:fld>
            <a:endParaRPr lang="zh-CN" altLang="en-US" sz="1200" dirty="0">
              <a:solidFill>
                <a:prstClr val="black">
                  <a:lumMod val="50000"/>
                  <a:lumOff val="50000"/>
                </a:prstClr>
              </a:solidFill>
            </a:endParaRPr>
          </a:p>
        </p:txBody>
      </p:sp>
      <p:pic>
        <p:nvPicPr>
          <p:cNvPr id="16" name="Picture 2" descr="C:\Users\margaret-wu\Desktop\06MP\A1_c.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452568" y="364126"/>
            <a:ext cx="1598594" cy="325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0442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dt="0"/>
  <p:txStyles>
    <p:titleStyle>
      <a:lvl1pPr marL="0" algn="l" defTabSz="914400" rtl="0" eaLnBrk="1" latinLnBrk="0" hangingPunct="1">
        <a:lnSpc>
          <a:spcPct val="90000"/>
        </a:lnSpc>
        <a:spcBef>
          <a:spcPct val="0"/>
        </a:spcBef>
        <a:buNone/>
        <a:defRPr lang="en-US" altLang="zh-CN" sz="2800" b="1" kern="1200" dirty="0" smtClean="0">
          <a:solidFill>
            <a:prstClr val="black">
              <a:lumMod val="75000"/>
              <a:lumOff val="25000"/>
            </a:prstClr>
          </a:solidFill>
          <a:latin typeface="+mj-lt"/>
          <a:ea typeface="微软雅黑" pitchFamily="34" charset="-122"/>
          <a:cs typeface="+mn-cs"/>
        </a:defRPr>
      </a:lvl1pPr>
    </p:titleStyle>
    <p:bodyStyle>
      <a:lvl1pPr marL="342900" indent="-342900" algn="l" defTabSz="914400" rtl="0" eaLnBrk="1" latinLnBrk="0" hangingPunct="1">
        <a:lnSpc>
          <a:spcPct val="90000"/>
        </a:lnSpc>
        <a:spcBef>
          <a:spcPts val="600"/>
        </a:spcBef>
        <a:buClr>
          <a:srgbClr val="005398"/>
        </a:buClr>
        <a:buSzPct val="70000"/>
        <a:buFont typeface="Wingdings" pitchFamily="2" charset="2"/>
        <a:buChar char=""/>
        <a:defRPr sz="1600" kern="1200">
          <a:solidFill>
            <a:schemeClr val="tx1"/>
          </a:solidFill>
          <a:latin typeface="+mn-lt"/>
          <a:ea typeface="+mn-ea"/>
          <a:cs typeface="+mn-cs"/>
        </a:defRPr>
      </a:lvl1pPr>
      <a:lvl2pPr marL="742950" indent="-341313" algn="l" defTabSz="914400" rtl="0" eaLnBrk="1" latinLnBrk="0" hangingPunct="1">
        <a:lnSpc>
          <a:spcPct val="90000"/>
        </a:lnSpc>
        <a:spcBef>
          <a:spcPts val="300"/>
        </a:spcBef>
        <a:buClr>
          <a:srgbClr val="404040"/>
        </a:buClr>
        <a:buSzPct val="70000"/>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300"/>
        </a:spcBef>
        <a:buClr>
          <a:srgbClr val="404040"/>
        </a:buClr>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300"/>
        </a:spcBef>
        <a:buClr>
          <a:srgbClr val="404040"/>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3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4.jpe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28.jpg"/><Relationship Id="rId5" Type="http://schemas.microsoft.com/office/2007/relationships/hdphoto" Target="../media/hdphoto2.wdp"/><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170" Type="http://schemas.openxmlformats.org/officeDocument/2006/relationships/tags" Target="../tags/tag170.xml"/><Relationship Id="rId191" Type="http://schemas.openxmlformats.org/officeDocument/2006/relationships/tags" Target="../tags/tag191.xml"/><Relationship Id="rId205" Type="http://schemas.openxmlformats.org/officeDocument/2006/relationships/tags" Target="../tags/tag205.xml"/><Relationship Id="rId226" Type="http://schemas.openxmlformats.org/officeDocument/2006/relationships/tags" Target="../tags/tag226.xml"/><Relationship Id="rId247" Type="http://schemas.openxmlformats.org/officeDocument/2006/relationships/tags" Target="../tags/tag247.xml"/><Relationship Id="rId107" Type="http://schemas.openxmlformats.org/officeDocument/2006/relationships/tags" Target="../tags/tag107.xml"/><Relationship Id="rId268" Type="http://schemas.openxmlformats.org/officeDocument/2006/relationships/tags" Target="../tags/tag268.xml"/><Relationship Id="rId289" Type="http://schemas.openxmlformats.org/officeDocument/2006/relationships/tags" Target="../tags/tag289.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181" Type="http://schemas.openxmlformats.org/officeDocument/2006/relationships/tags" Target="../tags/tag181.xml"/><Relationship Id="rId216" Type="http://schemas.openxmlformats.org/officeDocument/2006/relationships/tags" Target="../tags/tag216.xml"/><Relationship Id="rId237" Type="http://schemas.openxmlformats.org/officeDocument/2006/relationships/tags" Target="../tags/tag237.xml"/><Relationship Id="rId258" Type="http://schemas.openxmlformats.org/officeDocument/2006/relationships/tags" Target="../tags/tag258.xml"/><Relationship Id="rId279" Type="http://schemas.openxmlformats.org/officeDocument/2006/relationships/tags" Target="../tags/tag279.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290" Type="http://schemas.openxmlformats.org/officeDocument/2006/relationships/slideLayout" Target="../slideLayouts/slideLayout8.xml"/><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92" Type="http://schemas.openxmlformats.org/officeDocument/2006/relationships/tags" Target="../tags/tag192.xml"/><Relationship Id="rId206" Type="http://schemas.openxmlformats.org/officeDocument/2006/relationships/tags" Target="../tags/tag206.xml"/><Relationship Id="rId227" Type="http://schemas.openxmlformats.org/officeDocument/2006/relationships/tags" Target="../tags/tag227.xml"/><Relationship Id="rId248" Type="http://schemas.openxmlformats.org/officeDocument/2006/relationships/tags" Target="../tags/tag248.xml"/><Relationship Id="rId269" Type="http://schemas.openxmlformats.org/officeDocument/2006/relationships/tags" Target="../tags/tag269.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280" Type="http://schemas.openxmlformats.org/officeDocument/2006/relationships/tags" Target="../tags/tag280.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182" Type="http://schemas.openxmlformats.org/officeDocument/2006/relationships/tags" Target="../tags/tag182.xml"/><Relationship Id="rId217" Type="http://schemas.openxmlformats.org/officeDocument/2006/relationships/tags" Target="../tags/tag217.xml"/><Relationship Id="rId6" Type="http://schemas.openxmlformats.org/officeDocument/2006/relationships/tags" Target="../tags/tag6.xml"/><Relationship Id="rId238" Type="http://schemas.openxmlformats.org/officeDocument/2006/relationships/tags" Target="../tags/tag238.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291" Type="http://schemas.openxmlformats.org/officeDocument/2006/relationships/chart" Target="../charts/chart1.xml"/><Relationship Id="rId44" Type="http://schemas.openxmlformats.org/officeDocument/2006/relationships/tags" Target="../tags/tag44.xml"/><Relationship Id="rId65" Type="http://schemas.openxmlformats.org/officeDocument/2006/relationships/tags" Target="../tags/tag65.xml"/><Relationship Id="rId86" Type="http://schemas.openxmlformats.org/officeDocument/2006/relationships/tags" Target="../tags/tag86.xml"/><Relationship Id="rId130" Type="http://schemas.openxmlformats.org/officeDocument/2006/relationships/tags" Target="../tags/tag130.xml"/><Relationship Id="rId151" Type="http://schemas.openxmlformats.org/officeDocument/2006/relationships/tags" Target="../tags/tag151.xml"/><Relationship Id="rId172" Type="http://schemas.openxmlformats.org/officeDocument/2006/relationships/tags" Target="../tags/tag172.xml"/><Relationship Id="rId193" Type="http://schemas.openxmlformats.org/officeDocument/2006/relationships/tags" Target="../tags/tag193.xml"/><Relationship Id="rId207" Type="http://schemas.openxmlformats.org/officeDocument/2006/relationships/tags" Target="../tags/tag207.xml"/><Relationship Id="rId228" Type="http://schemas.openxmlformats.org/officeDocument/2006/relationships/tags" Target="../tags/tag228.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281" Type="http://schemas.openxmlformats.org/officeDocument/2006/relationships/tags" Target="../tags/tag281.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141" Type="http://schemas.openxmlformats.org/officeDocument/2006/relationships/tags" Target="../tags/tag141.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162" Type="http://schemas.openxmlformats.org/officeDocument/2006/relationships/tags" Target="../tags/tag162.xml"/><Relationship Id="rId183" Type="http://schemas.openxmlformats.org/officeDocument/2006/relationships/tags" Target="../tags/tag183.xml"/><Relationship Id="rId213" Type="http://schemas.openxmlformats.org/officeDocument/2006/relationships/tags" Target="../tags/tag213.xml"/><Relationship Id="rId218" Type="http://schemas.openxmlformats.org/officeDocument/2006/relationships/tags" Target="../tags/tag218.xml"/><Relationship Id="rId234" Type="http://schemas.openxmlformats.org/officeDocument/2006/relationships/tags" Target="../tags/tag234.xml"/><Relationship Id="rId239" Type="http://schemas.openxmlformats.org/officeDocument/2006/relationships/tags" Target="../tags/tag239.xml"/><Relationship Id="rId2" Type="http://schemas.openxmlformats.org/officeDocument/2006/relationships/tags" Target="../tags/tag2.xml"/><Relationship Id="rId29" Type="http://schemas.openxmlformats.org/officeDocument/2006/relationships/tags" Target="../tags/tag29.xml"/><Relationship Id="rId250" Type="http://schemas.openxmlformats.org/officeDocument/2006/relationships/tags" Target="../tags/tag250.xml"/><Relationship Id="rId255" Type="http://schemas.openxmlformats.org/officeDocument/2006/relationships/tags" Target="../tags/tag255.xml"/><Relationship Id="rId271" Type="http://schemas.openxmlformats.org/officeDocument/2006/relationships/tags" Target="../tags/tag271.xml"/><Relationship Id="rId276" Type="http://schemas.openxmlformats.org/officeDocument/2006/relationships/tags" Target="../tags/tag276.xml"/><Relationship Id="rId292" Type="http://schemas.openxmlformats.org/officeDocument/2006/relationships/chart" Target="../charts/chart2.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61" Type="http://schemas.openxmlformats.org/officeDocument/2006/relationships/tags" Target="../tags/tag61.xml"/><Relationship Id="rId82" Type="http://schemas.openxmlformats.org/officeDocument/2006/relationships/tags" Target="../tags/tag82.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199" Type="http://schemas.openxmlformats.org/officeDocument/2006/relationships/tags" Target="../tags/tag199.xml"/><Relationship Id="rId203" Type="http://schemas.openxmlformats.org/officeDocument/2006/relationships/tags" Target="../tags/tag203.xml"/><Relationship Id="rId208" Type="http://schemas.openxmlformats.org/officeDocument/2006/relationships/tags" Target="../tags/tag208.xml"/><Relationship Id="rId229" Type="http://schemas.openxmlformats.org/officeDocument/2006/relationships/tags" Target="../tags/tag229.xml"/><Relationship Id="rId19" Type="http://schemas.openxmlformats.org/officeDocument/2006/relationships/tags" Target="../tags/tag19.xml"/><Relationship Id="rId224" Type="http://schemas.openxmlformats.org/officeDocument/2006/relationships/tags" Target="../tags/tag224.xml"/><Relationship Id="rId240" Type="http://schemas.openxmlformats.org/officeDocument/2006/relationships/tags" Target="../tags/tag240.xml"/><Relationship Id="rId245" Type="http://schemas.openxmlformats.org/officeDocument/2006/relationships/tags" Target="../tags/tag245.xml"/><Relationship Id="rId261" Type="http://schemas.openxmlformats.org/officeDocument/2006/relationships/tags" Target="../tags/tag261.xml"/><Relationship Id="rId266" Type="http://schemas.openxmlformats.org/officeDocument/2006/relationships/tags" Target="../tags/tag266.xml"/><Relationship Id="rId287" Type="http://schemas.openxmlformats.org/officeDocument/2006/relationships/tags" Target="../tags/tag287.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282" Type="http://schemas.openxmlformats.org/officeDocument/2006/relationships/tags" Target="../tags/tag282.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189" Type="http://schemas.openxmlformats.org/officeDocument/2006/relationships/tags" Target="../tags/tag189.xml"/><Relationship Id="rId219" Type="http://schemas.openxmlformats.org/officeDocument/2006/relationships/tags" Target="../tags/tag219.xml"/><Relationship Id="rId3" Type="http://schemas.openxmlformats.org/officeDocument/2006/relationships/tags" Target="../tags/tag3.xml"/><Relationship Id="rId214" Type="http://schemas.openxmlformats.org/officeDocument/2006/relationships/tags" Target="../tags/tag214.xml"/><Relationship Id="rId230" Type="http://schemas.openxmlformats.org/officeDocument/2006/relationships/tags" Target="../tags/tag230.xml"/><Relationship Id="rId235" Type="http://schemas.openxmlformats.org/officeDocument/2006/relationships/tags" Target="../tags/tag235.xml"/><Relationship Id="rId251" Type="http://schemas.openxmlformats.org/officeDocument/2006/relationships/tags" Target="../tags/tag251.xml"/><Relationship Id="rId256" Type="http://schemas.openxmlformats.org/officeDocument/2006/relationships/tags" Target="../tags/tag256.xml"/><Relationship Id="rId277" Type="http://schemas.openxmlformats.org/officeDocument/2006/relationships/tags" Target="../tags/tag277.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272" Type="http://schemas.openxmlformats.org/officeDocument/2006/relationships/tags" Target="../tags/tag272.xml"/><Relationship Id="rId293" Type="http://schemas.openxmlformats.org/officeDocument/2006/relationships/image" Target="../media/image31.jpeg"/><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79" Type="http://schemas.openxmlformats.org/officeDocument/2006/relationships/tags" Target="../tags/tag179.xml"/><Relationship Id="rId195" Type="http://schemas.openxmlformats.org/officeDocument/2006/relationships/tags" Target="../tags/tag195.xml"/><Relationship Id="rId209" Type="http://schemas.openxmlformats.org/officeDocument/2006/relationships/tags" Target="../tags/tag209.xml"/><Relationship Id="rId190" Type="http://schemas.openxmlformats.org/officeDocument/2006/relationships/tags" Target="../tags/tag190.xml"/><Relationship Id="rId204" Type="http://schemas.openxmlformats.org/officeDocument/2006/relationships/tags" Target="../tags/tag204.xml"/><Relationship Id="rId220" Type="http://schemas.openxmlformats.org/officeDocument/2006/relationships/tags" Target="../tags/tag220.xml"/><Relationship Id="rId225" Type="http://schemas.openxmlformats.org/officeDocument/2006/relationships/tags" Target="../tags/tag225.xml"/><Relationship Id="rId241" Type="http://schemas.openxmlformats.org/officeDocument/2006/relationships/tags" Target="../tags/tag241.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106" Type="http://schemas.openxmlformats.org/officeDocument/2006/relationships/tags" Target="../tags/tag106.xml"/><Relationship Id="rId127" Type="http://schemas.openxmlformats.org/officeDocument/2006/relationships/tags" Target="../tags/tag127.xml"/><Relationship Id="rId262" Type="http://schemas.openxmlformats.org/officeDocument/2006/relationships/tags" Target="../tags/tag262.xml"/><Relationship Id="rId283" Type="http://schemas.openxmlformats.org/officeDocument/2006/relationships/tags" Target="../tags/tag28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78" Type="http://schemas.openxmlformats.org/officeDocument/2006/relationships/tags" Target="../tags/tag78.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48" Type="http://schemas.openxmlformats.org/officeDocument/2006/relationships/tags" Target="../tags/tag148.xml"/><Relationship Id="rId164" Type="http://schemas.openxmlformats.org/officeDocument/2006/relationships/tags" Target="../tags/tag164.xml"/><Relationship Id="rId169" Type="http://schemas.openxmlformats.org/officeDocument/2006/relationships/tags" Target="../tags/tag169.xml"/><Relationship Id="rId185" Type="http://schemas.openxmlformats.org/officeDocument/2006/relationships/tags" Target="../tags/tag185.xml"/><Relationship Id="rId4" Type="http://schemas.openxmlformats.org/officeDocument/2006/relationships/tags" Target="../tags/tag4.xml"/><Relationship Id="rId9" Type="http://schemas.openxmlformats.org/officeDocument/2006/relationships/tags" Target="../tags/tag9.xml"/><Relationship Id="rId180" Type="http://schemas.openxmlformats.org/officeDocument/2006/relationships/tags" Target="../tags/tag180.xml"/><Relationship Id="rId210" Type="http://schemas.openxmlformats.org/officeDocument/2006/relationships/tags" Target="../tags/tag21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196" Type="http://schemas.openxmlformats.org/officeDocument/2006/relationships/tags" Target="../tags/tag196.xml"/><Relationship Id="rId200" Type="http://schemas.openxmlformats.org/officeDocument/2006/relationships/tags" Target="../tags/tag200.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s>
</file>

<file path=ppt/slides/_rels/slide6.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png"/><Relationship Id="rId3" Type="http://schemas.openxmlformats.org/officeDocument/2006/relationships/chart" Target="../charts/chart4.xml"/><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chart" Target="../charts/chart3.xml"/><Relationship Id="rId1" Type="http://schemas.openxmlformats.org/officeDocument/2006/relationships/slideLayout" Target="../slideLayouts/slideLayout8.xml"/><Relationship Id="rId6" Type="http://schemas.openxmlformats.org/officeDocument/2006/relationships/image" Target="../media/image18.png"/><Relationship Id="rId11" Type="http://schemas.openxmlformats.org/officeDocument/2006/relationships/image" Target="../media/image37.png"/><Relationship Id="rId5" Type="http://schemas.openxmlformats.org/officeDocument/2006/relationships/image" Target="../media/image32.jpe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1.jpeg"/><Relationship Id="rId9" Type="http://schemas.openxmlformats.org/officeDocument/2006/relationships/image" Target="../media/image35.jpeg"/><Relationship Id="rId14"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7.png"/><Relationship Id="rId26" Type="http://schemas.openxmlformats.org/officeDocument/2006/relationships/image" Target="../media/image65.png"/><Relationship Id="rId3" Type="http://schemas.openxmlformats.org/officeDocument/2006/relationships/image" Target="../media/image43.png"/><Relationship Id="rId21" Type="http://schemas.openxmlformats.org/officeDocument/2006/relationships/image" Target="../media/image60.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6.png"/><Relationship Id="rId25" Type="http://schemas.openxmlformats.org/officeDocument/2006/relationships/image" Target="../media/image64.jpeg"/><Relationship Id="rId2" Type="http://schemas.openxmlformats.org/officeDocument/2006/relationships/image" Target="../media/image42.png"/><Relationship Id="rId16" Type="http://schemas.openxmlformats.org/officeDocument/2006/relationships/image" Target="../media/image18.png"/><Relationship Id="rId20" Type="http://schemas.openxmlformats.org/officeDocument/2006/relationships/image" Target="../media/image59.png"/><Relationship Id="rId1" Type="http://schemas.openxmlformats.org/officeDocument/2006/relationships/slideLayout" Target="../slideLayouts/slideLayout6.xml"/><Relationship Id="rId6" Type="http://schemas.openxmlformats.org/officeDocument/2006/relationships/image" Target="../media/image46.png"/><Relationship Id="rId11" Type="http://schemas.openxmlformats.org/officeDocument/2006/relationships/image" Target="../media/image51.png"/><Relationship Id="rId24" Type="http://schemas.openxmlformats.org/officeDocument/2006/relationships/image" Target="../media/image63.jpeg"/><Relationship Id="rId5" Type="http://schemas.openxmlformats.org/officeDocument/2006/relationships/image" Target="../media/image45.png"/><Relationship Id="rId15" Type="http://schemas.openxmlformats.org/officeDocument/2006/relationships/image" Target="../media/image55.jpeg"/><Relationship Id="rId23" Type="http://schemas.openxmlformats.org/officeDocument/2006/relationships/image" Target="../media/image62.jpeg"/><Relationship Id="rId10" Type="http://schemas.openxmlformats.org/officeDocument/2006/relationships/image" Target="../media/image50.png"/><Relationship Id="rId19" Type="http://schemas.openxmlformats.org/officeDocument/2006/relationships/image" Target="../media/image58.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 Id="rId22" Type="http://schemas.openxmlformats.org/officeDocument/2006/relationships/image" Target="../media/image61.jpe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7.xml"/><Relationship Id="rId4"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148064" y="1484784"/>
            <a:ext cx="3672408" cy="309634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800" b="1" dirty="0" smtClean="0">
                <a:solidFill>
                  <a:schemeClr val="tx1">
                    <a:lumMod val="75000"/>
                    <a:lumOff val="25000"/>
                  </a:schemeClr>
                </a:solidFill>
                <a:cs typeface="Arial" pitchFamily="34" charset="0"/>
              </a:rPr>
              <a:t>从</a:t>
            </a:r>
            <a:r>
              <a:rPr lang="en-US" altLang="zh-CN" sz="2800" b="1" dirty="0" smtClean="0">
                <a:solidFill>
                  <a:schemeClr val="tx1">
                    <a:lumMod val="75000"/>
                    <a:lumOff val="25000"/>
                  </a:schemeClr>
                </a:solidFill>
                <a:cs typeface="Arial" pitchFamily="34" charset="0"/>
              </a:rPr>
              <a:t>Wright</a:t>
            </a:r>
            <a:r>
              <a:rPr lang="zh-CN" altLang="en-US" sz="2800" b="1" dirty="0" smtClean="0">
                <a:solidFill>
                  <a:schemeClr val="tx1">
                    <a:lumMod val="75000"/>
                    <a:lumOff val="25000"/>
                  </a:schemeClr>
                </a:solidFill>
                <a:cs typeface="Arial" pitchFamily="34" charset="0"/>
              </a:rPr>
              <a:t>收购</a:t>
            </a:r>
            <a:r>
              <a:rPr lang="zh-CN" altLang="en-US" sz="2800" b="1" dirty="0" smtClean="0">
                <a:solidFill>
                  <a:schemeClr val="tx1">
                    <a:lumMod val="75000"/>
                    <a:lumOff val="25000"/>
                  </a:schemeClr>
                </a:solidFill>
                <a:cs typeface="Arial" pitchFamily="34" charset="0"/>
              </a:rPr>
              <a:t>看微</a:t>
            </a:r>
            <a:r>
              <a:rPr lang="zh-CN" altLang="en-US" sz="2800" b="1" dirty="0" smtClean="0">
                <a:solidFill>
                  <a:schemeClr val="tx1">
                    <a:lumMod val="75000"/>
                    <a:lumOff val="25000"/>
                  </a:schemeClr>
                </a:solidFill>
                <a:cs typeface="Arial" pitchFamily="34" charset="0"/>
              </a:rPr>
              <a:t>创多元化与全球梦</a:t>
            </a:r>
            <a:r>
              <a:rPr lang="en-US" altLang="it-IT" sz="2800" b="1" dirty="0" smtClean="0">
                <a:solidFill>
                  <a:schemeClr val="tx1">
                    <a:lumMod val="75000"/>
                    <a:lumOff val="25000"/>
                  </a:schemeClr>
                </a:solidFill>
                <a:cs typeface="Arial" pitchFamily="34" charset="0"/>
              </a:rPr>
              <a:t> </a:t>
            </a:r>
          </a:p>
          <a:p>
            <a:pPr>
              <a:defRPr/>
            </a:pPr>
            <a:endParaRPr lang="en-US" altLang="it-IT" sz="2400" b="1" dirty="0" smtClean="0">
              <a:solidFill>
                <a:schemeClr val="tx1">
                  <a:lumMod val="75000"/>
                  <a:lumOff val="25000"/>
                </a:schemeClr>
              </a:solidFill>
              <a:cs typeface="Arial" pitchFamily="34" charset="0"/>
            </a:endParaRPr>
          </a:p>
          <a:p>
            <a:pPr>
              <a:defRPr/>
            </a:pPr>
            <a:endParaRPr lang="en-US" altLang="it-IT" sz="2400" b="1" dirty="0">
              <a:solidFill>
                <a:schemeClr val="tx1">
                  <a:lumMod val="75000"/>
                  <a:lumOff val="25000"/>
                </a:schemeClr>
              </a:solidFill>
              <a:cs typeface="Arial" pitchFamily="34" charset="0"/>
            </a:endParaRPr>
          </a:p>
          <a:p>
            <a:pPr>
              <a:defRPr/>
            </a:pPr>
            <a:r>
              <a:rPr lang="zh-CN" altLang="en-US" sz="2000" b="1" dirty="0" smtClean="0">
                <a:solidFill>
                  <a:schemeClr val="tx1">
                    <a:lumMod val="75000"/>
                    <a:lumOff val="25000"/>
                  </a:schemeClr>
                </a:solidFill>
                <a:cs typeface="Arial" pitchFamily="34" charset="0"/>
              </a:rPr>
              <a:t>林映卿</a:t>
            </a:r>
            <a:endParaRPr lang="en-US" altLang="zh-CN" sz="2000" b="1" dirty="0" smtClean="0">
              <a:solidFill>
                <a:schemeClr val="tx1">
                  <a:lumMod val="75000"/>
                  <a:lumOff val="25000"/>
                </a:schemeClr>
              </a:solidFill>
              <a:cs typeface="Arial" pitchFamily="34" charset="0"/>
            </a:endParaRPr>
          </a:p>
          <a:p>
            <a:pPr>
              <a:defRPr/>
            </a:pPr>
            <a:r>
              <a:rPr lang="zh-CN" altLang="en-US" sz="1800" dirty="0">
                <a:solidFill>
                  <a:schemeClr val="tx1">
                    <a:lumMod val="75000"/>
                    <a:lumOff val="25000"/>
                  </a:schemeClr>
                </a:solidFill>
                <a:cs typeface="Arial" pitchFamily="34" charset="0"/>
              </a:rPr>
              <a:t>微创国际业务</a:t>
            </a:r>
            <a:r>
              <a:rPr lang="zh-CN" altLang="en-US" sz="1800" dirty="0" smtClean="0">
                <a:solidFill>
                  <a:schemeClr val="tx1">
                    <a:lumMod val="75000"/>
                    <a:lumOff val="25000"/>
                  </a:schemeClr>
                </a:solidFill>
                <a:cs typeface="Arial" pitchFamily="34" charset="0"/>
              </a:rPr>
              <a:t>副总裁</a:t>
            </a:r>
            <a:endParaRPr lang="en-US" altLang="zh-CN" sz="1800" dirty="0" smtClean="0">
              <a:solidFill>
                <a:schemeClr val="tx1">
                  <a:lumMod val="75000"/>
                  <a:lumOff val="25000"/>
                </a:schemeClr>
              </a:solidFill>
              <a:cs typeface="Arial" pitchFamily="34" charset="0"/>
            </a:endParaRPr>
          </a:p>
          <a:p>
            <a:pPr>
              <a:defRPr/>
            </a:pPr>
            <a:r>
              <a:rPr lang="en-US" altLang="zh-CN" sz="1800" dirty="0" smtClean="0">
                <a:solidFill>
                  <a:schemeClr val="tx1">
                    <a:lumMod val="75000"/>
                    <a:lumOff val="25000"/>
                  </a:schemeClr>
                </a:solidFill>
                <a:cs typeface="Arial" pitchFamily="34" charset="0"/>
              </a:rPr>
              <a:t>2014</a:t>
            </a:r>
            <a:r>
              <a:rPr lang="zh-CN" altLang="en-US" sz="1800" dirty="0" smtClean="0">
                <a:solidFill>
                  <a:schemeClr val="tx1">
                    <a:lumMod val="75000"/>
                    <a:lumOff val="25000"/>
                  </a:schemeClr>
                </a:solidFill>
                <a:cs typeface="Arial" pitchFamily="34" charset="0"/>
              </a:rPr>
              <a:t>年</a:t>
            </a:r>
            <a:r>
              <a:rPr lang="en-US" altLang="zh-CN" sz="1800" dirty="0" smtClean="0">
                <a:solidFill>
                  <a:schemeClr val="tx1">
                    <a:lumMod val="75000"/>
                    <a:lumOff val="25000"/>
                  </a:schemeClr>
                </a:solidFill>
                <a:cs typeface="Arial" pitchFamily="34" charset="0"/>
              </a:rPr>
              <a:t>9</a:t>
            </a:r>
            <a:r>
              <a:rPr lang="zh-CN" altLang="en-US" sz="1800" dirty="0" smtClean="0">
                <a:solidFill>
                  <a:schemeClr val="tx1">
                    <a:lumMod val="75000"/>
                    <a:lumOff val="25000"/>
                  </a:schemeClr>
                </a:solidFill>
                <a:cs typeface="Arial" pitchFamily="34" charset="0"/>
              </a:rPr>
              <a:t>月</a:t>
            </a:r>
            <a:r>
              <a:rPr lang="en-US" altLang="zh-CN" sz="1800" dirty="0" smtClean="0">
                <a:solidFill>
                  <a:schemeClr val="tx1">
                    <a:lumMod val="75000"/>
                    <a:lumOff val="25000"/>
                  </a:schemeClr>
                </a:solidFill>
                <a:cs typeface="Arial" pitchFamily="34" charset="0"/>
              </a:rPr>
              <a:t>10</a:t>
            </a:r>
            <a:r>
              <a:rPr lang="zh-CN" altLang="en-US" sz="1800" dirty="0" smtClean="0">
                <a:solidFill>
                  <a:schemeClr val="tx1">
                    <a:lumMod val="75000"/>
                    <a:lumOff val="25000"/>
                  </a:schemeClr>
                </a:solidFill>
                <a:cs typeface="Arial" pitchFamily="34" charset="0"/>
              </a:rPr>
              <a:t>日</a:t>
            </a:r>
            <a:endParaRPr lang="en-US" altLang="it-IT" sz="1800" dirty="0" smtClean="0">
              <a:solidFill>
                <a:schemeClr val="tx1">
                  <a:lumMod val="75000"/>
                  <a:lumOff val="25000"/>
                </a:schemeClr>
              </a:solidFill>
              <a:cs typeface="Arial" pitchFamily="34" charset="0"/>
            </a:endParaRPr>
          </a:p>
          <a:p>
            <a:pPr algn="l">
              <a:defRPr/>
            </a:pPr>
            <a:endParaRPr lang="en-US" altLang="it-IT" sz="2000" dirty="0" smtClean="0">
              <a:solidFill>
                <a:schemeClr val="tx1">
                  <a:lumMod val="75000"/>
                  <a:lumOff val="25000"/>
                </a:schemeClr>
              </a:solidFill>
              <a:cs typeface="Arial" pitchFamily="34" charset="0"/>
            </a:endParaRPr>
          </a:p>
        </p:txBody>
      </p:sp>
      <p:pic>
        <p:nvPicPr>
          <p:cNvPr id="4" name="Picture 2" descr="\\server1\集团总部办公室(对全体员工)\素材\Eyes for greatness 章\zhang_update_ari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1561" y="5873679"/>
            <a:ext cx="1717153" cy="72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165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916BAF2F-20AB-46FF-A3BA-9BE697E58B1D}" type="slidenum">
              <a:rPr lang="zh-CN" altLang="en-US" smtClean="0">
                <a:solidFill>
                  <a:prstClr val="black">
                    <a:tint val="75000"/>
                  </a:prstClr>
                </a:solidFill>
              </a:rPr>
              <a:pPr/>
              <a:t>2</a:t>
            </a:fld>
            <a:endParaRPr lang="zh-CN" altLang="en-US" dirty="0">
              <a:solidFill>
                <a:prstClr val="black">
                  <a:tint val="75000"/>
                </a:prstClr>
              </a:solidFill>
            </a:endParaRPr>
          </a:p>
        </p:txBody>
      </p:sp>
      <p:sp>
        <p:nvSpPr>
          <p:cNvPr id="3" name="文本占位符 2"/>
          <p:cNvSpPr>
            <a:spLocks noGrp="1"/>
          </p:cNvSpPr>
          <p:nvPr>
            <p:ph type="body" sz="quarter" idx="13"/>
          </p:nvPr>
        </p:nvSpPr>
        <p:spPr>
          <a:xfrm>
            <a:off x="35496" y="270727"/>
            <a:ext cx="6984776" cy="503237"/>
          </a:xfrm>
        </p:spPr>
        <p:txBody>
          <a:bodyPr/>
          <a:lstStyle/>
          <a:p>
            <a:r>
              <a:rPr lang="zh-CN" altLang="en-US" dirty="0" smtClean="0">
                <a:latin typeface="+mj-ea"/>
                <a:ea typeface="+mj-ea"/>
              </a:rPr>
              <a:t>微创医疗</a:t>
            </a:r>
            <a:endParaRPr lang="zh-CN" altLang="en-US" dirty="0">
              <a:latin typeface="+mj-ea"/>
              <a:ea typeface="+mj-ea"/>
            </a:endParaRPr>
          </a:p>
        </p:txBody>
      </p:sp>
      <p:grpSp>
        <p:nvGrpSpPr>
          <p:cNvPr id="22" name="组合 21"/>
          <p:cNvGrpSpPr/>
          <p:nvPr/>
        </p:nvGrpSpPr>
        <p:grpSpPr>
          <a:xfrm>
            <a:off x="-8746" y="1040616"/>
            <a:ext cx="8937823" cy="5432174"/>
            <a:chOff x="0" y="1102625"/>
            <a:chExt cx="8937823" cy="5432174"/>
          </a:xfrm>
        </p:grpSpPr>
        <p:sp>
          <p:nvSpPr>
            <p:cNvPr id="23" name="Content Placeholder 35"/>
            <p:cNvSpPr txBox="1">
              <a:spLocks/>
            </p:cNvSpPr>
            <p:nvPr/>
          </p:nvSpPr>
          <p:spPr bwMode="gray">
            <a:xfrm>
              <a:off x="297275" y="4787889"/>
              <a:ext cx="4197774" cy="1746910"/>
            </a:xfrm>
            <a:prstGeom prst="rect">
              <a:avLst/>
            </a:prstGeom>
            <a:ln w="12700">
              <a:noFill/>
            </a:ln>
          </p:spPr>
          <p:txBody>
            <a:bodyPr vert="horz" lIns="91440" tIns="45720" rIns="91440" bIns="45720" rtlCol="0">
              <a:noAutofit/>
            </a:bodyPr>
            <a:lstStyle/>
            <a:p>
              <a:pPr marL="342900" lvl="0" indent="-342900">
                <a:lnSpc>
                  <a:spcPct val="150000"/>
                </a:lnSpc>
                <a:spcBef>
                  <a:spcPts val="200"/>
                </a:spcBef>
                <a:spcAft>
                  <a:spcPts val="200"/>
                </a:spcAft>
                <a:buClr>
                  <a:srgbClr val="005398"/>
                </a:buClr>
                <a:buSzPct val="70000"/>
                <a:buFont typeface="Wingdings" pitchFamily="2" charset="2"/>
                <a:buChar char=""/>
              </a:pPr>
              <a:r>
                <a:rPr lang="zh-CN" altLang="en-US" sz="1200" dirty="0">
                  <a:latin typeface="微软雅黑" panose="020B0503020204020204" pitchFamily="34" charset="-122"/>
                  <a:ea typeface="微软雅黑" panose="020B0503020204020204" pitchFamily="34" charset="-122"/>
                </a:rPr>
                <a:t>七大</a:t>
              </a:r>
              <a:r>
                <a:rPr lang="zh-CN" altLang="en-US" sz="1200" dirty="0" smtClean="0">
                  <a:latin typeface="微软雅黑" panose="020B0503020204020204" pitchFamily="34" charset="-122"/>
                  <a:ea typeface="微软雅黑" panose="020B0503020204020204" pitchFamily="34" charset="-122"/>
                </a:rPr>
                <a:t>类产品线，超过</a:t>
              </a:r>
              <a:r>
                <a:rPr lang="en-US" altLang="zh-CN" sz="1200" dirty="0" smtClean="0">
                  <a:latin typeface="微软雅黑" panose="020B0503020204020204" pitchFamily="34" charset="-122"/>
                  <a:ea typeface="微软雅黑" panose="020B0503020204020204" pitchFamily="34" charset="-122"/>
                </a:rPr>
                <a:t>170</a:t>
              </a:r>
              <a:r>
                <a:rPr lang="zh-CN" altLang="en-US" sz="1200" dirty="0" smtClean="0">
                  <a:latin typeface="微软雅黑" panose="020B0503020204020204" pitchFamily="34" charset="-122"/>
                  <a:ea typeface="微软雅黑" panose="020B0503020204020204" pitchFamily="34" charset="-122"/>
                </a:rPr>
                <a:t>种产品</a:t>
              </a:r>
              <a:endParaRPr lang="en-US" sz="1200" dirty="0" smtClean="0">
                <a:latin typeface="微软雅黑" panose="020B0503020204020204" pitchFamily="34" charset="-122"/>
                <a:ea typeface="微软雅黑" panose="020B0503020204020204" pitchFamily="34" charset="-122"/>
              </a:endParaRPr>
            </a:p>
          </p:txBody>
        </p:sp>
        <p:pic>
          <p:nvPicPr>
            <p:cNvPr id="24" name="图片 8"/>
            <p:cNvPicPr>
              <a:picLocks noChangeAspect="1"/>
            </p:cNvPicPr>
            <p:nvPr/>
          </p:nvPicPr>
          <p:blipFill>
            <a:blip r:embed="rId2" cstate="print">
              <a:extLst>
                <a:ext uri="{28A0092B-C50C-407E-A947-70E740481C1C}">
                  <a14:useLocalDpi xmlns:a14="http://schemas.microsoft.com/office/drawing/2010/main" val="0"/>
                </a:ext>
              </a:extLst>
            </a:blip>
            <a:srcRect l="2255"/>
            <a:stretch>
              <a:fillRect/>
            </a:stretch>
          </p:blipFill>
          <p:spPr bwMode="gray">
            <a:xfrm>
              <a:off x="0" y="1762817"/>
              <a:ext cx="8937823" cy="2919369"/>
            </a:xfrm>
            <a:prstGeom prst="rect">
              <a:avLst/>
            </a:prstGeom>
            <a:ln>
              <a:noFill/>
            </a:ln>
          </p:spPr>
        </p:pic>
        <p:sp>
          <p:nvSpPr>
            <p:cNvPr id="25" name="AutoShape 91"/>
            <p:cNvSpPr>
              <a:spLocks noChangeArrowheads="1"/>
            </p:cNvSpPr>
            <p:nvPr/>
          </p:nvSpPr>
          <p:spPr bwMode="gray">
            <a:xfrm>
              <a:off x="297275" y="4404266"/>
              <a:ext cx="4197774" cy="380992"/>
            </a:xfrm>
            <a:prstGeom prst="rect">
              <a:avLst/>
            </a:prstGeom>
            <a:gradFill rotWithShape="1">
              <a:gsLst>
                <a:gs pos="0">
                  <a:srgbClr val="3F4E60"/>
                </a:gs>
                <a:gs pos="100000">
                  <a:srgbClr val="5F7791"/>
                </a:gs>
              </a:gsLst>
              <a:lin ang="0" scaled="1"/>
            </a:gradFill>
            <a:ln w="12700" algn="ctr">
              <a:noFill/>
              <a:round/>
              <a:headEnd/>
              <a:tailEnd/>
            </a:ln>
            <a:effectLst/>
            <a:extLst/>
          </p:spPr>
          <p:txBody>
            <a:bodyPr lIns="91440" tIns="43623" rIns="91440" bIns="43623" anchor="ctr"/>
            <a:lstStyle/>
            <a:p>
              <a:pPr algn="ctr" defTabSz="873125">
                <a:lnSpc>
                  <a:spcPct val="85000"/>
                </a:lnSpc>
                <a:spcBef>
                  <a:spcPts val="300"/>
                </a:spcBef>
                <a:buClr>
                  <a:schemeClr val="folHlink"/>
                </a:buClr>
                <a:buSzPct val="80000"/>
                <a:buFont typeface="Wingdings" pitchFamily="2" charset="2"/>
                <a:buNone/>
                <a:defRPr/>
              </a:pPr>
              <a:r>
                <a:rPr lang="zh-CN" altLang="en-US" sz="1600" b="1" dirty="0" smtClean="0">
                  <a:solidFill>
                    <a:schemeClr val="bg1"/>
                  </a:solidFill>
                  <a:latin typeface="微软雅黑" panose="020B0503020204020204" pitchFamily="34" charset="-122"/>
                  <a:ea typeface="微软雅黑" panose="020B0503020204020204" pitchFamily="34" charset="-122"/>
                  <a:cs typeface="Arial" charset="0"/>
                </a:rPr>
                <a:t>多样化的创新产品名录</a:t>
              </a:r>
              <a:endParaRPr lang="en-US" altLang="zh-CN" sz="1600" b="1" dirty="0">
                <a:solidFill>
                  <a:schemeClr val="bg1"/>
                </a:solidFill>
                <a:latin typeface="微软雅黑" panose="020B0503020204020204" pitchFamily="34" charset="-122"/>
                <a:ea typeface="微软雅黑" panose="020B0503020204020204" pitchFamily="34" charset="-122"/>
                <a:cs typeface="Arial" charset="0"/>
              </a:endParaRPr>
            </a:p>
          </p:txBody>
        </p:sp>
        <p:sp>
          <p:nvSpPr>
            <p:cNvPr id="26" name="Content Placeholder 35"/>
            <p:cNvSpPr txBox="1">
              <a:spLocks/>
            </p:cNvSpPr>
            <p:nvPr/>
          </p:nvSpPr>
          <p:spPr bwMode="gray">
            <a:xfrm>
              <a:off x="1115616" y="1556792"/>
              <a:ext cx="6972657" cy="759182"/>
            </a:xfrm>
            <a:prstGeom prst="rect">
              <a:avLst/>
            </a:prstGeom>
            <a:ln w="12700">
              <a:noFill/>
            </a:ln>
          </p:spPr>
          <p:txBody>
            <a:bodyPr vert="horz" wrap="square" lIns="91440" tIns="45720" rIns="91440" bIns="45720" rtlCol="0">
              <a:spAutoFit/>
            </a:bodyPr>
            <a:lstStyle/>
            <a:p>
              <a:pPr marL="342900" lvl="0" indent="-342900">
                <a:spcBef>
                  <a:spcPts val="200"/>
                </a:spcBef>
                <a:spcAft>
                  <a:spcPts val="200"/>
                </a:spcAft>
                <a:buClr>
                  <a:srgbClr val="005398"/>
                </a:buClr>
                <a:buSzPct val="70000"/>
                <a:buFont typeface="Wingdings" pitchFamily="2" charset="2"/>
                <a:buChar char=""/>
              </a:pPr>
              <a:r>
                <a:rPr lang="en-US" altLang="zh-CN" sz="1400" dirty="0" smtClean="0">
                  <a:latin typeface="微软雅黑" panose="020B0503020204020204" pitchFamily="34" charset="-122"/>
                  <a:ea typeface="微软雅黑" panose="020B0503020204020204" pitchFamily="34" charset="-122"/>
                </a:rPr>
                <a:t>301</a:t>
              </a:r>
              <a:r>
                <a:rPr lang="zh-CN" altLang="en-US" sz="1200" dirty="0" smtClean="0">
                  <a:latin typeface="微软雅黑" panose="020B0503020204020204" pitchFamily="34" charset="-122"/>
                  <a:ea typeface="微软雅黑" panose="020B0503020204020204" pitchFamily="34" charset="-122"/>
                </a:rPr>
                <a:t>名拥有博士</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硕士学位的专业人才；</a:t>
              </a:r>
              <a:r>
                <a:rPr lang="en-US" altLang="zh-CN" sz="1400" dirty="0" smtClean="0">
                  <a:latin typeface="微软雅黑" panose="020B0503020204020204" pitchFamily="34" charset="-122"/>
                  <a:ea typeface="微软雅黑" panose="020B0503020204020204" pitchFamily="34" charset="-122"/>
                </a:rPr>
                <a:t>50</a:t>
              </a:r>
              <a:r>
                <a:rPr lang="zh-CN" altLang="en-US" sz="1200" dirty="0">
                  <a:latin typeface="微软雅黑" panose="020B0503020204020204" pitchFamily="34" charset="-122"/>
                  <a:ea typeface="微软雅黑" panose="020B0503020204020204" pitchFamily="34" charset="-122"/>
                </a:rPr>
                <a:t>名</a:t>
              </a:r>
              <a:r>
                <a:rPr lang="zh-CN" altLang="en-US" sz="1200" dirty="0" smtClean="0">
                  <a:latin typeface="微软雅黑" panose="020B0503020204020204" pitchFamily="34" charset="-122"/>
                  <a:ea typeface="微软雅黑" panose="020B0503020204020204" pitchFamily="34" charset="-122"/>
                </a:rPr>
                <a:t>海归精英；</a:t>
              </a:r>
              <a:r>
                <a:rPr lang="en-US" altLang="zh-CN" sz="1400" dirty="0" smtClean="0">
                  <a:latin typeface="微软雅黑" panose="020B0503020204020204" pitchFamily="34" charset="-122"/>
                  <a:ea typeface="微软雅黑" panose="020B0503020204020204" pitchFamily="34" charset="-122"/>
                </a:rPr>
                <a:t>2948</a:t>
              </a:r>
              <a:r>
                <a:rPr lang="zh-CN" altLang="en-US" sz="1200" dirty="0" smtClean="0">
                  <a:latin typeface="微软雅黑" panose="020B0503020204020204" pitchFamily="34" charset="-122"/>
                  <a:ea typeface="微软雅黑" panose="020B0503020204020204" pitchFamily="34" charset="-122"/>
                </a:rPr>
                <a:t>名来自不同国家的雇员，包括中国、美国、加拿大、澳大利亚、日本</a:t>
              </a:r>
              <a:r>
                <a:rPr lang="en-US" altLang="zh-CN" sz="1200" dirty="0" smtClean="0">
                  <a:latin typeface="微软雅黑" panose="020B0503020204020204" pitchFamily="34" charset="-122"/>
                  <a:ea typeface="微软雅黑" panose="020B0503020204020204" pitchFamily="34" charset="-122"/>
                </a:rPr>
                <a:t>……</a:t>
              </a:r>
            </a:p>
            <a:p>
              <a:pPr marL="342900" lvl="0" indent="-342900">
                <a:spcBef>
                  <a:spcPts val="200"/>
                </a:spcBef>
                <a:spcAft>
                  <a:spcPts val="200"/>
                </a:spcAft>
                <a:buClr>
                  <a:srgbClr val="005398"/>
                </a:buClr>
                <a:buSzPct val="70000"/>
                <a:buFont typeface="Wingdings" pitchFamily="2" charset="2"/>
                <a:buChar char=""/>
              </a:pPr>
              <a:r>
                <a:rPr lang="zh-CN" altLang="en-US" sz="1200" dirty="0" smtClean="0">
                  <a:latin typeface="微软雅黑" panose="020B0503020204020204" pitchFamily="34" charset="-122"/>
                  <a:ea typeface="微软雅黑" panose="020B0503020204020204" pitchFamily="34" charset="-122"/>
                </a:rPr>
                <a:t>全球专利</a:t>
              </a:r>
              <a:r>
                <a:rPr lang="en-US" altLang="zh-CN" sz="1400" dirty="0" smtClean="0">
                  <a:latin typeface="微软雅黑" panose="020B0503020204020204" pitchFamily="34" charset="-122"/>
                  <a:ea typeface="微软雅黑" panose="020B0503020204020204" pitchFamily="34" charset="-122"/>
                </a:rPr>
                <a:t>1625</a:t>
              </a:r>
              <a:r>
                <a:rPr lang="zh-CN" altLang="en-US" sz="1200" dirty="0" smtClean="0">
                  <a:latin typeface="微软雅黑" panose="020B0503020204020204" pitchFamily="34" charset="-122"/>
                  <a:ea typeface="微软雅黑" panose="020B0503020204020204" pitchFamily="34" charset="-122"/>
                </a:rPr>
                <a:t>个，授权</a:t>
              </a:r>
              <a:r>
                <a:rPr lang="en-US" altLang="zh-CN" sz="1200" dirty="0" smtClean="0">
                  <a:latin typeface="微软雅黑" panose="020B0503020204020204" pitchFamily="34" charset="-122"/>
                  <a:ea typeface="微软雅黑" panose="020B0503020204020204" pitchFamily="34" charset="-122"/>
                </a:rPr>
                <a:t>552</a:t>
              </a:r>
              <a:r>
                <a:rPr lang="zh-CN" altLang="en-US" sz="1200" dirty="0" smtClean="0">
                  <a:latin typeface="微软雅黑" panose="020B0503020204020204" pitchFamily="34" charset="-122"/>
                  <a:ea typeface="微软雅黑" panose="020B0503020204020204" pitchFamily="34" charset="-122"/>
                </a:rPr>
                <a:t>个；全球商标</a:t>
              </a:r>
              <a:r>
                <a:rPr lang="en-US" altLang="zh-CN" sz="1400" dirty="0" smtClean="0">
                  <a:latin typeface="微软雅黑" panose="020B0503020204020204" pitchFamily="34" charset="-122"/>
                  <a:ea typeface="微软雅黑" panose="020B0503020204020204" pitchFamily="34" charset="-122"/>
                </a:rPr>
                <a:t>989</a:t>
              </a:r>
              <a:r>
                <a:rPr lang="zh-CN" altLang="en-US" sz="1200" dirty="0" smtClean="0">
                  <a:latin typeface="微软雅黑" panose="020B0503020204020204" pitchFamily="34" charset="-122"/>
                  <a:ea typeface="微软雅黑" panose="020B0503020204020204" pitchFamily="34" charset="-122"/>
                </a:rPr>
                <a:t>个，授权</a:t>
              </a:r>
              <a:r>
                <a:rPr lang="en-US" altLang="zh-CN" sz="1200" dirty="0" smtClean="0">
                  <a:latin typeface="微软雅黑" panose="020B0503020204020204" pitchFamily="34" charset="-122"/>
                  <a:ea typeface="微软雅黑" panose="020B0503020204020204" pitchFamily="34" charset="-122"/>
                </a:rPr>
                <a:t>516</a:t>
              </a:r>
              <a:r>
                <a:rPr lang="zh-CN" altLang="en-US" sz="1200" dirty="0" smtClean="0">
                  <a:latin typeface="微软雅黑" panose="020B0503020204020204" pitchFamily="34" charset="-122"/>
                  <a:ea typeface="微软雅黑" panose="020B0503020204020204" pitchFamily="34" charset="-122"/>
                </a:rPr>
                <a:t>个。</a:t>
              </a:r>
              <a:endParaRPr lang="en-US" sz="1200" dirty="0" smtClean="0">
                <a:latin typeface="微软雅黑" panose="020B0503020204020204" pitchFamily="34" charset="-122"/>
                <a:ea typeface="微软雅黑" panose="020B0503020204020204" pitchFamily="34" charset="-122"/>
              </a:endParaRPr>
            </a:p>
          </p:txBody>
        </p:sp>
        <p:sp>
          <p:nvSpPr>
            <p:cNvPr id="27" name="AutoShape 91"/>
            <p:cNvSpPr>
              <a:spLocks noChangeArrowheads="1"/>
            </p:cNvSpPr>
            <p:nvPr/>
          </p:nvSpPr>
          <p:spPr bwMode="gray">
            <a:xfrm>
              <a:off x="1315972" y="1102625"/>
              <a:ext cx="6481549" cy="380992"/>
            </a:xfrm>
            <a:prstGeom prst="rect">
              <a:avLst/>
            </a:prstGeom>
            <a:gradFill rotWithShape="1">
              <a:gsLst>
                <a:gs pos="0">
                  <a:srgbClr val="3F4E60"/>
                </a:gs>
                <a:gs pos="100000">
                  <a:srgbClr val="5F7791"/>
                </a:gs>
              </a:gsLst>
              <a:lin ang="0" scaled="1"/>
            </a:gradFill>
            <a:ln w="12700" algn="ctr">
              <a:noFill/>
              <a:round/>
              <a:headEnd/>
              <a:tailEnd/>
            </a:ln>
            <a:effectLst/>
            <a:extLst/>
          </p:spPr>
          <p:txBody>
            <a:bodyPr lIns="91440" tIns="43623" rIns="91440" bIns="43623" anchor="ctr"/>
            <a:lstStyle/>
            <a:p>
              <a:pPr algn="ctr" defTabSz="873125">
                <a:lnSpc>
                  <a:spcPct val="85000"/>
                </a:lnSpc>
                <a:spcBef>
                  <a:spcPts val="300"/>
                </a:spcBef>
                <a:buClr>
                  <a:schemeClr val="folHlink"/>
                </a:buClr>
                <a:buSzPct val="80000"/>
                <a:buFont typeface="Wingdings" pitchFamily="2" charset="2"/>
                <a:buNone/>
                <a:defRPr/>
              </a:pPr>
              <a:r>
                <a:rPr lang="zh-CN" altLang="en-US" sz="1600" b="1" dirty="0" smtClean="0">
                  <a:solidFill>
                    <a:schemeClr val="bg1"/>
                  </a:solidFill>
                  <a:latin typeface="微软雅黑" panose="020B0503020204020204" pitchFamily="34" charset="-122"/>
                  <a:ea typeface="微软雅黑" panose="020B0503020204020204" pitchFamily="34" charset="-122"/>
                  <a:cs typeface="Arial" charset="0"/>
                </a:rPr>
                <a:t>强大的自主研发能力</a:t>
              </a:r>
              <a:endParaRPr lang="en-US" altLang="zh-CN" sz="1600" b="1" dirty="0">
                <a:solidFill>
                  <a:schemeClr val="bg1"/>
                </a:solidFill>
                <a:latin typeface="微软雅黑" panose="020B0503020204020204" pitchFamily="34" charset="-122"/>
                <a:ea typeface="微软雅黑" panose="020B0503020204020204" pitchFamily="34" charset="-122"/>
                <a:cs typeface="Arial" charset="0"/>
              </a:endParaRPr>
            </a:p>
          </p:txBody>
        </p:sp>
        <p:grpSp>
          <p:nvGrpSpPr>
            <p:cNvPr id="28" name="Group 18"/>
            <p:cNvGrpSpPr/>
            <p:nvPr/>
          </p:nvGrpSpPr>
          <p:grpSpPr bwMode="gray">
            <a:xfrm>
              <a:off x="332383" y="5602427"/>
              <a:ext cx="2265011" cy="710712"/>
              <a:chOff x="5210337" y="5286111"/>
              <a:chExt cx="2384737" cy="690720"/>
            </a:xfrm>
          </p:grpSpPr>
          <p:pic>
            <p:nvPicPr>
              <p:cNvPr id="35" name="Picture 8" descr="card_pic_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5210337" y="5286111"/>
                <a:ext cx="1212913" cy="690720"/>
              </a:xfrm>
              <a:prstGeom prst="roundRect">
                <a:avLst>
                  <a:gd name="adj" fmla="val 4167"/>
                </a:avLst>
              </a:prstGeom>
              <a:ln>
                <a:headEnd/>
                <a:tailEnd/>
              </a:ln>
              <a:extLst/>
            </p:spPr>
            <p:style>
              <a:lnRef idx="2">
                <a:schemeClr val="accent2"/>
              </a:lnRef>
              <a:fillRef idx="1">
                <a:schemeClr val="lt1"/>
              </a:fillRef>
              <a:effectRef idx="0">
                <a:schemeClr val="accent2"/>
              </a:effectRef>
              <a:fontRef idx="minor">
                <a:schemeClr val="dk1"/>
              </a:fontRef>
            </p:style>
          </p:pic>
          <p:pic>
            <p:nvPicPr>
              <p:cNvPr id="3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6499065" y="5286111"/>
                <a:ext cx="1096009" cy="690720"/>
              </a:xfrm>
              <a:prstGeom prst="roundRect">
                <a:avLst>
                  <a:gd name="adj" fmla="val 4167"/>
                </a:avLst>
              </a:prstGeom>
              <a:ln>
                <a:headEnd/>
                <a:tailEnd/>
              </a:ln>
              <a:extLst/>
            </p:spPr>
            <p:style>
              <a:lnRef idx="2">
                <a:schemeClr val="accent2"/>
              </a:lnRef>
              <a:fillRef idx="1">
                <a:schemeClr val="lt1"/>
              </a:fillRef>
              <a:effectRef idx="0">
                <a:schemeClr val="accent2"/>
              </a:effectRef>
              <a:fontRef idx="minor">
                <a:schemeClr val="dk1"/>
              </a:fontRef>
            </p:style>
          </p:pic>
        </p:grpSp>
        <p:grpSp>
          <p:nvGrpSpPr>
            <p:cNvPr id="29" name="Group 23"/>
            <p:cNvGrpSpPr/>
            <p:nvPr/>
          </p:nvGrpSpPr>
          <p:grpSpPr bwMode="gray">
            <a:xfrm>
              <a:off x="4767220" y="5425612"/>
              <a:ext cx="4132907" cy="941831"/>
              <a:chOff x="5166866" y="5425611"/>
              <a:chExt cx="4477325" cy="941831"/>
            </a:xfrm>
          </p:grpSpPr>
          <p:sp>
            <p:nvSpPr>
              <p:cNvPr id="32" name="圆角矩形 31"/>
              <p:cNvSpPr/>
              <p:nvPr/>
            </p:nvSpPr>
            <p:spPr bwMode="gray">
              <a:xfrm>
                <a:off x="8163214" y="5428358"/>
                <a:ext cx="700890" cy="936337"/>
              </a:xfrm>
              <a:prstGeom prst="roundRect">
                <a:avLst/>
              </a:prstGeom>
              <a:blipFill rotWithShape="0">
                <a:blip r:embed="rId5" cstate="print">
                  <a:extLst>
                    <a:ext uri="{28A0092B-C50C-407E-A947-70E740481C1C}">
                      <a14:useLocalDpi xmlns:a14="http://schemas.microsoft.com/office/drawing/2010/main" val="0"/>
                    </a:ext>
                  </a:extLst>
                </a:blip>
                <a:stretch>
                  <a:fillRect/>
                </a:stretch>
              </a:blipFill>
              <a:ln>
                <a:noFill/>
              </a:ln>
              <a:effectLst>
                <a:glow rad="38100">
                  <a:schemeClr val="accent2">
                    <a:satMod val="175000"/>
                    <a:alpha val="40000"/>
                  </a:schemeClr>
                </a:glow>
                <a:softEdge rad="12700"/>
              </a:effectLst>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pic>
            <p:nvPicPr>
              <p:cNvPr id="33" name="Picture 3" descr="C:\Documents and Settings\xhli\桌面\公司ppt\产业化基地效果图.jpg"/>
              <p:cNvPicPr>
                <a:picLocks noChangeAspect="1" noChangeArrowheads="1"/>
              </p:cNvPicPr>
              <p:nvPr/>
            </p:nvPicPr>
            <p:blipFill>
              <a:blip r:embed="rId6" cstate="print">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gray">
              <a:xfrm>
                <a:off x="5166866" y="5428358"/>
                <a:ext cx="1280153" cy="936337"/>
              </a:xfrm>
              <a:prstGeom prst="roundRect">
                <a:avLst/>
              </a:prstGeom>
              <a:ln/>
              <a:extLst/>
            </p:spPr>
            <p:style>
              <a:lnRef idx="2">
                <a:schemeClr val="accent2"/>
              </a:lnRef>
              <a:fillRef idx="1">
                <a:schemeClr val="lt1"/>
              </a:fillRef>
              <a:effectRef idx="0">
                <a:schemeClr val="accent2"/>
              </a:effectRef>
              <a:fontRef idx="minor">
                <a:schemeClr val="dk1"/>
              </a:fontRef>
            </p:style>
          </p:pic>
          <p:pic>
            <p:nvPicPr>
              <p:cNvPr id="3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gray">
              <a:xfrm>
                <a:off x="8943301" y="5425611"/>
                <a:ext cx="700890" cy="941831"/>
              </a:xfrm>
              <a:prstGeom prst="roundRect">
                <a:avLst>
                  <a:gd name="adj" fmla="val 18007"/>
                </a:avLst>
              </a:prstGeom>
              <a:ln>
                <a:headEnd/>
                <a:tailEnd/>
              </a:ln>
              <a:extLst/>
            </p:spPr>
            <p:style>
              <a:lnRef idx="2">
                <a:schemeClr val="accent2"/>
              </a:lnRef>
              <a:fillRef idx="1">
                <a:schemeClr val="lt1"/>
              </a:fillRef>
              <a:effectRef idx="0">
                <a:schemeClr val="accent2"/>
              </a:effectRef>
              <a:fontRef idx="minor">
                <a:schemeClr val="dk1"/>
              </a:fontRef>
            </p:style>
          </p:pic>
        </p:grpSp>
        <p:sp>
          <p:nvSpPr>
            <p:cNvPr id="30" name="Content Placeholder 35"/>
            <p:cNvSpPr txBox="1">
              <a:spLocks/>
            </p:cNvSpPr>
            <p:nvPr/>
          </p:nvSpPr>
          <p:spPr bwMode="gray">
            <a:xfrm>
              <a:off x="4738562" y="4780635"/>
              <a:ext cx="4197774" cy="1746910"/>
            </a:xfrm>
            <a:prstGeom prst="rect">
              <a:avLst/>
            </a:prstGeom>
            <a:ln w="12700">
              <a:noFill/>
            </a:ln>
          </p:spPr>
          <p:txBody>
            <a:bodyPr vert="horz" lIns="91440" tIns="45720" rIns="91440" bIns="45720" rtlCol="0">
              <a:noAutofit/>
            </a:bodyPr>
            <a:lstStyle/>
            <a:p>
              <a:pPr marL="342900" indent="-342900">
                <a:lnSpc>
                  <a:spcPct val="150000"/>
                </a:lnSpc>
                <a:spcBef>
                  <a:spcPts val="200"/>
                </a:spcBef>
                <a:spcAft>
                  <a:spcPts val="200"/>
                </a:spcAft>
                <a:buClr>
                  <a:srgbClr val="005398"/>
                </a:buClr>
                <a:buSzPct val="70000"/>
                <a:buFont typeface="Wingdings" pitchFamily="2" charset="2"/>
                <a:buChar char=""/>
              </a:pPr>
              <a:r>
                <a:rPr lang="zh-CN" altLang="en-US" sz="1200" dirty="0" smtClean="0">
                  <a:latin typeface="微软雅黑" panose="020B0503020204020204" pitchFamily="34" charset="-122"/>
                  <a:ea typeface="微软雅黑" panose="020B0503020204020204" pitchFamily="34" charset="-122"/>
                </a:rPr>
                <a:t>国内外领先</a:t>
              </a:r>
              <a:r>
                <a:rPr lang="zh-CN" altLang="en-US" sz="1200" dirty="0" smtClean="0">
                  <a:latin typeface="微软雅黑" panose="020B0503020204020204" pitchFamily="34" charset="-122"/>
                  <a:ea typeface="微软雅黑" panose="020B0503020204020204" pitchFamily="34" charset="-122"/>
                </a:rPr>
                <a:t>的生产设施</a:t>
              </a:r>
              <a:endParaRPr lang="en-US" sz="1200" dirty="0" smtClean="0">
                <a:latin typeface="微软雅黑" panose="020B0503020204020204" pitchFamily="34" charset="-122"/>
                <a:ea typeface="微软雅黑" panose="020B0503020204020204" pitchFamily="34" charset="-122"/>
              </a:endParaRPr>
            </a:p>
          </p:txBody>
        </p:sp>
        <p:sp>
          <p:nvSpPr>
            <p:cNvPr id="31" name="AutoShape 91"/>
            <p:cNvSpPr>
              <a:spLocks noChangeArrowheads="1"/>
            </p:cNvSpPr>
            <p:nvPr/>
          </p:nvSpPr>
          <p:spPr bwMode="gray">
            <a:xfrm>
              <a:off x="4738562" y="4397012"/>
              <a:ext cx="4197774" cy="380992"/>
            </a:xfrm>
            <a:prstGeom prst="rect">
              <a:avLst/>
            </a:prstGeom>
            <a:gradFill rotWithShape="1">
              <a:gsLst>
                <a:gs pos="0">
                  <a:srgbClr val="3F4E60"/>
                </a:gs>
                <a:gs pos="100000">
                  <a:srgbClr val="5F7791"/>
                </a:gs>
              </a:gsLst>
              <a:lin ang="0" scaled="1"/>
            </a:gradFill>
            <a:ln w="12700" algn="ctr">
              <a:noFill/>
              <a:round/>
              <a:headEnd/>
              <a:tailEnd/>
            </a:ln>
            <a:effectLst/>
            <a:extLst/>
          </p:spPr>
          <p:txBody>
            <a:bodyPr lIns="91440" tIns="43623" rIns="91440" bIns="43623" anchor="ctr"/>
            <a:lstStyle/>
            <a:p>
              <a:pPr algn="ctr" defTabSz="873125">
                <a:lnSpc>
                  <a:spcPct val="85000"/>
                </a:lnSpc>
                <a:spcBef>
                  <a:spcPts val="300"/>
                </a:spcBef>
                <a:buClr>
                  <a:schemeClr val="folHlink"/>
                </a:buClr>
                <a:buSzPct val="80000"/>
                <a:buFont typeface="Wingdings" pitchFamily="2" charset="2"/>
                <a:buNone/>
                <a:defRPr/>
              </a:pPr>
              <a:r>
                <a:rPr lang="zh-CN" altLang="en-US" sz="1600" b="1" dirty="0" smtClean="0">
                  <a:solidFill>
                    <a:schemeClr val="bg1"/>
                  </a:solidFill>
                  <a:latin typeface="微软雅黑" panose="020B0503020204020204" pitchFamily="34" charset="-122"/>
                  <a:ea typeface="微软雅黑" panose="020B0503020204020204" pitchFamily="34" charset="-122"/>
                  <a:cs typeface="Arial" charset="0"/>
                </a:rPr>
                <a:t>领先</a:t>
              </a:r>
              <a:r>
                <a:rPr lang="zh-CN" altLang="en-US" sz="1600" b="1" dirty="0" smtClean="0">
                  <a:solidFill>
                    <a:schemeClr val="bg1"/>
                  </a:solidFill>
                  <a:latin typeface="微软雅黑" panose="020B0503020204020204" pitchFamily="34" charset="-122"/>
                  <a:ea typeface="微软雅黑" panose="020B0503020204020204" pitchFamily="34" charset="-122"/>
                  <a:cs typeface="Arial" charset="0"/>
                </a:rPr>
                <a:t>的生产设施</a:t>
              </a:r>
              <a:endParaRPr lang="en-US" altLang="zh-CN" sz="1600" b="1" dirty="0">
                <a:solidFill>
                  <a:schemeClr val="bg1"/>
                </a:solidFill>
                <a:latin typeface="微软雅黑" panose="020B0503020204020204" pitchFamily="34" charset="-122"/>
                <a:ea typeface="微软雅黑" panose="020B0503020204020204" pitchFamily="34" charset="-122"/>
                <a:cs typeface="Arial" charset="0"/>
              </a:endParaRPr>
            </a:p>
          </p:txBody>
        </p:sp>
      </p:grpSp>
      <p:pic>
        <p:nvPicPr>
          <p:cNvPr id="39" name="Picture 3" descr="http://www.microport.com.cn/cn/attach/product_pic/20130428_antelope1-3.jpg"/>
          <p:cNvPicPr>
            <a:picLocks noChangeAspect="1" noChangeArrowheads="1"/>
          </p:cNvPicPr>
          <p:nvPr/>
        </p:nvPicPr>
        <p:blipFill rotWithShape="1">
          <a:blip r:embed="rId9">
            <a:extLst>
              <a:ext uri="{28A0092B-C50C-407E-A947-70E740481C1C}">
                <a14:useLocalDpi xmlns:a14="http://schemas.microsoft.com/office/drawing/2010/main" val="0"/>
              </a:ext>
            </a:extLst>
          </a:blip>
          <a:srcRect r="6900"/>
          <a:stretch/>
        </p:blipFill>
        <p:spPr bwMode="auto">
          <a:xfrm>
            <a:off x="2660693" y="5255182"/>
            <a:ext cx="831187" cy="1018034"/>
          </a:xfrm>
          <a:prstGeom prst="roundRect">
            <a:avLst>
              <a:gd name="adj" fmla="val 12804"/>
            </a:avLst>
          </a:prstGeom>
          <a:ln/>
          <a:extLst/>
        </p:spPr>
        <p:style>
          <a:lnRef idx="2">
            <a:schemeClr val="accent2"/>
          </a:lnRef>
          <a:fillRef idx="1">
            <a:schemeClr val="lt1"/>
          </a:fillRef>
          <a:effectRef idx="0">
            <a:schemeClr val="accent2"/>
          </a:effectRef>
          <a:fontRef idx="minor">
            <a:schemeClr val="dk1"/>
          </a:fontRef>
        </p:style>
      </p:pic>
      <p:pic>
        <p:nvPicPr>
          <p:cNvPr id="40"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29973" r="32990" b="9675"/>
          <a:stretch/>
        </p:blipFill>
        <p:spPr bwMode="auto">
          <a:xfrm>
            <a:off x="3584998" y="5233889"/>
            <a:ext cx="842986" cy="1047504"/>
          </a:xfrm>
          <a:prstGeom prst="roundRect">
            <a:avLst>
              <a:gd name="adj" fmla="val 8594"/>
            </a:avLst>
          </a:prstGeom>
          <a:ln/>
        </p:spPr>
        <p:style>
          <a:lnRef idx="2">
            <a:schemeClr val="accent2"/>
          </a:lnRef>
          <a:fillRef idx="1">
            <a:schemeClr val="lt1"/>
          </a:fillRef>
          <a:effectRef idx="0">
            <a:schemeClr val="accent2"/>
          </a:effectRef>
          <a:fontRef idx="minor">
            <a:schemeClr val="dk1"/>
          </a:fontRef>
        </p:style>
      </p:pic>
      <p:pic>
        <p:nvPicPr>
          <p:cNvPr id="37" name="Picture 2" descr="E:\公司PPT\素材\全球子公司照片\Arlington Office with Logo.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13" t="30529" r="47770" b="43552"/>
          <a:stretch/>
        </p:blipFill>
        <p:spPr bwMode="auto">
          <a:xfrm>
            <a:off x="6012160" y="5373216"/>
            <a:ext cx="1487236" cy="884780"/>
          </a:xfrm>
          <a:prstGeom prst="roundRect">
            <a:avLst>
              <a:gd name="adj" fmla="val 8594"/>
            </a:avLst>
          </a:prstGeom>
          <a:ln/>
          <a:effectLst>
            <a:glow>
              <a:srgbClr val="26E7FF"/>
            </a:glow>
          </a:effectLst>
          <a:extLst/>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3303947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p:cNvSpPr>
            <a:spLocks/>
          </p:cNvSpPr>
          <p:nvPr/>
        </p:nvSpPr>
        <p:spPr bwMode="gray">
          <a:xfrm rot="430382">
            <a:off x="219075" y="2414478"/>
            <a:ext cx="7072313" cy="3756025"/>
          </a:xfrm>
          <a:custGeom>
            <a:avLst/>
            <a:gdLst>
              <a:gd name="T0" fmla="*/ 2147483647 w 4349"/>
              <a:gd name="T1" fmla="*/ 2147483647 h 2386"/>
              <a:gd name="T2" fmla="*/ 2147483647 w 4349"/>
              <a:gd name="T3" fmla="*/ 2147483647 h 2386"/>
              <a:gd name="T4" fmla="*/ 2147483647 w 4349"/>
              <a:gd name="T5" fmla="*/ 2147483647 h 2386"/>
              <a:gd name="T6" fmla="*/ 2147483647 w 4349"/>
              <a:gd name="T7" fmla="*/ 0 h 2386"/>
              <a:gd name="T8" fmla="*/ 2147483647 w 4349"/>
              <a:gd name="T9" fmla="*/ 2147483647 h 2386"/>
              <a:gd name="T10" fmla="*/ 2147483647 w 4349"/>
              <a:gd name="T11" fmla="*/ 2147483647 h 2386"/>
              <a:gd name="T12" fmla="*/ 2147483647 w 4349"/>
              <a:gd name="T13" fmla="*/ 2147483647 h 2386"/>
              <a:gd name="T14" fmla="*/ 2147483647 w 4349"/>
              <a:gd name="T15" fmla="*/ 2147483647 h 2386"/>
              <a:gd name="T16" fmla="*/ 2147483647 w 4349"/>
              <a:gd name="T17" fmla="*/ 2147483647 h 2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49"/>
              <a:gd name="T28" fmla="*/ 0 h 2386"/>
              <a:gd name="T29" fmla="*/ 4349 w 4349"/>
              <a:gd name="T30" fmla="*/ 2386 h 2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49" h="2386">
                <a:moveTo>
                  <a:pt x="62" y="2386"/>
                </a:moveTo>
                <a:cubicBezTo>
                  <a:pt x="0" y="2268"/>
                  <a:pt x="424" y="1473"/>
                  <a:pt x="1646" y="903"/>
                </a:cubicBezTo>
                <a:cubicBezTo>
                  <a:pt x="2768" y="413"/>
                  <a:pt x="3763" y="288"/>
                  <a:pt x="3763" y="288"/>
                </a:cubicBezTo>
                <a:lnTo>
                  <a:pt x="3730" y="0"/>
                </a:lnTo>
                <a:lnTo>
                  <a:pt x="4349" y="475"/>
                </a:lnTo>
                <a:lnTo>
                  <a:pt x="3864" y="1191"/>
                </a:lnTo>
                <a:lnTo>
                  <a:pt x="3830" y="893"/>
                </a:lnTo>
                <a:cubicBezTo>
                  <a:pt x="3830" y="893"/>
                  <a:pt x="2796" y="933"/>
                  <a:pt x="1784" y="1281"/>
                </a:cubicBezTo>
                <a:cubicBezTo>
                  <a:pt x="640" y="1645"/>
                  <a:pt x="62" y="2386"/>
                  <a:pt x="62" y="2386"/>
                </a:cubicBezTo>
                <a:close/>
              </a:path>
            </a:pathLst>
          </a:cu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b="100000"/>
            </a:path>
            <a:tileRect t="-100000" r="-100000"/>
          </a:gradFill>
          <a:ln>
            <a:noFill/>
          </a:ln>
        </p:spPr>
        <p:txBody>
          <a:bodyPr lIns="27693" tIns="27693" rIns="27693" bIns="27693" anchor="ctr"/>
          <a:lstStyle/>
          <a:p>
            <a:endParaRPr lang="zh-CN" altLang="en-US">
              <a:latin typeface="Arial" pitchFamily="34" charset="0"/>
              <a:cs typeface="Arial" pitchFamily="34" charset="0"/>
            </a:endParaRPr>
          </a:p>
        </p:txBody>
      </p:sp>
      <p:cxnSp>
        <p:nvCxnSpPr>
          <p:cNvPr id="11" name="Elbow Connector 10"/>
          <p:cNvCxnSpPr/>
          <p:nvPr/>
        </p:nvCxnSpPr>
        <p:spPr>
          <a:xfrm rot="16200000" flipH="1">
            <a:off x="5849542" y="3900808"/>
            <a:ext cx="1747188" cy="621566"/>
          </a:xfrm>
          <a:prstGeom prst="bentConnector3">
            <a:avLst>
              <a:gd name="adj1" fmla="val 7987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916BAF2F-20AB-46FF-A3BA-9BE697E58B1D}" type="slidenum">
              <a:rPr lang="zh-CN" altLang="en-US" smtClean="0">
                <a:latin typeface="Arial" pitchFamily="34" charset="0"/>
                <a:cs typeface="Arial" pitchFamily="34" charset="0"/>
              </a:rPr>
              <a:pPr/>
              <a:t>3</a:t>
            </a:fld>
            <a:endParaRPr lang="zh-CN" altLang="en-US" dirty="0">
              <a:latin typeface="Arial" pitchFamily="34" charset="0"/>
              <a:cs typeface="Arial" pitchFamily="34" charset="0"/>
            </a:endParaRPr>
          </a:p>
        </p:txBody>
      </p:sp>
      <p:sp>
        <p:nvSpPr>
          <p:cNvPr id="9" name="Text Placeholder 8"/>
          <p:cNvSpPr>
            <a:spLocks noGrp="1"/>
          </p:cNvSpPr>
          <p:nvPr>
            <p:ph type="body" sz="quarter" idx="13"/>
          </p:nvPr>
        </p:nvSpPr>
        <p:spPr>
          <a:xfrm>
            <a:off x="35497" y="229784"/>
            <a:ext cx="6984776" cy="503237"/>
          </a:xfrm>
        </p:spPr>
        <p:txBody>
          <a:bodyPr/>
          <a:lstStyle/>
          <a:p>
            <a:r>
              <a:rPr lang="zh-CN" altLang="en-US" dirty="0" smtClean="0">
                <a:latin typeface="+mj-ea"/>
                <a:ea typeface="+mj-ea"/>
              </a:rPr>
              <a:t>微创的历史</a:t>
            </a:r>
            <a:endParaRPr lang="en-US" dirty="0">
              <a:latin typeface="+mj-ea"/>
              <a:ea typeface="+mj-ea"/>
            </a:endParaRPr>
          </a:p>
        </p:txBody>
      </p:sp>
      <p:sp>
        <p:nvSpPr>
          <p:cNvPr id="5" name="Rectangle 9"/>
          <p:cNvSpPr>
            <a:spLocks noChangeArrowheads="1"/>
          </p:cNvSpPr>
          <p:nvPr/>
        </p:nvSpPr>
        <p:spPr bwMode="auto">
          <a:xfrm>
            <a:off x="431328" y="4869162"/>
            <a:ext cx="62865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p>
            <a:pPr marL="177800" indent="-177800" eaLnBrk="0" hangingPunct="0">
              <a:spcBef>
                <a:spcPct val="20000"/>
              </a:spcBef>
              <a:buClr>
                <a:schemeClr val="tx2"/>
              </a:buClr>
              <a:buSzPct val="90000"/>
              <a:buFont typeface="Wingdings" pitchFamily="2" charset="2"/>
              <a:buNone/>
            </a:pPr>
            <a:r>
              <a:rPr lang="en-US" altLang="zh-TW" sz="1400" b="1" dirty="0">
                <a:ln>
                  <a:solidFill>
                    <a:schemeClr val="bg1">
                      <a:alpha val="41000"/>
                    </a:schemeClr>
                  </a:solidFill>
                </a:ln>
                <a:solidFill>
                  <a:schemeClr val="bg1">
                    <a:lumMod val="75000"/>
                  </a:schemeClr>
                </a:solidFill>
                <a:effectLst/>
                <a:latin typeface="Arial" pitchFamily="34" charset="0"/>
                <a:ea typeface="PMingLiU" pitchFamily="18" charset="-120"/>
                <a:cs typeface="Arial" pitchFamily="34" charset="0"/>
              </a:rPr>
              <a:t>1998</a:t>
            </a:r>
            <a:endParaRPr lang="zh-TW" altLang="en-US" sz="1400" b="1" dirty="0">
              <a:ln>
                <a:solidFill>
                  <a:schemeClr val="bg1">
                    <a:alpha val="41000"/>
                  </a:schemeClr>
                </a:solidFill>
              </a:ln>
              <a:solidFill>
                <a:schemeClr val="bg1">
                  <a:lumMod val="75000"/>
                </a:schemeClr>
              </a:solidFill>
              <a:effectLst/>
              <a:latin typeface="Arial" pitchFamily="34" charset="0"/>
              <a:ea typeface="PMingLiU" pitchFamily="18" charset="-120"/>
              <a:cs typeface="Arial" pitchFamily="34" charset="0"/>
            </a:endParaRPr>
          </a:p>
        </p:txBody>
      </p:sp>
      <p:sp>
        <p:nvSpPr>
          <p:cNvPr id="6" name="Rectangle 13"/>
          <p:cNvSpPr>
            <a:spLocks noChangeArrowheads="1"/>
          </p:cNvSpPr>
          <p:nvPr/>
        </p:nvSpPr>
        <p:spPr bwMode="auto">
          <a:xfrm>
            <a:off x="1063030" y="4552231"/>
            <a:ext cx="62865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p>
            <a:pPr marL="177800" indent="-177800" eaLnBrk="0" hangingPunct="0">
              <a:spcBef>
                <a:spcPct val="20000"/>
              </a:spcBef>
              <a:buClr>
                <a:schemeClr val="tx2"/>
              </a:buClr>
              <a:buSzPct val="90000"/>
              <a:buFont typeface="Wingdings" pitchFamily="2" charset="2"/>
              <a:buNone/>
            </a:pPr>
            <a:r>
              <a:rPr lang="en-US" altLang="zh-TW" sz="1400" b="1" dirty="0" smtClean="0">
                <a:ln>
                  <a:solidFill>
                    <a:schemeClr val="bg1">
                      <a:alpha val="41000"/>
                    </a:schemeClr>
                  </a:solidFill>
                </a:ln>
                <a:solidFill>
                  <a:schemeClr val="bg1">
                    <a:lumMod val="75000"/>
                  </a:schemeClr>
                </a:solidFill>
                <a:effectLst/>
                <a:latin typeface="Arial" pitchFamily="34" charset="0"/>
                <a:ea typeface="PMingLiU" pitchFamily="18" charset="-120"/>
                <a:cs typeface="Arial" pitchFamily="34" charset="0"/>
              </a:rPr>
              <a:t>2001</a:t>
            </a:r>
            <a:endParaRPr lang="zh-TW" altLang="en-US" sz="1400" b="1" dirty="0">
              <a:ln>
                <a:solidFill>
                  <a:schemeClr val="bg1">
                    <a:alpha val="41000"/>
                  </a:schemeClr>
                </a:solidFill>
              </a:ln>
              <a:solidFill>
                <a:schemeClr val="bg1">
                  <a:lumMod val="75000"/>
                </a:schemeClr>
              </a:solidFill>
              <a:effectLst/>
              <a:latin typeface="Arial" pitchFamily="34" charset="0"/>
              <a:ea typeface="PMingLiU" pitchFamily="18" charset="-120"/>
              <a:cs typeface="Arial" pitchFamily="34" charset="0"/>
            </a:endParaRPr>
          </a:p>
        </p:txBody>
      </p:sp>
      <p:sp>
        <p:nvSpPr>
          <p:cNvPr id="7" name="Rectangle 17"/>
          <p:cNvSpPr>
            <a:spLocks noChangeArrowheads="1"/>
          </p:cNvSpPr>
          <p:nvPr/>
        </p:nvSpPr>
        <p:spPr bwMode="auto">
          <a:xfrm>
            <a:off x="2678678" y="3789042"/>
            <a:ext cx="6286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p>
            <a:pPr marL="177800" indent="-177800" rtl="1" eaLnBrk="0" hangingPunct="0">
              <a:spcBef>
                <a:spcPct val="20000"/>
              </a:spcBef>
              <a:buClr>
                <a:schemeClr val="tx2"/>
              </a:buClr>
              <a:buSzPct val="90000"/>
              <a:buFont typeface="Wingdings" pitchFamily="2" charset="2"/>
              <a:buNone/>
            </a:pPr>
            <a:r>
              <a:rPr lang="en-US" altLang="zh-TW" sz="1400" b="1" dirty="0">
                <a:ln>
                  <a:solidFill>
                    <a:schemeClr val="bg1">
                      <a:alpha val="41000"/>
                    </a:schemeClr>
                  </a:solidFill>
                </a:ln>
                <a:solidFill>
                  <a:schemeClr val="bg1">
                    <a:lumMod val="75000"/>
                  </a:schemeClr>
                </a:solidFill>
                <a:effectLst/>
                <a:latin typeface="Arial" pitchFamily="34" charset="0"/>
                <a:ea typeface="PMingLiU" pitchFamily="18" charset="-120"/>
                <a:cs typeface="Arial" pitchFamily="34" charset="0"/>
              </a:rPr>
              <a:t>2008</a:t>
            </a:r>
            <a:endParaRPr lang="zh-TW" altLang="en-US" sz="1400" b="1" dirty="0">
              <a:ln>
                <a:solidFill>
                  <a:schemeClr val="bg1">
                    <a:alpha val="41000"/>
                  </a:schemeClr>
                </a:solidFill>
              </a:ln>
              <a:solidFill>
                <a:schemeClr val="bg1">
                  <a:lumMod val="75000"/>
                </a:schemeClr>
              </a:solidFill>
              <a:effectLst/>
              <a:latin typeface="Arial" pitchFamily="34" charset="0"/>
              <a:ea typeface="PMingLiU" pitchFamily="18" charset="-120"/>
              <a:cs typeface="Arial" pitchFamily="34" charset="0"/>
            </a:endParaRPr>
          </a:p>
        </p:txBody>
      </p:sp>
      <p:sp>
        <p:nvSpPr>
          <p:cNvPr id="8" name="Rectangle 18"/>
          <p:cNvSpPr>
            <a:spLocks noChangeArrowheads="1"/>
          </p:cNvSpPr>
          <p:nvPr/>
        </p:nvSpPr>
        <p:spPr bwMode="auto">
          <a:xfrm>
            <a:off x="3326751" y="3586165"/>
            <a:ext cx="627063"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p>
            <a:pPr marL="177800" indent="-177800" eaLnBrk="0" hangingPunct="0">
              <a:spcBef>
                <a:spcPct val="20000"/>
              </a:spcBef>
              <a:buClr>
                <a:schemeClr val="tx2"/>
              </a:buClr>
              <a:buSzPct val="90000"/>
              <a:buFont typeface="Wingdings" pitchFamily="2" charset="2"/>
              <a:buNone/>
            </a:pPr>
            <a:r>
              <a:rPr lang="en-US" altLang="zh-TW" sz="1400" b="1" dirty="0">
                <a:ln>
                  <a:solidFill>
                    <a:schemeClr val="bg1">
                      <a:alpha val="41000"/>
                    </a:schemeClr>
                  </a:solidFill>
                </a:ln>
                <a:solidFill>
                  <a:schemeClr val="bg1">
                    <a:lumMod val="75000"/>
                  </a:schemeClr>
                </a:solidFill>
                <a:effectLst/>
                <a:latin typeface="Arial" pitchFamily="34" charset="0"/>
                <a:ea typeface="PMingLiU" pitchFamily="18" charset="-120"/>
                <a:cs typeface="Arial" pitchFamily="34" charset="0"/>
              </a:rPr>
              <a:t>2009</a:t>
            </a:r>
            <a:endParaRPr lang="zh-TW" altLang="en-US" sz="1400" b="1" dirty="0">
              <a:ln>
                <a:solidFill>
                  <a:schemeClr val="bg1">
                    <a:alpha val="41000"/>
                  </a:schemeClr>
                </a:solidFill>
              </a:ln>
              <a:solidFill>
                <a:schemeClr val="bg1">
                  <a:lumMod val="75000"/>
                </a:schemeClr>
              </a:solidFill>
              <a:effectLst/>
              <a:latin typeface="Arial" pitchFamily="34" charset="0"/>
              <a:ea typeface="PMingLiU" pitchFamily="18" charset="-120"/>
              <a:cs typeface="Arial" pitchFamily="34" charset="0"/>
            </a:endParaRPr>
          </a:p>
        </p:txBody>
      </p:sp>
      <p:sp>
        <p:nvSpPr>
          <p:cNvPr id="16" name="Rectangle 6"/>
          <p:cNvSpPr>
            <a:spLocks noChangeArrowheads="1"/>
          </p:cNvSpPr>
          <p:nvPr/>
        </p:nvSpPr>
        <p:spPr bwMode="auto">
          <a:xfrm>
            <a:off x="125413" y="5841509"/>
            <a:ext cx="1800000" cy="260509"/>
          </a:xfrm>
          <a:prstGeom prst="roundRect">
            <a:avLst>
              <a:gd name="adj" fmla="val 10148"/>
            </a:avLst>
          </a:prstGeom>
          <a:solidFill>
            <a:srgbClr val="CDE4EC"/>
          </a:solidFill>
          <a:ln w="15875" algn="ctr">
            <a:solidFill>
              <a:schemeClr val="bg1"/>
            </a:solidFill>
            <a:round/>
            <a:headEnd/>
            <a:tailEnd/>
          </a:ln>
        </p:spPr>
        <p:txBody>
          <a:bodyPr lIns="45720" rIns="45720">
            <a:spAutoFit/>
          </a:bodyPr>
          <a:lstStyle/>
          <a:p>
            <a:pPr marL="290513" indent="-290513" eaLnBrk="0" hangingPunct="0">
              <a:spcBef>
                <a:spcPct val="40000"/>
              </a:spcBef>
              <a:buClr>
                <a:schemeClr val="tx2"/>
              </a:buClr>
              <a:buSzPct val="130000"/>
              <a:buFont typeface="Wingdings" pitchFamily="2" charset="2"/>
              <a:buBlip>
                <a:blip r:embed="rId2"/>
              </a:buBlip>
            </a:pPr>
            <a:r>
              <a:rPr lang="zh-CN" altLang="en-US" sz="1000" b="1" dirty="0" smtClean="0">
                <a:solidFill>
                  <a:srgbClr val="FF0000"/>
                </a:solidFill>
                <a:latin typeface="Adobe 黑体 Std R" pitchFamily="34" charset="-122"/>
                <a:ea typeface="Adobe 黑体 Std R" pitchFamily="34" charset="-122"/>
                <a:cs typeface="Arial" pitchFamily="34" charset="0"/>
              </a:rPr>
              <a:t>由常兆华博士创立于上海</a:t>
            </a:r>
            <a:endParaRPr lang="zh-TW" altLang="en-US" sz="1000" b="1" dirty="0">
              <a:solidFill>
                <a:srgbClr val="FF0000"/>
              </a:solidFill>
              <a:latin typeface="Adobe 黑体 Std R" pitchFamily="34" charset="-122"/>
              <a:ea typeface="Adobe 黑体 Std R" pitchFamily="34" charset="-122"/>
              <a:cs typeface="Arial" pitchFamily="34" charset="0"/>
            </a:endParaRPr>
          </a:p>
        </p:txBody>
      </p:sp>
      <p:sp>
        <p:nvSpPr>
          <p:cNvPr id="18" name="Text Box 27"/>
          <p:cNvSpPr txBox="1">
            <a:spLocks noChangeArrowheads="1"/>
          </p:cNvSpPr>
          <p:nvPr/>
        </p:nvSpPr>
        <p:spPr bwMode="auto">
          <a:xfrm>
            <a:off x="1964853" y="4113215"/>
            <a:ext cx="7239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b="1">
                <a:solidFill>
                  <a:schemeClr val="tx1"/>
                </a:solidFill>
                <a:latin typeface="Arial" pitchFamily="34" charset="0"/>
                <a:cs typeface="Arial" pitchFamily="34" charset="0"/>
              </a:defRPr>
            </a:lvl1pPr>
            <a:lvl2pPr marL="742950" indent="-285750" eaLnBrk="0" hangingPunct="0">
              <a:defRPr sz="1600" b="1">
                <a:solidFill>
                  <a:schemeClr val="tx1"/>
                </a:solidFill>
                <a:latin typeface="Arial" pitchFamily="34" charset="0"/>
                <a:cs typeface="Arial" pitchFamily="34" charset="0"/>
              </a:defRPr>
            </a:lvl2pPr>
            <a:lvl3pPr marL="1143000" indent="-228600" eaLnBrk="0" hangingPunct="0">
              <a:defRPr sz="1600" b="1">
                <a:solidFill>
                  <a:schemeClr val="tx1"/>
                </a:solidFill>
                <a:latin typeface="Arial" pitchFamily="34" charset="0"/>
                <a:cs typeface="Arial" pitchFamily="34" charset="0"/>
              </a:defRPr>
            </a:lvl3pPr>
            <a:lvl4pPr marL="1600200" indent="-228600" eaLnBrk="0" hangingPunct="0">
              <a:defRPr sz="1600" b="1">
                <a:solidFill>
                  <a:schemeClr val="tx1"/>
                </a:solidFill>
                <a:latin typeface="Arial" pitchFamily="34" charset="0"/>
                <a:cs typeface="Arial" pitchFamily="34" charset="0"/>
              </a:defRPr>
            </a:lvl4pPr>
            <a:lvl5pPr marL="2057400" indent="-228600" eaLnBrk="0" hangingPunct="0">
              <a:defRPr sz="16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cs typeface="Arial" pitchFamily="34" charset="0"/>
              </a:defRPr>
            </a:lvl9pPr>
          </a:lstStyle>
          <a:p>
            <a:pPr eaLnBrk="1" hangingPunct="1">
              <a:spcBef>
                <a:spcPct val="50000"/>
              </a:spcBef>
            </a:pPr>
            <a:r>
              <a:rPr lang="en-US" altLang="zh-CN" sz="1400" dirty="0" smtClean="0">
                <a:ln>
                  <a:solidFill>
                    <a:schemeClr val="bg1">
                      <a:alpha val="41000"/>
                    </a:schemeClr>
                  </a:solidFill>
                </a:ln>
                <a:solidFill>
                  <a:schemeClr val="bg1">
                    <a:lumMod val="75000"/>
                  </a:schemeClr>
                </a:solidFill>
                <a:effectLst/>
                <a:ea typeface="宋体" pitchFamily="2" charset="-122"/>
              </a:rPr>
              <a:t>2004</a:t>
            </a:r>
            <a:endParaRPr lang="en-US" altLang="zh-CN" sz="1400" dirty="0">
              <a:ln>
                <a:solidFill>
                  <a:schemeClr val="bg1">
                    <a:alpha val="41000"/>
                  </a:schemeClr>
                </a:solidFill>
              </a:ln>
              <a:solidFill>
                <a:schemeClr val="bg1">
                  <a:lumMod val="75000"/>
                </a:schemeClr>
              </a:solidFill>
              <a:effectLst/>
              <a:ea typeface="宋体" pitchFamily="2" charset="-122"/>
            </a:endParaRPr>
          </a:p>
        </p:txBody>
      </p:sp>
      <p:sp>
        <p:nvSpPr>
          <p:cNvPr id="22" name="Rectangle 19" descr="&lt;tags&gt;&lt;tag n=&quot;BulletInfo&quot; v=&quot;Team&quot; /&gt;&lt;/tags&gt;"/>
          <p:cNvSpPr>
            <a:spLocks noChangeArrowheads="1"/>
          </p:cNvSpPr>
          <p:nvPr/>
        </p:nvSpPr>
        <p:spPr bwMode="auto">
          <a:xfrm>
            <a:off x="3923928" y="4725144"/>
            <a:ext cx="1656000" cy="648000"/>
          </a:xfrm>
          <a:prstGeom prst="roundRect">
            <a:avLst>
              <a:gd name="adj" fmla="val 9398"/>
            </a:avLst>
          </a:prstGeom>
          <a:solidFill>
            <a:srgbClr val="CDE4EC"/>
          </a:solidFill>
          <a:ln w="15875" algn="ctr">
            <a:solidFill>
              <a:schemeClr val="bg1"/>
            </a:solidFill>
            <a:round/>
            <a:headEnd/>
            <a:tailEnd/>
          </a:ln>
        </p:spPr>
        <p:txBody>
          <a:bodyPr wrap="square" lIns="45720" rIns="45720">
            <a:spAutoFit/>
          </a:bodyPr>
          <a:lstStyle/>
          <a:p>
            <a:pPr marL="290513" lvl="0" indent="-290513" eaLnBrk="0" hangingPunct="0">
              <a:spcBef>
                <a:spcPct val="40000"/>
              </a:spcBef>
              <a:buClr>
                <a:srgbClr val="212745"/>
              </a:buClr>
              <a:buSzPct val="130000"/>
              <a:buBlip>
                <a:blip r:embed="rId2"/>
              </a:buBlip>
            </a:pPr>
            <a:r>
              <a:rPr lang="zh-CN" altLang="en-US" sz="1000" b="1" dirty="0" smtClean="0">
                <a:solidFill>
                  <a:srgbClr val="FF0000"/>
                </a:solidFill>
                <a:latin typeface="Adobe 黑体 Std R" pitchFamily="34" charset="-122"/>
                <a:ea typeface="Adobe 黑体 Std R" pitchFamily="34" charset="-122"/>
                <a:cs typeface="Arial" pitchFamily="34" charset="0"/>
              </a:rPr>
              <a:t>香港主板上市</a:t>
            </a:r>
            <a:r>
              <a:rPr lang="en-US" altLang="zh-CN" sz="1000" dirty="0" smtClean="0">
                <a:solidFill>
                  <a:prstClr val="black"/>
                </a:solidFill>
                <a:latin typeface="Adobe 黑体 Std R" pitchFamily="34" charset="-122"/>
                <a:ea typeface="Adobe 黑体 Std R" pitchFamily="34" charset="-122"/>
                <a:cs typeface="Arial" pitchFamily="34" charset="0"/>
              </a:rPr>
              <a:t>  </a:t>
            </a:r>
            <a:endParaRPr lang="en-US" altLang="zh-CN" sz="1000" dirty="0">
              <a:solidFill>
                <a:prstClr val="black"/>
              </a:solidFill>
              <a:latin typeface="Adobe 黑体 Std R" pitchFamily="34" charset="-122"/>
              <a:ea typeface="Adobe 黑体 Std R" pitchFamily="34" charset="-122"/>
              <a:cs typeface="Arial" pitchFamily="34" charset="0"/>
            </a:endParaRPr>
          </a:p>
          <a:p>
            <a:pPr marL="290513" indent="-290513" eaLnBrk="0" hangingPunct="0">
              <a:spcBef>
                <a:spcPct val="40000"/>
              </a:spcBef>
              <a:buClr>
                <a:schemeClr val="tx2"/>
              </a:buClr>
              <a:buSzPct val="130000"/>
              <a:buFont typeface="Wingdings" pitchFamily="2" charset="2"/>
              <a:buBlip>
                <a:blip r:embed="rId2"/>
              </a:buBlip>
            </a:pPr>
            <a:r>
              <a:rPr lang="zh-CN" altLang="en-US" sz="1000" dirty="0">
                <a:latin typeface="Adobe 黑体 Std R" pitchFamily="34" charset="-122"/>
                <a:ea typeface="Adobe 黑体 Std R" pitchFamily="34" charset="-122"/>
                <a:cs typeface="Arial" pitchFamily="34" charset="0"/>
              </a:rPr>
              <a:t>微创电生理成立</a:t>
            </a:r>
          </a:p>
          <a:p>
            <a:pPr marL="290513" indent="-290513" eaLnBrk="0" hangingPunct="0">
              <a:spcBef>
                <a:spcPct val="40000"/>
              </a:spcBef>
              <a:buClr>
                <a:schemeClr val="tx2"/>
              </a:buClr>
              <a:buSzPct val="130000"/>
              <a:buFont typeface="Wingdings" pitchFamily="2" charset="2"/>
              <a:buBlip>
                <a:blip r:embed="rId2"/>
              </a:buBlip>
            </a:pPr>
            <a:r>
              <a:rPr lang="zh-CN" altLang="en-US" sz="1000" dirty="0" smtClean="0">
                <a:latin typeface="Adobe 黑体 Std R" pitchFamily="34" charset="-122"/>
                <a:ea typeface="Adobe 黑体 Std R" pitchFamily="34" charset="-122"/>
                <a:cs typeface="Arial" pitchFamily="34" charset="0"/>
              </a:rPr>
              <a:t>年</a:t>
            </a:r>
            <a:r>
              <a:rPr lang="zh-CN" altLang="en-US" sz="1000" dirty="0">
                <a:latin typeface="Adobe 黑体 Std R" pitchFamily="34" charset="-122"/>
                <a:ea typeface="Adobe 黑体 Std R" pitchFamily="34" charset="-122"/>
                <a:cs typeface="Arial" pitchFamily="34" charset="0"/>
              </a:rPr>
              <a:t>销售额突破</a:t>
            </a:r>
            <a:r>
              <a:rPr lang="en-US" altLang="zh-CN" sz="1000" dirty="0">
                <a:latin typeface="Adobe 黑体 Std R" pitchFamily="34" charset="-122"/>
                <a:ea typeface="Adobe 黑体 Std R" pitchFamily="34" charset="-122"/>
                <a:cs typeface="Arial" pitchFamily="34" charset="0"/>
              </a:rPr>
              <a:t>1</a:t>
            </a:r>
            <a:r>
              <a:rPr lang="zh-CN" altLang="en-US" sz="1000" dirty="0">
                <a:latin typeface="Adobe 黑体 Std R" pitchFamily="34" charset="-122"/>
                <a:ea typeface="Adobe 黑体 Std R" pitchFamily="34" charset="-122"/>
                <a:cs typeface="Arial" pitchFamily="34" charset="0"/>
              </a:rPr>
              <a:t>亿</a:t>
            </a:r>
            <a:r>
              <a:rPr lang="en-US" altLang="zh-CN" sz="1000" dirty="0" smtClean="0">
                <a:latin typeface="Adobe 黑体 Std R" pitchFamily="34" charset="-122"/>
                <a:ea typeface="Adobe 黑体 Std R" pitchFamily="34" charset="-122"/>
                <a:cs typeface="Arial" pitchFamily="34" charset="0"/>
              </a:rPr>
              <a:t>USD</a:t>
            </a:r>
            <a:endParaRPr lang="en-US" altLang="zh-CN" sz="1000" dirty="0">
              <a:latin typeface="Adobe 黑体 Std R" pitchFamily="34" charset="-122"/>
              <a:ea typeface="Adobe 黑体 Std R" pitchFamily="34" charset="-122"/>
              <a:cs typeface="Arial" pitchFamily="34" charset="0"/>
            </a:endParaRPr>
          </a:p>
        </p:txBody>
      </p:sp>
      <p:sp>
        <p:nvSpPr>
          <p:cNvPr id="24" name="Rectangle 18"/>
          <p:cNvSpPr>
            <a:spLocks noChangeArrowheads="1"/>
          </p:cNvSpPr>
          <p:nvPr/>
        </p:nvSpPr>
        <p:spPr bwMode="auto">
          <a:xfrm>
            <a:off x="4062041" y="3429000"/>
            <a:ext cx="627062"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p>
            <a:pPr marL="177800" indent="-177800" eaLnBrk="0" hangingPunct="0">
              <a:spcBef>
                <a:spcPct val="20000"/>
              </a:spcBef>
              <a:buClr>
                <a:schemeClr val="tx2"/>
              </a:buClr>
              <a:buSzPct val="90000"/>
              <a:buFont typeface="Wingdings" pitchFamily="2" charset="2"/>
              <a:buNone/>
            </a:pPr>
            <a:r>
              <a:rPr lang="en-US" altLang="zh-TW" sz="1400" b="1" dirty="0">
                <a:ln>
                  <a:solidFill>
                    <a:schemeClr val="bg1">
                      <a:alpha val="41000"/>
                    </a:schemeClr>
                  </a:solidFill>
                </a:ln>
                <a:solidFill>
                  <a:schemeClr val="bg1">
                    <a:lumMod val="75000"/>
                  </a:schemeClr>
                </a:solidFill>
                <a:effectLst/>
                <a:latin typeface="Arial" pitchFamily="34" charset="0"/>
                <a:ea typeface="PMingLiU" pitchFamily="18" charset="-120"/>
                <a:cs typeface="Arial" pitchFamily="34" charset="0"/>
              </a:rPr>
              <a:t>2010</a:t>
            </a:r>
            <a:endParaRPr lang="zh-TW" altLang="en-US" sz="1400" b="1" dirty="0">
              <a:ln>
                <a:solidFill>
                  <a:schemeClr val="bg1">
                    <a:alpha val="41000"/>
                  </a:schemeClr>
                </a:solidFill>
              </a:ln>
              <a:solidFill>
                <a:schemeClr val="bg1">
                  <a:lumMod val="75000"/>
                </a:schemeClr>
              </a:solidFill>
              <a:effectLst/>
              <a:latin typeface="Arial" pitchFamily="34" charset="0"/>
              <a:ea typeface="PMingLiU" pitchFamily="18" charset="-120"/>
              <a:cs typeface="Arial" pitchFamily="34" charset="0"/>
            </a:endParaRPr>
          </a:p>
        </p:txBody>
      </p:sp>
      <p:sp>
        <p:nvSpPr>
          <p:cNvPr id="26" name="Rectangle 19" descr="&lt;tags&gt;&lt;tag n=&quot;BulletInfo&quot; v=&quot;Team&quot; /&gt;&lt;/tags&gt;"/>
          <p:cNvSpPr>
            <a:spLocks noChangeArrowheads="1"/>
          </p:cNvSpPr>
          <p:nvPr/>
        </p:nvSpPr>
        <p:spPr bwMode="auto">
          <a:xfrm>
            <a:off x="208739" y="2661444"/>
            <a:ext cx="1410933" cy="479524"/>
          </a:xfrm>
          <a:prstGeom prst="roundRect">
            <a:avLst>
              <a:gd name="adj" fmla="val 7505"/>
            </a:avLst>
          </a:prstGeom>
          <a:solidFill>
            <a:srgbClr val="F2D54F">
              <a:alpha val="46000"/>
            </a:srgbClr>
          </a:solidFill>
          <a:ln w="15875" algn="ctr">
            <a:solidFill>
              <a:schemeClr val="bg1"/>
            </a:solidFill>
            <a:round/>
            <a:headEnd/>
            <a:tailEnd/>
          </a:ln>
        </p:spPr>
        <p:txBody>
          <a:bodyPr wrap="square" lIns="45720" rIns="45720">
            <a:spAutoFit/>
          </a:bodyPr>
          <a:lstStyle/>
          <a:p>
            <a:pPr marL="290513" indent="-290513" eaLnBrk="0" hangingPunct="0">
              <a:spcBef>
                <a:spcPct val="40000"/>
              </a:spcBef>
              <a:buClr>
                <a:srgbClr val="212745"/>
              </a:buClr>
              <a:buSzPct val="130000"/>
              <a:buBlip>
                <a:blip r:embed="rId2"/>
              </a:buBlip>
            </a:pPr>
            <a:r>
              <a:rPr lang="zh-CN" altLang="en-US" sz="1000" dirty="0">
                <a:latin typeface="Adobe 黑体 Std R" pitchFamily="34" charset="-122"/>
                <a:ea typeface="Adobe 黑体 Std R" pitchFamily="34" charset="-122"/>
                <a:cs typeface="Arial" pitchFamily="34" charset="0"/>
              </a:rPr>
              <a:t>迁入牛顿路</a:t>
            </a:r>
            <a:r>
              <a:rPr lang="en-US" altLang="zh-CN" sz="1000" dirty="0">
                <a:latin typeface="Adobe 黑体 Std R" pitchFamily="34" charset="-122"/>
                <a:ea typeface="Adobe 黑体 Std R" pitchFamily="34" charset="-122"/>
                <a:cs typeface="Arial" pitchFamily="34" charset="0"/>
              </a:rPr>
              <a:t>501</a:t>
            </a:r>
            <a:r>
              <a:rPr lang="zh-CN" altLang="en-US" sz="1000" dirty="0">
                <a:latin typeface="Adobe 黑体 Std R" pitchFamily="34" charset="-122"/>
                <a:ea typeface="Adobe 黑体 Std R" pitchFamily="34" charset="-122"/>
                <a:cs typeface="Arial" pitchFamily="34" charset="0"/>
              </a:rPr>
              <a:t>号</a:t>
            </a:r>
          </a:p>
          <a:p>
            <a:pPr marL="290513" lvl="0" indent="-290513" eaLnBrk="0" hangingPunct="0">
              <a:spcBef>
                <a:spcPct val="40000"/>
              </a:spcBef>
              <a:buClr>
                <a:srgbClr val="212745"/>
              </a:buClr>
              <a:buSzPct val="130000"/>
              <a:buBlip>
                <a:blip r:embed="rId2"/>
              </a:buBlip>
            </a:pPr>
            <a:r>
              <a:rPr lang="zh-CN" altLang="en-US" sz="1000" dirty="0" smtClean="0">
                <a:latin typeface="Adobe 黑体 Std R" pitchFamily="34" charset="-122"/>
                <a:ea typeface="Adobe 黑体 Std R" pitchFamily="34" charset="-122"/>
                <a:cs typeface="Arial" pitchFamily="34" charset="0"/>
              </a:rPr>
              <a:t>开始盈利</a:t>
            </a:r>
            <a:endParaRPr lang="en-US" altLang="zh-CN" sz="1000" dirty="0">
              <a:solidFill>
                <a:prstClr val="black"/>
              </a:solidFill>
              <a:latin typeface="Adobe 黑体 Std R" pitchFamily="34" charset="-122"/>
              <a:ea typeface="Adobe 黑体 Std R" pitchFamily="34" charset="-122"/>
              <a:cs typeface="Arial" pitchFamily="34" charset="0"/>
            </a:endParaRPr>
          </a:p>
        </p:txBody>
      </p:sp>
      <p:sp>
        <p:nvSpPr>
          <p:cNvPr id="27" name="Rectangle 18"/>
          <p:cNvSpPr>
            <a:spLocks noChangeArrowheads="1"/>
          </p:cNvSpPr>
          <p:nvPr/>
        </p:nvSpPr>
        <p:spPr bwMode="auto">
          <a:xfrm>
            <a:off x="4756715" y="3328094"/>
            <a:ext cx="627063"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p>
            <a:pPr marL="177800" indent="-177800" eaLnBrk="0" hangingPunct="0">
              <a:spcBef>
                <a:spcPct val="20000"/>
              </a:spcBef>
              <a:buClr>
                <a:schemeClr val="tx2"/>
              </a:buClr>
              <a:buSzPct val="90000"/>
              <a:buFont typeface="Wingdings" pitchFamily="2" charset="2"/>
              <a:buNone/>
            </a:pPr>
            <a:r>
              <a:rPr lang="en-US" altLang="zh-TW" sz="1400" b="1" dirty="0">
                <a:ln>
                  <a:solidFill>
                    <a:schemeClr val="bg1">
                      <a:alpha val="41000"/>
                    </a:schemeClr>
                  </a:solidFill>
                </a:ln>
                <a:solidFill>
                  <a:schemeClr val="bg1">
                    <a:lumMod val="75000"/>
                  </a:schemeClr>
                </a:solidFill>
                <a:effectLst/>
                <a:latin typeface="Arial" pitchFamily="34" charset="0"/>
                <a:ea typeface="PMingLiU" pitchFamily="18" charset="-120"/>
                <a:cs typeface="Arial" pitchFamily="34" charset="0"/>
              </a:rPr>
              <a:t>2011</a:t>
            </a:r>
            <a:endParaRPr lang="zh-TW" altLang="en-US" sz="1400" b="1" dirty="0">
              <a:ln>
                <a:solidFill>
                  <a:schemeClr val="bg1">
                    <a:alpha val="41000"/>
                  </a:schemeClr>
                </a:solidFill>
              </a:ln>
              <a:solidFill>
                <a:schemeClr val="bg1">
                  <a:lumMod val="75000"/>
                </a:schemeClr>
              </a:solidFill>
              <a:effectLst/>
              <a:latin typeface="Arial" pitchFamily="34" charset="0"/>
              <a:ea typeface="PMingLiU" pitchFamily="18" charset="-120"/>
              <a:cs typeface="Arial" pitchFamily="34" charset="0"/>
            </a:endParaRPr>
          </a:p>
        </p:txBody>
      </p:sp>
      <p:sp>
        <p:nvSpPr>
          <p:cNvPr id="36" name="Rectangle 18"/>
          <p:cNvSpPr>
            <a:spLocks noChangeArrowheads="1"/>
          </p:cNvSpPr>
          <p:nvPr/>
        </p:nvSpPr>
        <p:spPr bwMode="auto">
          <a:xfrm>
            <a:off x="5383084" y="3256086"/>
            <a:ext cx="627063"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p>
            <a:pPr marL="177800" indent="-177800" eaLnBrk="0" hangingPunct="0">
              <a:spcBef>
                <a:spcPct val="20000"/>
              </a:spcBef>
              <a:buClr>
                <a:schemeClr val="tx2"/>
              </a:buClr>
              <a:buSzPct val="90000"/>
              <a:buFont typeface="Wingdings" pitchFamily="2" charset="2"/>
              <a:buNone/>
            </a:pPr>
            <a:r>
              <a:rPr lang="en-US" altLang="zh-TW" sz="1400" b="1" dirty="0">
                <a:ln>
                  <a:solidFill>
                    <a:schemeClr val="bg1">
                      <a:alpha val="41000"/>
                    </a:schemeClr>
                  </a:solidFill>
                </a:ln>
                <a:solidFill>
                  <a:schemeClr val="bg1">
                    <a:lumMod val="75000"/>
                  </a:schemeClr>
                </a:solidFill>
                <a:effectLst/>
                <a:latin typeface="Arial" pitchFamily="34" charset="0"/>
                <a:ea typeface="PMingLiU" pitchFamily="18" charset="-120"/>
                <a:cs typeface="Arial" pitchFamily="34" charset="0"/>
              </a:rPr>
              <a:t>2012</a:t>
            </a:r>
            <a:endParaRPr lang="zh-TW" altLang="en-US" sz="1400" b="1" dirty="0">
              <a:ln>
                <a:solidFill>
                  <a:schemeClr val="bg1">
                    <a:alpha val="41000"/>
                  </a:schemeClr>
                </a:solidFill>
              </a:ln>
              <a:solidFill>
                <a:schemeClr val="bg1">
                  <a:lumMod val="75000"/>
                </a:schemeClr>
              </a:solidFill>
              <a:effectLst/>
              <a:latin typeface="Arial" pitchFamily="34" charset="0"/>
              <a:ea typeface="PMingLiU" pitchFamily="18" charset="-120"/>
              <a:cs typeface="Arial" pitchFamily="34" charset="0"/>
            </a:endParaRPr>
          </a:p>
        </p:txBody>
      </p:sp>
      <p:sp>
        <p:nvSpPr>
          <p:cNvPr id="52" name="任意多边形 51"/>
          <p:cNvSpPr/>
          <p:nvPr/>
        </p:nvSpPr>
        <p:spPr>
          <a:xfrm>
            <a:off x="446567" y="5188689"/>
            <a:ext cx="45719" cy="596434"/>
          </a:xfrm>
          <a:custGeom>
            <a:avLst/>
            <a:gdLst>
              <a:gd name="connsiteX0" fmla="*/ 0 w 0"/>
              <a:gd name="connsiteY0" fmla="*/ 0 h 659219"/>
              <a:gd name="connsiteX1" fmla="*/ 0 w 0"/>
              <a:gd name="connsiteY1" fmla="*/ 659219 h 659219"/>
            </a:gdLst>
            <a:ahLst/>
            <a:cxnLst>
              <a:cxn ang="0">
                <a:pos x="connsiteX0" y="connsiteY0"/>
              </a:cxn>
              <a:cxn ang="0">
                <a:pos x="connsiteX1" y="connsiteY1"/>
              </a:cxn>
            </a:cxnLst>
            <a:rect l="l" t="t" r="r" b="b"/>
            <a:pathLst>
              <a:path h="659219">
                <a:moveTo>
                  <a:pt x="0" y="0"/>
                </a:moveTo>
                <a:lnTo>
                  <a:pt x="0" y="659219"/>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95536" y="5157192"/>
            <a:ext cx="91004" cy="9100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53" name="任意多边形 52"/>
          <p:cNvSpPr/>
          <p:nvPr/>
        </p:nvSpPr>
        <p:spPr>
          <a:xfrm>
            <a:off x="1033777" y="3933056"/>
            <a:ext cx="45719" cy="903349"/>
          </a:xfrm>
          <a:custGeom>
            <a:avLst/>
            <a:gdLst>
              <a:gd name="connsiteX0" fmla="*/ 0 w 0"/>
              <a:gd name="connsiteY0" fmla="*/ 0 h 659219"/>
              <a:gd name="connsiteX1" fmla="*/ 0 w 0"/>
              <a:gd name="connsiteY1" fmla="*/ 659219 h 659219"/>
            </a:gdLst>
            <a:ahLst/>
            <a:cxnLst>
              <a:cxn ang="0">
                <a:pos x="connsiteX0" y="connsiteY0"/>
              </a:cxn>
              <a:cxn ang="0">
                <a:pos x="connsiteX1" y="connsiteY1"/>
              </a:cxn>
            </a:cxnLst>
            <a:rect l="l" t="t" r="r" b="b"/>
            <a:pathLst>
              <a:path h="659219">
                <a:moveTo>
                  <a:pt x="0" y="0"/>
                </a:moveTo>
                <a:lnTo>
                  <a:pt x="0" y="659219"/>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981915" y="4789577"/>
            <a:ext cx="91004" cy="9100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54" name="任意多边形 53"/>
          <p:cNvSpPr/>
          <p:nvPr/>
        </p:nvSpPr>
        <p:spPr>
          <a:xfrm>
            <a:off x="1895014" y="1953483"/>
            <a:ext cx="45719" cy="2427826"/>
          </a:xfrm>
          <a:custGeom>
            <a:avLst/>
            <a:gdLst>
              <a:gd name="connsiteX0" fmla="*/ 0 w 0"/>
              <a:gd name="connsiteY0" fmla="*/ 0 h 659219"/>
              <a:gd name="connsiteX1" fmla="*/ 0 w 0"/>
              <a:gd name="connsiteY1" fmla="*/ 659219 h 659219"/>
            </a:gdLst>
            <a:ahLst/>
            <a:cxnLst>
              <a:cxn ang="0">
                <a:pos x="connsiteX0" y="connsiteY0"/>
              </a:cxn>
              <a:cxn ang="0">
                <a:pos x="connsiteX1" y="connsiteY1"/>
              </a:cxn>
            </a:cxnLst>
            <a:rect l="l" t="t" r="r" b="b"/>
            <a:pathLst>
              <a:path h="659219">
                <a:moveTo>
                  <a:pt x="0" y="0"/>
                </a:moveTo>
                <a:lnTo>
                  <a:pt x="0" y="659219"/>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1846114" y="4346108"/>
            <a:ext cx="91004" cy="9100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55" name="任意多边形 54"/>
          <p:cNvSpPr/>
          <p:nvPr/>
        </p:nvSpPr>
        <p:spPr>
          <a:xfrm>
            <a:off x="2605646" y="4063068"/>
            <a:ext cx="45719" cy="518060"/>
          </a:xfrm>
          <a:custGeom>
            <a:avLst/>
            <a:gdLst>
              <a:gd name="connsiteX0" fmla="*/ 0 w 0"/>
              <a:gd name="connsiteY0" fmla="*/ 0 h 659219"/>
              <a:gd name="connsiteX1" fmla="*/ 0 w 0"/>
              <a:gd name="connsiteY1" fmla="*/ 659219 h 659219"/>
            </a:gdLst>
            <a:ahLst/>
            <a:cxnLst>
              <a:cxn ang="0">
                <a:pos x="connsiteX0" y="connsiteY0"/>
              </a:cxn>
              <a:cxn ang="0">
                <a:pos x="connsiteX1" y="connsiteY1"/>
              </a:cxn>
            </a:cxnLst>
            <a:rect l="l" t="t" r="r" b="b"/>
            <a:pathLst>
              <a:path h="659219">
                <a:moveTo>
                  <a:pt x="0" y="0"/>
                </a:moveTo>
                <a:lnTo>
                  <a:pt x="0" y="659219"/>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2555776" y="4032841"/>
            <a:ext cx="91004" cy="9100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56" name="任意多边形 55"/>
          <p:cNvSpPr/>
          <p:nvPr/>
        </p:nvSpPr>
        <p:spPr>
          <a:xfrm>
            <a:off x="3252500" y="2997200"/>
            <a:ext cx="45719" cy="880400"/>
          </a:xfrm>
          <a:custGeom>
            <a:avLst/>
            <a:gdLst>
              <a:gd name="connsiteX0" fmla="*/ 0 w 0"/>
              <a:gd name="connsiteY0" fmla="*/ 0 h 659219"/>
              <a:gd name="connsiteX1" fmla="*/ 0 w 0"/>
              <a:gd name="connsiteY1" fmla="*/ 659219 h 659219"/>
            </a:gdLst>
            <a:ahLst/>
            <a:cxnLst>
              <a:cxn ang="0">
                <a:pos x="connsiteX0" y="connsiteY0"/>
              </a:cxn>
              <a:cxn ang="0">
                <a:pos x="connsiteX1" y="connsiteY1"/>
              </a:cxn>
            </a:cxnLst>
            <a:rect l="l" t="t" r="r" b="b"/>
            <a:pathLst>
              <a:path h="659219">
                <a:moveTo>
                  <a:pt x="0" y="0"/>
                </a:moveTo>
                <a:lnTo>
                  <a:pt x="0" y="659219"/>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3203848" y="3836811"/>
            <a:ext cx="91004" cy="9100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57" name="任意多边形 56"/>
          <p:cNvSpPr/>
          <p:nvPr/>
        </p:nvSpPr>
        <p:spPr>
          <a:xfrm>
            <a:off x="3966896" y="3678865"/>
            <a:ext cx="606056" cy="1031358"/>
          </a:xfrm>
          <a:custGeom>
            <a:avLst/>
            <a:gdLst>
              <a:gd name="connsiteX0" fmla="*/ 0 w 606056"/>
              <a:gd name="connsiteY0" fmla="*/ 0 h 1031358"/>
              <a:gd name="connsiteX1" fmla="*/ 0 w 606056"/>
              <a:gd name="connsiteY1" fmla="*/ 744279 h 1031358"/>
              <a:gd name="connsiteX2" fmla="*/ 606056 w 606056"/>
              <a:gd name="connsiteY2" fmla="*/ 744279 h 1031358"/>
              <a:gd name="connsiteX3" fmla="*/ 606056 w 606056"/>
              <a:gd name="connsiteY3" fmla="*/ 1031358 h 1031358"/>
            </a:gdLst>
            <a:ahLst/>
            <a:cxnLst>
              <a:cxn ang="0">
                <a:pos x="connsiteX0" y="connsiteY0"/>
              </a:cxn>
              <a:cxn ang="0">
                <a:pos x="connsiteX1" y="connsiteY1"/>
              </a:cxn>
              <a:cxn ang="0">
                <a:pos x="connsiteX2" y="connsiteY2"/>
              </a:cxn>
              <a:cxn ang="0">
                <a:pos x="connsiteX3" y="connsiteY3"/>
              </a:cxn>
            </a:cxnLst>
            <a:rect l="l" t="t" r="r" b="b"/>
            <a:pathLst>
              <a:path w="606056" h="1031358">
                <a:moveTo>
                  <a:pt x="0" y="0"/>
                </a:moveTo>
                <a:lnTo>
                  <a:pt x="0" y="744279"/>
                </a:lnTo>
                <a:lnTo>
                  <a:pt x="606056" y="744279"/>
                </a:lnTo>
                <a:lnTo>
                  <a:pt x="606056" y="103135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3923928" y="3635821"/>
            <a:ext cx="91004" cy="9100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58" name="任意多边形 57"/>
          <p:cNvSpPr/>
          <p:nvPr/>
        </p:nvSpPr>
        <p:spPr>
          <a:xfrm>
            <a:off x="4693836" y="1674813"/>
            <a:ext cx="45719" cy="1883810"/>
          </a:xfrm>
          <a:custGeom>
            <a:avLst/>
            <a:gdLst>
              <a:gd name="connsiteX0" fmla="*/ 0 w 0"/>
              <a:gd name="connsiteY0" fmla="*/ 0 h 659219"/>
              <a:gd name="connsiteX1" fmla="*/ 0 w 0"/>
              <a:gd name="connsiteY1" fmla="*/ 659219 h 659219"/>
            </a:gdLst>
            <a:ahLst/>
            <a:cxnLst>
              <a:cxn ang="0">
                <a:pos x="connsiteX0" y="connsiteY0"/>
              </a:cxn>
              <a:cxn ang="0">
                <a:pos x="connsiteX1" y="connsiteY1"/>
              </a:cxn>
            </a:cxnLst>
            <a:rect l="l" t="t" r="r" b="b"/>
            <a:pathLst>
              <a:path h="659219">
                <a:moveTo>
                  <a:pt x="0" y="0"/>
                </a:moveTo>
                <a:lnTo>
                  <a:pt x="0" y="659219"/>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4644008" y="3521731"/>
            <a:ext cx="91004" cy="9100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59" name="任意多边形 58"/>
          <p:cNvSpPr/>
          <p:nvPr/>
        </p:nvSpPr>
        <p:spPr>
          <a:xfrm>
            <a:off x="5337583" y="2732361"/>
            <a:ext cx="49973" cy="765482"/>
          </a:xfrm>
          <a:custGeom>
            <a:avLst/>
            <a:gdLst>
              <a:gd name="connsiteX0" fmla="*/ 0 w 0"/>
              <a:gd name="connsiteY0" fmla="*/ 0 h 659219"/>
              <a:gd name="connsiteX1" fmla="*/ 0 w 0"/>
              <a:gd name="connsiteY1" fmla="*/ 659219 h 659219"/>
            </a:gdLst>
            <a:ahLst/>
            <a:cxnLst>
              <a:cxn ang="0">
                <a:pos x="connsiteX0" y="connsiteY0"/>
              </a:cxn>
              <a:cxn ang="0">
                <a:pos x="connsiteX1" y="connsiteY1"/>
              </a:cxn>
            </a:cxnLst>
            <a:rect l="l" t="t" r="r" b="b"/>
            <a:pathLst>
              <a:path h="659219">
                <a:moveTo>
                  <a:pt x="0" y="0"/>
                </a:moveTo>
                <a:lnTo>
                  <a:pt x="0" y="659219"/>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5292080" y="3429710"/>
            <a:ext cx="91004" cy="9100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42" name="Rectangle 19" descr="&lt;tags&gt;&lt;tag n=&quot;BulletInfo&quot; v=&quot;Team&quot; /&gt;&lt;/tags&gt;"/>
          <p:cNvSpPr>
            <a:spLocks noChangeArrowheads="1"/>
          </p:cNvSpPr>
          <p:nvPr/>
        </p:nvSpPr>
        <p:spPr bwMode="auto">
          <a:xfrm>
            <a:off x="6361076" y="5085186"/>
            <a:ext cx="2412000" cy="1022985"/>
          </a:xfrm>
          <a:prstGeom prst="roundRect">
            <a:avLst>
              <a:gd name="adj" fmla="val 7505"/>
            </a:avLst>
          </a:prstGeom>
          <a:solidFill>
            <a:srgbClr val="BEDAEF">
              <a:alpha val="46000"/>
            </a:srgbClr>
          </a:solidFill>
          <a:ln w="38100" algn="ctr">
            <a:solidFill>
              <a:srgbClr val="FF0000"/>
            </a:solidFill>
            <a:prstDash val="dash"/>
            <a:round/>
            <a:headEnd/>
            <a:tailEnd/>
          </a:ln>
        </p:spPr>
        <p:txBody>
          <a:bodyPr wrap="square" lIns="45720" rIns="45720">
            <a:spAutoFit/>
          </a:bodyPr>
          <a:lstStyle/>
          <a:p>
            <a:pPr marL="247650" indent="-247650" eaLnBrk="0" hangingPunct="0">
              <a:spcBef>
                <a:spcPct val="40000"/>
              </a:spcBef>
              <a:buClr>
                <a:schemeClr val="tx2"/>
              </a:buClr>
              <a:buSzPct val="130000"/>
              <a:buFont typeface="Wingdings" pitchFamily="2" charset="2"/>
              <a:buBlip>
                <a:blip r:embed="rId2"/>
              </a:buBlip>
            </a:pPr>
            <a:r>
              <a:rPr lang="en-US" altLang="zh-CN" sz="1000" b="1" dirty="0" smtClean="0">
                <a:latin typeface="Adobe 黑体 Std R" pitchFamily="34" charset="-122"/>
                <a:ea typeface="Adobe 黑体 Std R" pitchFamily="34" charset="-122"/>
                <a:cs typeface="Arial" pitchFamily="34" charset="0"/>
              </a:rPr>
              <a:t>RMB18</a:t>
            </a:r>
            <a:r>
              <a:rPr lang="zh-CN" altLang="en-US" sz="1000" b="1" dirty="0">
                <a:latin typeface="Adobe 黑体 Std R" pitchFamily="34" charset="-122"/>
                <a:ea typeface="Adobe 黑体 Std R" pitchFamily="34" charset="-122"/>
                <a:cs typeface="Arial" pitchFamily="34" charset="0"/>
              </a:rPr>
              <a:t>亿收购美国</a:t>
            </a:r>
            <a:r>
              <a:rPr lang="en-US" altLang="zh-CN" sz="1000" b="1" dirty="0">
                <a:latin typeface="Adobe 黑体 Std R" pitchFamily="34" charset="-122"/>
                <a:ea typeface="Adobe 黑体 Std R" pitchFamily="34" charset="-122"/>
                <a:cs typeface="Arial" pitchFamily="34" charset="0"/>
              </a:rPr>
              <a:t>Wright</a:t>
            </a:r>
            <a:r>
              <a:rPr lang="zh-CN" altLang="en-US" sz="1000" b="1" dirty="0">
                <a:latin typeface="Adobe 黑体 Std R" pitchFamily="34" charset="-122"/>
                <a:ea typeface="Adobe 黑体 Std R" pitchFamily="34" charset="-122"/>
                <a:cs typeface="Arial" pitchFamily="34" charset="0"/>
              </a:rPr>
              <a:t>医疗关节重建</a:t>
            </a:r>
            <a:r>
              <a:rPr lang="zh-CN" altLang="en-US" sz="1000" b="1" dirty="0" smtClean="0">
                <a:latin typeface="Adobe 黑体 Std R" pitchFamily="34" charset="-122"/>
                <a:ea typeface="Adobe 黑体 Std R" pitchFamily="34" charset="-122"/>
                <a:cs typeface="Arial" pitchFamily="34" charset="0"/>
              </a:rPr>
              <a:t>业务，于</a:t>
            </a:r>
            <a:r>
              <a:rPr lang="zh-CN" altLang="en-US" sz="1000" b="1" dirty="0">
                <a:latin typeface="Adobe 黑体 Std R" pitchFamily="34" charset="-122"/>
                <a:ea typeface="Adobe 黑体 Std R" pitchFamily="34" charset="-122"/>
                <a:cs typeface="Arial" pitchFamily="34" charset="0"/>
              </a:rPr>
              <a:t>田纳西州阿灵顿市设立全球微创</a:t>
            </a:r>
            <a:r>
              <a:rPr lang="zh-CN" altLang="en-US" sz="1000" b="1" dirty="0" smtClean="0">
                <a:latin typeface="Adobe 黑体 Std R" pitchFamily="34" charset="-122"/>
                <a:ea typeface="Adobe 黑体 Std R" pitchFamily="34" charset="-122"/>
                <a:cs typeface="Arial" pitchFamily="34" charset="0"/>
              </a:rPr>
              <a:t>骨科总部</a:t>
            </a:r>
            <a:endParaRPr lang="en-US" altLang="zh-CN" sz="1000" b="1" dirty="0" smtClean="0">
              <a:latin typeface="Adobe 黑体 Std R" pitchFamily="34" charset="-122"/>
              <a:ea typeface="Adobe 黑体 Std R" pitchFamily="34" charset="-122"/>
              <a:cs typeface="Arial" pitchFamily="34" charset="0"/>
            </a:endParaRPr>
          </a:p>
          <a:p>
            <a:pPr marL="247650" indent="-247650" eaLnBrk="0" hangingPunct="0">
              <a:spcBef>
                <a:spcPct val="40000"/>
              </a:spcBef>
              <a:buClr>
                <a:schemeClr val="tx2"/>
              </a:buClr>
              <a:buSzPct val="130000"/>
              <a:buFont typeface="Wingdings" pitchFamily="2" charset="2"/>
              <a:buBlip>
                <a:blip r:embed="rId2"/>
              </a:buBlip>
            </a:pPr>
            <a:r>
              <a:rPr lang="zh-CN" altLang="en-US" sz="1000" dirty="0">
                <a:latin typeface="Adobe 黑体 Std R" pitchFamily="34" charset="-122"/>
                <a:ea typeface="Adobe 黑体 Std R" pitchFamily="34" charset="-122"/>
                <a:cs typeface="Arial" pitchFamily="34" charset="0"/>
              </a:rPr>
              <a:t>电生理三维标测系统产品获</a:t>
            </a:r>
            <a:r>
              <a:rPr lang="en-US" altLang="zh-CN" sz="1000" dirty="0" smtClean="0">
                <a:latin typeface="Adobe 黑体 Std R" pitchFamily="34" charset="-122"/>
                <a:ea typeface="Adobe 黑体 Std R" pitchFamily="34" charset="-122"/>
                <a:cs typeface="Arial" pitchFamily="34" charset="0"/>
              </a:rPr>
              <a:t>CE</a:t>
            </a:r>
          </a:p>
          <a:p>
            <a:pPr marL="247650" indent="-247650" eaLnBrk="0" hangingPunct="0">
              <a:spcBef>
                <a:spcPct val="40000"/>
              </a:spcBef>
              <a:buClr>
                <a:schemeClr val="tx2"/>
              </a:buClr>
              <a:buSzPct val="130000"/>
              <a:buFont typeface="Wingdings" pitchFamily="2" charset="2"/>
              <a:buBlip>
                <a:blip r:embed="rId2"/>
              </a:buBlip>
            </a:pPr>
            <a:r>
              <a:rPr lang="en-US" altLang="zh-CN" sz="1000" dirty="0" smtClean="0">
                <a:latin typeface="Adobe 黑体 Std R" pitchFamily="34" charset="-122"/>
                <a:ea typeface="Adobe 黑体 Std R" pitchFamily="34" charset="-122"/>
                <a:cs typeface="Arial" pitchFamily="34" charset="0"/>
              </a:rPr>
              <a:t>WILLIS</a:t>
            </a:r>
            <a:r>
              <a:rPr lang="en-US" altLang="zh-CN" sz="1000" b="1" baseline="30000" dirty="0" smtClean="0">
                <a:latin typeface="微软雅黑" pitchFamily="34" charset="-122"/>
                <a:ea typeface="微软雅黑" pitchFamily="34" charset="-122"/>
                <a:cs typeface="Arial" pitchFamily="34" charset="0"/>
              </a:rPr>
              <a:t>®</a:t>
            </a:r>
            <a:r>
              <a:rPr lang="en-US" altLang="zh-CN" sz="1000" dirty="0" smtClean="0">
                <a:latin typeface="Adobe 黑体 Std R" pitchFamily="34" charset="-122"/>
                <a:ea typeface="Adobe 黑体 Std R" pitchFamily="34" charset="-122"/>
                <a:cs typeface="Arial" pitchFamily="34" charset="0"/>
              </a:rPr>
              <a:t> </a:t>
            </a:r>
            <a:r>
              <a:rPr lang="zh-CN" altLang="en-US" sz="1000" dirty="0" smtClean="0">
                <a:latin typeface="Adobe 黑体 Std R" pitchFamily="34" charset="-122"/>
                <a:ea typeface="Adobe 黑体 Std R" pitchFamily="34" charset="-122"/>
                <a:cs typeface="Arial" pitchFamily="34" charset="0"/>
              </a:rPr>
              <a:t>获</a:t>
            </a:r>
            <a:r>
              <a:rPr lang="en-US" altLang="zh-CN" sz="1000" dirty="0">
                <a:latin typeface="Adobe 黑体 Std R" pitchFamily="34" charset="-122"/>
                <a:ea typeface="Adobe 黑体 Std R" pitchFamily="34" charset="-122"/>
                <a:cs typeface="Arial" pitchFamily="34" charset="0"/>
              </a:rPr>
              <a:t>CFDA</a:t>
            </a:r>
            <a:r>
              <a:rPr lang="zh-CN" altLang="en-US" sz="1000" dirty="0">
                <a:latin typeface="Adobe 黑体 Std R" pitchFamily="34" charset="-122"/>
                <a:ea typeface="Adobe 黑体 Std R" pitchFamily="34" charset="-122"/>
                <a:cs typeface="Arial" pitchFamily="34" charset="0"/>
              </a:rPr>
              <a:t>注册</a:t>
            </a:r>
            <a:r>
              <a:rPr lang="zh-CN" altLang="en-US" sz="1000" dirty="0" smtClean="0">
                <a:latin typeface="Adobe 黑体 Std R" pitchFamily="34" charset="-122"/>
                <a:ea typeface="Adobe 黑体 Std R" pitchFamily="34" charset="-122"/>
                <a:cs typeface="Arial" pitchFamily="34" charset="0"/>
              </a:rPr>
              <a:t>证</a:t>
            </a:r>
            <a:endParaRPr lang="en-US" altLang="zh-CN" sz="1000" dirty="0" smtClean="0">
              <a:latin typeface="Adobe 黑体 Std R" pitchFamily="34" charset="-122"/>
              <a:ea typeface="Adobe 黑体 Std R" pitchFamily="34" charset="-122"/>
              <a:cs typeface="Arial" pitchFamily="34" charset="0"/>
            </a:endParaRPr>
          </a:p>
        </p:txBody>
      </p:sp>
      <p:grpSp>
        <p:nvGrpSpPr>
          <p:cNvPr id="3" name="Group 2"/>
          <p:cNvGrpSpPr/>
          <p:nvPr/>
        </p:nvGrpSpPr>
        <p:grpSpPr>
          <a:xfrm>
            <a:off x="7452321" y="2492898"/>
            <a:ext cx="1691680" cy="2283411"/>
            <a:chOff x="7452320" y="2492896"/>
            <a:chExt cx="1691680" cy="2283411"/>
          </a:xfrm>
        </p:grpSpPr>
        <p:pic>
          <p:nvPicPr>
            <p:cNvPr id="2050" name="Picture 2" descr="http://www.microport.com/images/doctor/doctor_pic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452320" y="2775480"/>
              <a:ext cx="1555859" cy="20008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0" name="矩形 59"/>
            <p:cNvSpPr/>
            <p:nvPr/>
          </p:nvSpPr>
          <p:spPr>
            <a:xfrm>
              <a:off x="7452320" y="2760083"/>
              <a:ext cx="1555859" cy="2000827"/>
            </a:xfrm>
            <a:prstGeom prst="rect">
              <a:avLst/>
            </a:prstGeom>
            <a:solidFill>
              <a:schemeClr val="bg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2" name="TextBox 61"/>
            <p:cNvSpPr txBox="1"/>
            <p:nvPr/>
          </p:nvSpPr>
          <p:spPr>
            <a:xfrm>
              <a:off x="7471968" y="2884766"/>
              <a:ext cx="1672032" cy="1021883"/>
            </a:xfrm>
            <a:prstGeom prst="rect">
              <a:avLst/>
            </a:prstGeom>
            <a:noFill/>
          </p:spPr>
          <p:txBody>
            <a:bodyPr wrap="square" rtlCol="0">
              <a:spAutoFit/>
            </a:bodyPr>
            <a:lstStyle/>
            <a:p>
              <a:pPr defTabSz="873125">
                <a:lnSpc>
                  <a:spcPct val="110000"/>
                </a:lnSpc>
                <a:spcBef>
                  <a:spcPct val="36000"/>
                </a:spcBef>
                <a:buClr>
                  <a:schemeClr val="tx1"/>
                </a:buClr>
                <a:buSzPct val="120000"/>
                <a:defRPr/>
              </a:pPr>
              <a:r>
                <a:rPr lang="en-US" altLang="zh-CN" sz="1400" b="1" i="1" dirty="0">
                  <a:solidFill>
                    <a:schemeClr val="tx1">
                      <a:lumMod val="75000"/>
                      <a:lumOff val="25000"/>
                    </a:schemeClr>
                  </a:solidFill>
                  <a:latin typeface="Arial" pitchFamily="34" charset="0"/>
                  <a:ea typeface="宋体" charset="-122"/>
                  <a:cs typeface="Arial" pitchFamily="34" charset="0"/>
                </a:rPr>
                <a:t>Leading global player in </a:t>
              </a:r>
              <a:r>
                <a:rPr lang="en-US" altLang="zh-CN" sz="1400" b="1" i="1" dirty="0" smtClean="0">
                  <a:solidFill>
                    <a:schemeClr val="tx1">
                      <a:lumMod val="75000"/>
                      <a:lumOff val="25000"/>
                    </a:schemeClr>
                  </a:solidFill>
                  <a:latin typeface="Arial" pitchFamily="34" charset="0"/>
                  <a:ea typeface="宋体" charset="-122"/>
                  <a:cs typeface="Arial" pitchFamily="34" charset="0"/>
                </a:rPr>
                <a:t>interventional medical </a:t>
              </a:r>
              <a:r>
                <a:rPr lang="en-US" altLang="zh-CN" sz="1400" b="1" i="1" dirty="0">
                  <a:solidFill>
                    <a:schemeClr val="tx1">
                      <a:lumMod val="75000"/>
                      <a:lumOff val="25000"/>
                    </a:schemeClr>
                  </a:solidFill>
                  <a:latin typeface="Arial" pitchFamily="34" charset="0"/>
                  <a:ea typeface="宋体" charset="-122"/>
                  <a:cs typeface="Arial" pitchFamily="34" charset="0"/>
                </a:rPr>
                <a:t>devices</a:t>
              </a:r>
            </a:p>
          </p:txBody>
        </p:sp>
        <p:sp>
          <p:nvSpPr>
            <p:cNvPr id="15" name="AutoShape 22"/>
            <p:cNvSpPr>
              <a:spLocks noChangeArrowheads="1"/>
            </p:cNvSpPr>
            <p:nvPr/>
          </p:nvSpPr>
          <p:spPr bwMode="gray">
            <a:xfrm>
              <a:off x="7452320" y="2492896"/>
              <a:ext cx="1555859" cy="341625"/>
            </a:xfrm>
            <a:prstGeom prst="roundRect">
              <a:avLst>
                <a:gd name="adj" fmla="val 16667"/>
              </a:avLst>
            </a:prstGeom>
            <a:ln>
              <a:headEnd/>
              <a:tailEnd/>
            </a:ln>
          </p:spPr>
          <p:style>
            <a:lnRef idx="1">
              <a:schemeClr val="accent2"/>
            </a:lnRef>
            <a:fillRef idx="3">
              <a:schemeClr val="accent2"/>
            </a:fillRef>
            <a:effectRef idx="2">
              <a:schemeClr val="accent2"/>
            </a:effectRef>
            <a:fontRef idx="minor">
              <a:schemeClr val="lt1"/>
            </a:fontRef>
          </p:style>
          <p:txBody>
            <a:bodyPr lIns="45720" tIns="18288" rIns="45720" bIns="18288" anchor="ctr"/>
            <a:lstStyle/>
            <a:p>
              <a:pPr defTabSz="831850" eaLnBrk="0" hangingPunct="0">
                <a:lnSpc>
                  <a:spcPct val="95000"/>
                </a:lnSpc>
                <a:defRPr/>
              </a:pPr>
              <a:r>
                <a:rPr lang="en-US" altLang="zh-CN" sz="1400" b="1" dirty="0">
                  <a:latin typeface="Arial" pitchFamily="34" charset="0"/>
                  <a:ea typeface="宋体" charset="-122"/>
                  <a:cs typeface="Arial" pitchFamily="34" charset="0"/>
                </a:rPr>
                <a:t>Company Vision</a:t>
              </a:r>
            </a:p>
          </p:txBody>
        </p:sp>
      </p:grpSp>
      <p:sp>
        <p:nvSpPr>
          <p:cNvPr id="51" name="Rectangle 18"/>
          <p:cNvSpPr>
            <a:spLocks noChangeArrowheads="1"/>
          </p:cNvSpPr>
          <p:nvPr/>
        </p:nvSpPr>
        <p:spPr bwMode="auto">
          <a:xfrm>
            <a:off x="5940152" y="3184078"/>
            <a:ext cx="627063"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p>
            <a:pPr marL="177800" indent="-177800" eaLnBrk="0" hangingPunct="0">
              <a:spcBef>
                <a:spcPct val="20000"/>
              </a:spcBef>
              <a:buClr>
                <a:schemeClr val="tx2"/>
              </a:buClr>
              <a:buSzPct val="90000"/>
              <a:buFont typeface="Wingdings" pitchFamily="2" charset="2"/>
              <a:buNone/>
            </a:pPr>
            <a:r>
              <a:rPr lang="en-US" altLang="zh-TW" sz="1400" b="1" dirty="0" smtClean="0">
                <a:ln>
                  <a:solidFill>
                    <a:schemeClr val="bg1">
                      <a:alpha val="41000"/>
                    </a:schemeClr>
                  </a:solidFill>
                </a:ln>
                <a:solidFill>
                  <a:schemeClr val="bg1">
                    <a:lumMod val="75000"/>
                  </a:schemeClr>
                </a:solidFill>
                <a:effectLst/>
                <a:latin typeface="Arial" pitchFamily="34" charset="0"/>
                <a:ea typeface="PMingLiU" pitchFamily="18" charset="-120"/>
                <a:cs typeface="Arial" pitchFamily="34" charset="0"/>
              </a:rPr>
              <a:t>2013</a:t>
            </a:r>
            <a:endParaRPr lang="zh-TW" altLang="en-US" sz="1400" b="1" dirty="0">
              <a:ln>
                <a:solidFill>
                  <a:schemeClr val="bg1">
                    <a:alpha val="41000"/>
                  </a:schemeClr>
                </a:solidFill>
              </a:ln>
              <a:solidFill>
                <a:schemeClr val="bg1">
                  <a:lumMod val="75000"/>
                </a:schemeClr>
              </a:solidFill>
              <a:effectLst/>
              <a:latin typeface="Arial" pitchFamily="34" charset="0"/>
              <a:ea typeface="PMingLiU" pitchFamily="18" charset="-120"/>
              <a:cs typeface="Arial" pitchFamily="34" charset="0"/>
            </a:endParaRPr>
          </a:p>
        </p:txBody>
      </p:sp>
      <p:sp>
        <p:nvSpPr>
          <p:cNvPr id="63" name="椭圆 49"/>
          <p:cNvSpPr/>
          <p:nvPr/>
        </p:nvSpPr>
        <p:spPr>
          <a:xfrm>
            <a:off x="6372200" y="3284984"/>
            <a:ext cx="91004" cy="9100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19" name="Rectangle 19" descr="&lt;tags&gt;&lt;tag n=&quot;BulletInfo&quot; v=&quot;Team&quot; /&gt;&lt;/tags&gt;"/>
          <p:cNvSpPr>
            <a:spLocks noChangeArrowheads="1"/>
          </p:cNvSpPr>
          <p:nvPr/>
        </p:nvSpPr>
        <p:spPr bwMode="auto">
          <a:xfrm>
            <a:off x="1259768" y="1629117"/>
            <a:ext cx="1224000" cy="415588"/>
          </a:xfrm>
          <a:prstGeom prst="roundRect">
            <a:avLst>
              <a:gd name="adj" fmla="val 7505"/>
            </a:avLst>
          </a:prstGeom>
          <a:solidFill>
            <a:srgbClr val="CDE4EC"/>
          </a:solidFill>
          <a:ln w="15875" algn="ctr">
            <a:solidFill>
              <a:schemeClr val="bg1"/>
            </a:solidFill>
            <a:round/>
            <a:headEnd/>
            <a:tailEnd/>
          </a:ln>
        </p:spPr>
        <p:txBody>
          <a:bodyPr wrap="square" lIns="45720" rIns="45720">
            <a:spAutoFit/>
          </a:bodyPr>
          <a:lstStyle/>
          <a:p>
            <a:pPr marL="290513" lvl="0" indent="-290513" eaLnBrk="0" hangingPunct="0">
              <a:spcBef>
                <a:spcPct val="40000"/>
              </a:spcBef>
              <a:buClr>
                <a:srgbClr val="212745"/>
              </a:buClr>
              <a:buSzPct val="130000"/>
              <a:buBlip>
                <a:blip r:embed="rId2"/>
              </a:buBlip>
            </a:pPr>
            <a:r>
              <a:rPr lang="en-US" altLang="zh-CN" sz="1000" b="1" dirty="0" smtClean="0">
                <a:solidFill>
                  <a:srgbClr val="E00032"/>
                </a:solidFill>
                <a:latin typeface="微软雅黑" pitchFamily="34" charset="-122"/>
                <a:ea typeface="微软雅黑" pitchFamily="34" charset="-122"/>
                <a:cs typeface="CordiaUPC" pitchFamily="34" charset="-34"/>
              </a:rPr>
              <a:t>Firebird</a:t>
            </a:r>
            <a:r>
              <a:rPr lang="en-US" altLang="zh-CN" sz="1000" b="1" baseline="30000" dirty="0">
                <a:solidFill>
                  <a:srgbClr val="E00032"/>
                </a:solidFill>
                <a:latin typeface="微软雅黑" pitchFamily="34" charset="-122"/>
                <a:ea typeface="微软雅黑" pitchFamily="34" charset="-122"/>
                <a:cs typeface="CordiaUPC" pitchFamily="34" charset="-34"/>
              </a:rPr>
              <a:t>®</a:t>
            </a:r>
            <a:r>
              <a:rPr lang="en-US" altLang="zh-CN" sz="1000" b="1" baseline="30000" dirty="0">
                <a:solidFill>
                  <a:srgbClr val="FF0000"/>
                </a:solidFill>
                <a:latin typeface="微软雅黑" pitchFamily="34" charset="-122"/>
                <a:ea typeface="微软雅黑" pitchFamily="34" charset="-122"/>
                <a:cs typeface="Arial" pitchFamily="34" charset="0"/>
              </a:rPr>
              <a:t> </a:t>
            </a:r>
            <a:r>
              <a:rPr lang="zh-CN" altLang="en-US" sz="1000" b="1" dirty="0" smtClean="0">
                <a:solidFill>
                  <a:srgbClr val="E00032"/>
                </a:solidFill>
                <a:latin typeface="微软雅黑" pitchFamily="34" charset="-122"/>
                <a:ea typeface="微软雅黑" pitchFamily="34" charset="-122"/>
                <a:cs typeface="CordiaUPC" pitchFamily="34" charset="-34"/>
              </a:rPr>
              <a:t>获    </a:t>
            </a:r>
            <a:r>
              <a:rPr lang="en-US" altLang="zh-CN" sz="1000" b="1" dirty="0" smtClean="0">
                <a:solidFill>
                  <a:srgbClr val="E00032"/>
                </a:solidFill>
                <a:latin typeface="微软雅黑" pitchFamily="34" charset="-122"/>
                <a:ea typeface="微软雅黑" pitchFamily="34" charset="-122"/>
                <a:cs typeface="CordiaUPC" pitchFamily="34" charset="-34"/>
              </a:rPr>
              <a:t>CFDA</a:t>
            </a:r>
            <a:r>
              <a:rPr lang="zh-CN" altLang="en-US" sz="1000" b="1" dirty="0" smtClean="0">
                <a:solidFill>
                  <a:srgbClr val="E00032"/>
                </a:solidFill>
                <a:latin typeface="微软雅黑" pitchFamily="34" charset="-122"/>
                <a:ea typeface="微软雅黑" pitchFamily="34" charset="-122"/>
                <a:cs typeface="CordiaUPC" pitchFamily="34" charset="-34"/>
              </a:rPr>
              <a:t>注册</a:t>
            </a:r>
            <a:r>
              <a:rPr lang="zh-CN" altLang="en-US" sz="1000" b="1" dirty="0">
                <a:solidFill>
                  <a:srgbClr val="E00032"/>
                </a:solidFill>
                <a:latin typeface="微软雅黑" pitchFamily="34" charset="-122"/>
                <a:ea typeface="微软雅黑" pitchFamily="34" charset="-122"/>
                <a:cs typeface="CordiaUPC" pitchFamily="34" charset="-34"/>
              </a:rPr>
              <a:t>证</a:t>
            </a:r>
            <a:endParaRPr lang="en-US" altLang="zh-TW" sz="1000" b="1" dirty="0">
              <a:solidFill>
                <a:srgbClr val="E00032"/>
              </a:solidFill>
              <a:latin typeface="微软雅黑" pitchFamily="34" charset="-122"/>
              <a:ea typeface="微软雅黑" pitchFamily="34" charset="-122"/>
              <a:cs typeface="CordiaUPC" pitchFamily="34" charset="-34"/>
            </a:endParaRPr>
          </a:p>
        </p:txBody>
      </p:sp>
      <p:sp>
        <p:nvSpPr>
          <p:cNvPr id="17" name="Rectangle 19" descr="&lt;tags&gt;&lt;tag n=&quot;BulletInfo&quot; v=&quot;Team&quot; /&gt;&lt;/tags&gt;"/>
          <p:cNvSpPr>
            <a:spLocks noChangeArrowheads="1"/>
          </p:cNvSpPr>
          <p:nvPr/>
        </p:nvSpPr>
        <p:spPr bwMode="auto">
          <a:xfrm>
            <a:off x="2411760" y="2348880"/>
            <a:ext cx="1476000" cy="612000"/>
          </a:xfrm>
          <a:prstGeom prst="roundRect">
            <a:avLst>
              <a:gd name="adj" fmla="val 9398"/>
            </a:avLst>
          </a:prstGeom>
          <a:solidFill>
            <a:srgbClr val="F2D54F">
              <a:alpha val="46000"/>
            </a:srgbClr>
          </a:solidFill>
          <a:ln w="15875" algn="ctr">
            <a:solidFill>
              <a:schemeClr val="bg1"/>
            </a:solidFill>
            <a:round/>
            <a:headEnd/>
            <a:tailEnd/>
          </a:ln>
        </p:spPr>
        <p:txBody>
          <a:bodyPr lIns="45720" rIns="45720">
            <a:spAutoFit/>
          </a:bodyPr>
          <a:lstStyle/>
          <a:p>
            <a:pPr marL="247650" indent="-247650" eaLnBrk="0" hangingPunct="0">
              <a:spcBef>
                <a:spcPct val="40000"/>
              </a:spcBef>
              <a:buClr>
                <a:schemeClr val="tx2"/>
              </a:buClr>
              <a:buSzPct val="130000"/>
              <a:buFont typeface="Wingdings" pitchFamily="2" charset="2"/>
              <a:buBlip>
                <a:blip r:embed="rId2"/>
              </a:buBlip>
            </a:pPr>
            <a:r>
              <a:rPr lang="zh-CN" altLang="en-US" sz="1000" dirty="0" smtClean="0">
                <a:latin typeface="Adobe 黑体 Std R" pitchFamily="34" charset="-122"/>
                <a:ea typeface="Adobe 黑体 Std R" pitchFamily="34" charset="-122"/>
                <a:cs typeface="Arial" pitchFamily="34" charset="0"/>
              </a:rPr>
              <a:t>上海微创骨科成立</a:t>
            </a:r>
            <a:endParaRPr lang="en-US" altLang="zh-CN" sz="1000" dirty="0" smtClean="0">
              <a:latin typeface="Adobe 黑体 Std R" pitchFamily="34" charset="-122"/>
              <a:ea typeface="Adobe 黑体 Std R" pitchFamily="34" charset="-122"/>
              <a:cs typeface="Arial" pitchFamily="34" charset="0"/>
            </a:endParaRPr>
          </a:p>
          <a:p>
            <a:pPr marL="247650" indent="-247650" eaLnBrk="0" hangingPunct="0">
              <a:spcBef>
                <a:spcPct val="40000"/>
              </a:spcBef>
              <a:buClr>
                <a:schemeClr val="tx2"/>
              </a:buClr>
              <a:buSzPct val="130000"/>
              <a:buFont typeface="Wingdings" pitchFamily="2" charset="2"/>
              <a:buBlip>
                <a:blip r:embed="rId2"/>
              </a:buBlip>
            </a:pPr>
            <a:r>
              <a:rPr lang="en-US" altLang="zh-TW" sz="1000" dirty="0" smtClean="0">
                <a:latin typeface="Adobe 黑体 Std R" pitchFamily="34" charset="-122"/>
                <a:ea typeface="Adobe 黑体 Std R" pitchFamily="34" charset="-122"/>
                <a:cs typeface="Arial" pitchFamily="34" charset="0"/>
              </a:rPr>
              <a:t> F</a:t>
            </a:r>
            <a:r>
              <a:rPr lang="en-US" altLang="zh-CN" sz="1000" dirty="0" smtClean="0">
                <a:latin typeface="Adobe 黑体 Std R" pitchFamily="34" charset="-122"/>
                <a:ea typeface="Adobe 黑体 Std R" pitchFamily="34" charset="-122"/>
                <a:cs typeface="Arial" pitchFamily="34" charset="0"/>
              </a:rPr>
              <a:t>irebird2</a:t>
            </a:r>
            <a:r>
              <a:rPr lang="en-US" altLang="zh-CN" sz="1200" baseline="30000" dirty="0" smtClean="0">
                <a:solidFill>
                  <a:srgbClr val="005398"/>
                </a:solidFill>
                <a:latin typeface="微软雅黑" pitchFamily="34" charset="-122"/>
                <a:ea typeface="微软雅黑" pitchFamily="34" charset="-122"/>
                <a:cs typeface="Arial" pitchFamily="34" charset="0"/>
              </a:rPr>
              <a:t>®</a:t>
            </a:r>
            <a:r>
              <a:rPr lang="zh-CN" altLang="en-US" sz="1000" dirty="0" smtClean="0">
                <a:latin typeface="Adobe 黑体 Std R" pitchFamily="34" charset="-122"/>
                <a:ea typeface="Adobe 黑体 Std R" pitchFamily="34" charset="-122"/>
                <a:cs typeface="Arial" pitchFamily="34" charset="0"/>
              </a:rPr>
              <a:t>等</a:t>
            </a:r>
            <a:r>
              <a:rPr lang="en-US" altLang="zh-CN" sz="1000" dirty="0" smtClean="0">
                <a:latin typeface="Adobe 黑体 Std R" pitchFamily="34" charset="-122"/>
                <a:ea typeface="Adobe 黑体 Std R" pitchFamily="34" charset="-122"/>
                <a:cs typeface="Arial" pitchFamily="34" charset="0"/>
              </a:rPr>
              <a:t>4</a:t>
            </a:r>
            <a:r>
              <a:rPr lang="zh-CN" altLang="en-US" sz="1000" dirty="0" smtClean="0">
                <a:latin typeface="Adobe 黑体 Std R" pitchFamily="34" charset="-122"/>
                <a:ea typeface="Adobe 黑体 Std R" pitchFamily="34" charset="-122"/>
                <a:cs typeface="Arial" pitchFamily="34" charset="0"/>
              </a:rPr>
              <a:t>个产品获</a:t>
            </a:r>
            <a:r>
              <a:rPr lang="en-US" altLang="zh-CN" sz="1000" dirty="0" smtClean="0">
                <a:latin typeface="Adobe 黑体 Std R" pitchFamily="34" charset="-122"/>
                <a:ea typeface="Adobe 黑体 Std R" pitchFamily="34" charset="-122"/>
                <a:cs typeface="Arial" pitchFamily="34" charset="0"/>
              </a:rPr>
              <a:t>CFDA</a:t>
            </a:r>
            <a:r>
              <a:rPr lang="zh-CN" altLang="en-US" sz="1000" dirty="0" smtClean="0">
                <a:latin typeface="Adobe 黑体 Std R" pitchFamily="34" charset="-122"/>
                <a:ea typeface="Adobe 黑体 Std R" pitchFamily="34" charset="-122"/>
                <a:cs typeface="Arial" pitchFamily="34" charset="0"/>
              </a:rPr>
              <a:t>注册证</a:t>
            </a:r>
            <a:endParaRPr lang="en-US" altLang="zh-TW" sz="1000" dirty="0">
              <a:latin typeface="Adobe 黑体 Std R" pitchFamily="34" charset="-122"/>
              <a:ea typeface="Adobe 黑体 Std R" pitchFamily="34" charset="-122"/>
              <a:cs typeface="Arial" pitchFamily="34" charset="0"/>
            </a:endParaRPr>
          </a:p>
        </p:txBody>
      </p:sp>
      <p:sp>
        <p:nvSpPr>
          <p:cNvPr id="23" name="Rectangle 7"/>
          <p:cNvSpPr>
            <a:spLocks noChangeArrowheads="1"/>
          </p:cNvSpPr>
          <p:nvPr/>
        </p:nvSpPr>
        <p:spPr bwMode="auto">
          <a:xfrm>
            <a:off x="1996178" y="4642099"/>
            <a:ext cx="1656000" cy="648000"/>
          </a:xfrm>
          <a:prstGeom prst="roundRect">
            <a:avLst>
              <a:gd name="adj" fmla="val 9634"/>
            </a:avLst>
          </a:prstGeom>
          <a:solidFill>
            <a:srgbClr val="F2D54F">
              <a:alpha val="46000"/>
            </a:srgbClr>
          </a:solidFill>
          <a:ln w="15875" algn="ctr">
            <a:solidFill>
              <a:schemeClr val="bg1"/>
            </a:solidFill>
            <a:round/>
            <a:headEnd/>
            <a:tailEnd/>
          </a:ln>
        </p:spPr>
        <p:txBody>
          <a:bodyPr wrap="square" lIns="45720" rIns="45720">
            <a:spAutoFit/>
          </a:bodyPr>
          <a:lstStyle/>
          <a:p>
            <a:pPr marL="290513" lvl="0" indent="-290513" eaLnBrk="0" hangingPunct="0">
              <a:spcBef>
                <a:spcPct val="40000"/>
              </a:spcBef>
              <a:buClr>
                <a:srgbClr val="212745"/>
              </a:buClr>
              <a:buSzPct val="130000"/>
              <a:buBlip>
                <a:blip r:embed="rId2"/>
              </a:buBlip>
            </a:pPr>
            <a:r>
              <a:rPr lang="zh-CN" altLang="en-US" sz="1000" b="1" dirty="0" smtClean="0">
                <a:solidFill>
                  <a:srgbClr val="FF0000"/>
                </a:solidFill>
                <a:latin typeface="Adobe 黑体 Std R" pitchFamily="34" charset="-122"/>
                <a:ea typeface="Adobe 黑体 Std R" pitchFamily="34" charset="-122"/>
                <a:cs typeface="Arial" pitchFamily="34" charset="0"/>
              </a:rPr>
              <a:t>实施多元化</a:t>
            </a:r>
            <a:r>
              <a:rPr lang="en-US" altLang="zh-CN" sz="1000" dirty="0" smtClean="0">
                <a:solidFill>
                  <a:prstClr val="black"/>
                </a:solidFill>
                <a:latin typeface="Adobe 黑体 Std R" pitchFamily="34" charset="-122"/>
                <a:ea typeface="Adobe 黑体 Std R" pitchFamily="34" charset="-122"/>
                <a:cs typeface="Arial" pitchFamily="34" charset="0"/>
              </a:rPr>
              <a:t>  </a:t>
            </a:r>
            <a:endParaRPr lang="en-US" altLang="zh-CN" sz="1000" dirty="0">
              <a:solidFill>
                <a:prstClr val="black"/>
              </a:solidFill>
              <a:latin typeface="Adobe 黑体 Std R" pitchFamily="34" charset="-122"/>
              <a:ea typeface="Adobe 黑体 Std R" pitchFamily="34" charset="-122"/>
              <a:cs typeface="Arial" pitchFamily="34" charset="0"/>
            </a:endParaRPr>
          </a:p>
          <a:p>
            <a:pPr marL="247650" indent="-247650" eaLnBrk="0" hangingPunct="0">
              <a:spcBef>
                <a:spcPct val="40000"/>
              </a:spcBef>
              <a:buClr>
                <a:schemeClr val="tx2"/>
              </a:buClr>
              <a:buSzPct val="130000"/>
              <a:buFont typeface="Wingdings" pitchFamily="2" charset="2"/>
              <a:buBlip>
                <a:blip r:embed="rId2"/>
              </a:buBlip>
            </a:pPr>
            <a:r>
              <a:rPr lang="zh-CN" altLang="en-US" sz="1000" b="1" dirty="0" smtClean="0">
                <a:solidFill>
                  <a:srgbClr val="FF0000"/>
                </a:solidFill>
                <a:latin typeface="Adobe 黑体 Std R" pitchFamily="34" charset="-122"/>
                <a:ea typeface="Adobe 黑体 Std R" pitchFamily="34" charset="-122"/>
                <a:cs typeface="Arial" pitchFamily="34" charset="0"/>
              </a:rPr>
              <a:t> </a:t>
            </a:r>
            <a:r>
              <a:rPr lang="zh-CN" altLang="en-US" sz="1000" dirty="0" smtClean="0">
                <a:latin typeface="Adobe 黑体 Std R" pitchFamily="34" charset="-122"/>
                <a:ea typeface="Adobe 黑体 Std R" pitchFamily="34" charset="-122"/>
                <a:cs typeface="Arial" pitchFamily="34" charset="0"/>
              </a:rPr>
              <a:t>进入</a:t>
            </a:r>
            <a:r>
              <a:rPr lang="zh-CN" altLang="en-US" sz="1000" dirty="0">
                <a:latin typeface="Adobe 黑体 Std R" pitchFamily="34" charset="-122"/>
                <a:ea typeface="Adobe 黑体 Std R" pitchFamily="34" charset="-122"/>
                <a:cs typeface="Arial" pitchFamily="34" charset="0"/>
              </a:rPr>
              <a:t>糖尿病医疗</a:t>
            </a:r>
            <a:r>
              <a:rPr lang="zh-CN" altLang="en-US" sz="1000" dirty="0" smtClean="0">
                <a:latin typeface="Adobe 黑体 Std R" pitchFamily="34" charset="-122"/>
                <a:ea typeface="Adobe 黑体 Std R" pitchFamily="34" charset="-122"/>
                <a:cs typeface="Arial" pitchFamily="34" charset="0"/>
              </a:rPr>
              <a:t>领域（微</a:t>
            </a:r>
            <a:r>
              <a:rPr lang="zh-CN" altLang="en-US" sz="1000" dirty="0">
                <a:latin typeface="Adobe 黑体 Std R" pitchFamily="34" charset="-122"/>
                <a:ea typeface="Adobe 黑体 Std R" pitchFamily="34" charset="-122"/>
                <a:cs typeface="Arial" pitchFamily="34" charset="0"/>
              </a:rPr>
              <a:t>创生命科技</a:t>
            </a:r>
            <a:r>
              <a:rPr lang="zh-CN" altLang="en-US" sz="1000" dirty="0" smtClean="0">
                <a:latin typeface="Adobe 黑体 Std R" pitchFamily="34" charset="-122"/>
                <a:ea typeface="Adobe 黑体 Std R" pitchFamily="34" charset="-122"/>
                <a:cs typeface="Arial" pitchFamily="34" charset="0"/>
              </a:rPr>
              <a:t>成立） </a:t>
            </a:r>
            <a:r>
              <a:rPr lang="zh-CN" altLang="en-US" sz="1000" b="1" dirty="0" smtClean="0">
                <a:latin typeface="Adobe 黑体 Std R" pitchFamily="34" charset="-122"/>
                <a:ea typeface="Adobe 黑体 Std R" pitchFamily="34" charset="-122"/>
                <a:cs typeface="Arial" pitchFamily="34" charset="0"/>
              </a:rPr>
              <a:t>     </a:t>
            </a:r>
            <a:endParaRPr lang="en-US" altLang="zh-TW" sz="1000" b="1" dirty="0">
              <a:latin typeface="Arial" pitchFamily="34" charset="0"/>
              <a:ea typeface="PMingLiU" pitchFamily="18" charset="-120"/>
              <a:cs typeface="Arial" pitchFamily="34" charset="0"/>
            </a:endParaRPr>
          </a:p>
        </p:txBody>
      </p:sp>
      <p:sp>
        <p:nvSpPr>
          <p:cNvPr id="28" name="Rectangle 19" descr="&lt;tags&gt;&lt;tag n=&quot;BulletInfo&quot; v=&quot;Team&quot; /&gt;&lt;/tags&gt;"/>
          <p:cNvSpPr>
            <a:spLocks noChangeArrowheads="1"/>
          </p:cNvSpPr>
          <p:nvPr/>
        </p:nvSpPr>
        <p:spPr bwMode="auto">
          <a:xfrm>
            <a:off x="3203848" y="1160800"/>
            <a:ext cx="1800000" cy="468000"/>
          </a:xfrm>
          <a:prstGeom prst="roundRect">
            <a:avLst>
              <a:gd name="adj" fmla="val 7505"/>
            </a:avLst>
          </a:prstGeom>
          <a:solidFill>
            <a:srgbClr val="CDE4EC"/>
          </a:solidFill>
          <a:ln w="15875" algn="ctr">
            <a:solidFill>
              <a:schemeClr val="bg1"/>
            </a:solidFill>
            <a:round/>
            <a:headEnd/>
            <a:tailEnd/>
          </a:ln>
        </p:spPr>
        <p:txBody>
          <a:bodyPr wrap="square" lIns="45720" rIns="45720">
            <a:spAutoFit/>
          </a:bodyPr>
          <a:lstStyle/>
          <a:p>
            <a:pPr marL="290513" indent="-290513" eaLnBrk="0" hangingPunct="0">
              <a:spcBef>
                <a:spcPct val="40000"/>
              </a:spcBef>
              <a:buClr>
                <a:schemeClr val="tx2"/>
              </a:buClr>
              <a:buSzPct val="130000"/>
              <a:buFont typeface="Wingdings" pitchFamily="2" charset="2"/>
              <a:buBlip>
                <a:blip r:embed="rId2"/>
              </a:buBlip>
            </a:pPr>
            <a:r>
              <a:rPr lang="zh-CN" altLang="en-US" sz="1000" dirty="0" smtClean="0">
                <a:latin typeface="Adobe 黑体 Std R" pitchFamily="34" charset="-122"/>
                <a:ea typeface="Adobe 黑体 Std R" pitchFamily="34" charset="-122"/>
                <a:cs typeface="Arial" pitchFamily="34" charset="0"/>
              </a:rPr>
              <a:t>微</a:t>
            </a:r>
            <a:r>
              <a:rPr lang="zh-CN" altLang="en-US" sz="1000" dirty="0">
                <a:latin typeface="Adobe 黑体 Std R" pitchFamily="34" charset="-122"/>
                <a:ea typeface="Adobe 黑体 Std R" pitchFamily="34" charset="-122"/>
                <a:cs typeface="Arial" pitchFamily="34" charset="0"/>
              </a:rPr>
              <a:t>创骨科收购苏州海欧斯</a:t>
            </a:r>
          </a:p>
          <a:p>
            <a:pPr marL="290513" indent="-290513" eaLnBrk="0" hangingPunct="0">
              <a:spcBef>
                <a:spcPct val="40000"/>
              </a:spcBef>
              <a:buClr>
                <a:schemeClr val="tx2"/>
              </a:buClr>
              <a:buSzPct val="130000"/>
              <a:buFont typeface="Wingdings" pitchFamily="2" charset="2"/>
              <a:buBlip>
                <a:blip r:embed="rId2"/>
              </a:buBlip>
            </a:pPr>
            <a:r>
              <a:rPr lang="zh-CN" altLang="en-US" sz="1000" dirty="0">
                <a:latin typeface="Adobe 黑体 Std R" pitchFamily="34" charset="-122"/>
                <a:ea typeface="Adobe 黑体 Std R" pitchFamily="34" charset="-122"/>
                <a:cs typeface="Arial" pitchFamily="34" charset="0"/>
              </a:rPr>
              <a:t>微创嘉兴</a:t>
            </a:r>
            <a:r>
              <a:rPr lang="zh-CN" altLang="en-US" sz="1000" dirty="0" smtClean="0">
                <a:latin typeface="Adobe 黑体 Std R" pitchFamily="34" charset="-122"/>
                <a:ea typeface="Adobe 黑体 Std R" pitchFamily="34" charset="-122"/>
                <a:cs typeface="Arial" pitchFamily="34" charset="0"/>
              </a:rPr>
              <a:t>成立</a:t>
            </a:r>
            <a:r>
              <a:rPr lang="en-US" altLang="zh-CN" sz="1000" dirty="0" smtClean="0">
                <a:latin typeface="Adobe 黑体 Std R" pitchFamily="34" charset="-122"/>
                <a:ea typeface="Adobe 黑体 Std R" pitchFamily="34" charset="-122"/>
                <a:cs typeface="Arial" pitchFamily="34" charset="0"/>
              </a:rPr>
              <a:t>    </a:t>
            </a:r>
          </a:p>
        </p:txBody>
      </p:sp>
      <p:sp>
        <p:nvSpPr>
          <p:cNvPr id="37" name="Rectangle 19" descr="&lt;tags&gt;&lt;tag n=&quot;BulletInfo&quot; v=&quot;Team&quot; /&gt;&lt;/tags&gt;"/>
          <p:cNvSpPr>
            <a:spLocks noChangeArrowheads="1"/>
          </p:cNvSpPr>
          <p:nvPr/>
        </p:nvSpPr>
        <p:spPr bwMode="auto">
          <a:xfrm>
            <a:off x="5076056" y="1304920"/>
            <a:ext cx="1440000" cy="1404000"/>
          </a:xfrm>
          <a:prstGeom prst="roundRect">
            <a:avLst>
              <a:gd name="adj" fmla="val 7505"/>
            </a:avLst>
          </a:prstGeom>
          <a:solidFill>
            <a:srgbClr val="F2D54F">
              <a:alpha val="46000"/>
            </a:srgbClr>
          </a:solidFill>
          <a:ln w="15875" algn="ctr">
            <a:solidFill>
              <a:schemeClr val="bg1"/>
            </a:solidFill>
            <a:round/>
            <a:headEnd/>
            <a:tailEnd/>
          </a:ln>
        </p:spPr>
        <p:txBody>
          <a:bodyPr wrap="square" lIns="45720" rIns="45720">
            <a:spAutoFit/>
          </a:bodyPr>
          <a:lstStyle/>
          <a:p>
            <a:pPr marL="247650" indent="-247650" eaLnBrk="0" hangingPunct="0">
              <a:lnSpc>
                <a:spcPts val="1300"/>
              </a:lnSpc>
              <a:spcBef>
                <a:spcPct val="40000"/>
              </a:spcBef>
              <a:buClr>
                <a:schemeClr val="tx2"/>
              </a:buClr>
              <a:buSzPct val="130000"/>
              <a:buFont typeface="Wingdings" pitchFamily="2" charset="2"/>
              <a:buBlip>
                <a:blip r:embed="rId2"/>
              </a:buBlip>
            </a:pPr>
            <a:r>
              <a:rPr lang="zh-CN" altLang="en-US" sz="1000" b="1" dirty="0" smtClean="0">
                <a:latin typeface="Adobe 黑体 Std R" pitchFamily="34" charset="-122"/>
                <a:ea typeface="Adobe 黑体 Std R" pitchFamily="34" charset="-122"/>
                <a:cs typeface="Arial" pitchFamily="34" charset="0"/>
              </a:rPr>
              <a:t>实施</a:t>
            </a:r>
            <a:r>
              <a:rPr lang="en-US" altLang="zh-CN" sz="1000" b="1" dirty="0" smtClean="0">
                <a:latin typeface="Adobe 黑体 Std R" pitchFamily="34" charset="-122"/>
                <a:ea typeface="Adobe 黑体 Std R" pitchFamily="34" charset="-122"/>
                <a:cs typeface="Arial" pitchFamily="34" charset="0"/>
              </a:rPr>
              <a:t>10+5</a:t>
            </a:r>
            <a:r>
              <a:rPr lang="zh-CN" altLang="en-US" sz="1000" b="1" dirty="0" smtClean="0">
                <a:latin typeface="Adobe 黑体 Std R" pitchFamily="34" charset="-122"/>
                <a:ea typeface="Adobe 黑体 Std R" pitchFamily="34" charset="-122"/>
                <a:cs typeface="Arial" pitchFamily="34" charset="0"/>
              </a:rPr>
              <a:t>战略</a:t>
            </a:r>
            <a:endParaRPr lang="en-US" altLang="zh-CN" sz="1000" b="1" dirty="0" smtClean="0">
              <a:latin typeface="Adobe 黑体 Std R" pitchFamily="34" charset="-122"/>
              <a:ea typeface="Adobe 黑体 Std R" pitchFamily="34" charset="-122"/>
              <a:cs typeface="Arial" pitchFamily="34" charset="0"/>
            </a:endParaRPr>
          </a:p>
          <a:p>
            <a:pPr marL="247650" indent="-247650" eaLnBrk="0" hangingPunct="0">
              <a:lnSpc>
                <a:spcPts val="1300"/>
              </a:lnSpc>
              <a:spcBef>
                <a:spcPct val="40000"/>
              </a:spcBef>
              <a:buClr>
                <a:schemeClr val="tx2"/>
              </a:buClr>
              <a:buSzPct val="130000"/>
              <a:buFont typeface="Wingdings" pitchFamily="2" charset="2"/>
              <a:buBlip>
                <a:blip r:embed="rId2"/>
              </a:buBlip>
            </a:pPr>
            <a:r>
              <a:rPr lang="zh-CN" altLang="en-US" sz="1000" dirty="0">
                <a:latin typeface="Adobe 黑体 Std R" pitchFamily="34" charset="-122"/>
                <a:ea typeface="Adobe 黑体 Std R" pitchFamily="34" charset="-122"/>
                <a:cs typeface="Arial" pitchFamily="34" charset="0"/>
              </a:rPr>
              <a:t>微创神通成立</a:t>
            </a:r>
          </a:p>
          <a:p>
            <a:pPr marL="247650" indent="-247650" eaLnBrk="0" hangingPunct="0">
              <a:lnSpc>
                <a:spcPts val="1300"/>
              </a:lnSpc>
              <a:spcBef>
                <a:spcPct val="40000"/>
              </a:spcBef>
              <a:buClr>
                <a:schemeClr val="tx2"/>
              </a:buClr>
              <a:buSzPct val="130000"/>
              <a:buFont typeface="Wingdings" pitchFamily="2" charset="2"/>
              <a:buBlip>
                <a:blip r:embed="rId2"/>
              </a:buBlip>
            </a:pPr>
            <a:r>
              <a:rPr lang="zh-CN" altLang="en-US" sz="1000" dirty="0">
                <a:latin typeface="Adobe 黑体 Std R" pitchFamily="34" charset="-122"/>
                <a:ea typeface="Adobe 黑体 Std R" pitchFamily="34" charset="-122"/>
                <a:cs typeface="Arial" pitchFamily="34" charset="0"/>
              </a:rPr>
              <a:t>微创心脉成立</a:t>
            </a:r>
          </a:p>
          <a:p>
            <a:pPr marL="247650" indent="-247650" eaLnBrk="0" hangingPunct="0">
              <a:lnSpc>
                <a:spcPts val="1300"/>
              </a:lnSpc>
              <a:spcBef>
                <a:spcPct val="40000"/>
              </a:spcBef>
              <a:buClr>
                <a:schemeClr val="tx2"/>
              </a:buClr>
              <a:buSzPct val="130000"/>
              <a:buFont typeface="Wingdings" pitchFamily="2" charset="2"/>
              <a:buBlip>
                <a:blip r:embed="rId2"/>
              </a:buBlip>
            </a:pPr>
            <a:r>
              <a:rPr lang="zh-CN" altLang="en-US" sz="1000" dirty="0">
                <a:latin typeface="Adobe 黑体 Std R" pitchFamily="34" charset="-122"/>
                <a:ea typeface="Adobe 黑体 Std R" pitchFamily="34" charset="-122"/>
                <a:cs typeface="Arial" pitchFamily="34" charset="0"/>
              </a:rPr>
              <a:t>微创手术器材成立</a:t>
            </a:r>
          </a:p>
          <a:p>
            <a:pPr marL="247650" indent="-247650" eaLnBrk="0" hangingPunct="0">
              <a:lnSpc>
                <a:spcPts val="1300"/>
              </a:lnSpc>
              <a:spcBef>
                <a:spcPct val="40000"/>
              </a:spcBef>
              <a:buClr>
                <a:schemeClr val="tx2"/>
              </a:buClr>
              <a:buSzPct val="130000"/>
              <a:buFont typeface="Wingdings" pitchFamily="2" charset="2"/>
              <a:buBlip>
                <a:blip r:embed="rId2"/>
              </a:buBlip>
            </a:pPr>
            <a:r>
              <a:rPr lang="zh-CN" altLang="en-US" sz="1000" dirty="0">
                <a:latin typeface="Adobe 黑体 Std R" pitchFamily="34" charset="-122"/>
                <a:ea typeface="Adobe 黑体 Std R" pitchFamily="34" charset="-122"/>
                <a:cs typeface="Arial" pitchFamily="34" charset="0"/>
              </a:rPr>
              <a:t>收购北京龙脉医疗</a:t>
            </a:r>
          </a:p>
          <a:p>
            <a:pPr marL="247650" indent="-247650" eaLnBrk="0" hangingPunct="0">
              <a:lnSpc>
                <a:spcPts val="1300"/>
              </a:lnSpc>
              <a:spcBef>
                <a:spcPct val="40000"/>
              </a:spcBef>
              <a:buClr>
                <a:schemeClr val="tx2"/>
              </a:buClr>
              <a:buSzPct val="130000"/>
              <a:buFont typeface="Wingdings" pitchFamily="2" charset="2"/>
              <a:buBlip>
                <a:blip r:embed="rId2"/>
              </a:buBlip>
            </a:pPr>
            <a:r>
              <a:rPr lang="zh-CN" altLang="en-US" sz="1000" dirty="0">
                <a:latin typeface="Adobe 黑体 Std R" pitchFamily="34" charset="-122"/>
                <a:ea typeface="Adobe 黑体 Std R" pitchFamily="34" charset="-122"/>
                <a:cs typeface="Arial" pitchFamily="34" charset="0"/>
              </a:rPr>
              <a:t>收购东莞科威医疗</a:t>
            </a:r>
          </a:p>
          <a:p>
            <a:pPr eaLnBrk="0" hangingPunct="0">
              <a:lnSpc>
                <a:spcPts val="1300"/>
              </a:lnSpc>
              <a:spcBef>
                <a:spcPct val="40000"/>
              </a:spcBef>
              <a:buClr>
                <a:schemeClr val="tx2"/>
              </a:buClr>
              <a:buSzPct val="130000"/>
            </a:pPr>
            <a:endParaRPr lang="en-US" altLang="zh-CN" sz="1000" dirty="0" smtClean="0">
              <a:latin typeface="Adobe 黑体 Std R" pitchFamily="34" charset="-122"/>
              <a:ea typeface="Adobe 黑体 Std R" pitchFamily="34" charset="-122"/>
              <a:cs typeface="Arial" pitchFamily="34" charset="0"/>
            </a:endParaRPr>
          </a:p>
        </p:txBody>
      </p:sp>
      <p:pic>
        <p:nvPicPr>
          <p:cNvPr id="61" name="Picture 2" descr="\\server1\网站素材\人文\现有产品照片 精选\微创集团牛顿路总部.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10293" t="9343"/>
          <a:stretch/>
        </p:blipFill>
        <p:spPr bwMode="auto">
          <a:xfrm>
            <a:off x="170626" y="3167396"/>
            <a:ext cx="1502923" cy="747329"/>
          </a:xfrm>
          <a:prstGeom prst="roundRect">
            <a:avLst>
              <a:gd name="adj" fmla="val 27307"/>
            </a:avLst>
          </a:prstGeom>
          <a:solidFill>
            <a:srgbClr val="FFFFFF">
              <a:shade val="85000"/>
            </a:srgbClr>
          </a:solidFill>
          <a:ln>
            <a:noFill/>
          </a:ln>
          <a:effectLst/>
          <a:extLst/>
        </p:spPr>
      </p:pic>
      <p:sp>
        <p:nvSpPr>
          <p:cNvPr id="64" name="Rectangle 18"/>
          <p:cNvSpPr>
            <a:spLocks noChangeArrowheads="1"/>
          </p:cNvSpPr>
          <p:nvPr/>
        </p:nvSpPr>
        <p:spPr bwMode="auto">
          <a:xfrm>
            <a:off x="6537225" y="3140968"/>
            <a:ext cx="627063"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p>
            <a:pPr marL="177800" indent="-177800" eaLnBrk="0" hangingPunct="0">
              <a:spcBef>
                <a:spcPct val="20000"/>
              </a:spcBef>
              <a:buClr>
                <a:schemeClr val="tx2"/>
              </a:buClr>
              <a:buSzPct val="90000"/>
              <a:buFont typeface="Wingdings" pitchFamily="2" charset="2"/>
              <a:buNone/>
            </a:pPr>
            <a:r>
              <a:rPr lang="en-US" altLang="zh-TW" sz="1400" b="1" dirty="0" smtClean="0">
                <a:ln>
                  <a:solidFill>
                    <a:schemeClr val="bg1">
                      <a:alpha val="41000"/>
                    </a:schemeClr>
                  </a:solidFill>
                </a:ln>
                <a:solidFill>
                  <a:schemeClr val="bg1">
                    <a:lumMod val="75000"/>
                  </a:schemeClr>
                </a:solidFill>
                <a:effectLst/>
                <a:latin typeface="Arial" pitchFamily="34" charset="0"/>
                <a:ea typeface="PMingLiU" pitchFamily="18" charset="-120"/>
                <a:cs typeface="Arial" pitchFamily="34" charset="0"/>
              </a:rPr>
              <a:t>2014</a:t>
            </a:r>
            <a:endParaRPr lang="zh-TW" altLang="en-US" sz="1400" b="1" dirty="0">
              <a:ln>
                <a:solidFill>
                  <a:schemeClr val="bg1">
                    <a:alpha val="41000"/>
                  </a:schemeClr>
                </a:solidFill>
              </a:ln>
              <a:solidFill>
                <a:schemeClr val="bg1">
                  <a:lumMod val="75000"/>
                </a:schemeClr>
              </a:solidFill>
              <a:effectLst/>
              <a:latin typeface="Arial" pitchFamily="34" charset="0"/>
              <a:ea typeface="PMingLiU" pitchFamily="18" charset="-120"/>
              <a:cs typeface="Arial" pitchFamily="34" charset="0"/>
            </a:endParaRPr>
          </a:p>
        </p:txBody>
      </p:sp>
      <p:sp>
        <p:nvSpPr>
          <p:cNvPr id="65" name="任意多边形 64"/>
          <p:cNvSpPr/>
          <p:nvPr/>
        </p:nvSpPr>
        <p:spPr>
          <a:xfrm flipH="1">
            <a:off x="6948264" y="2276944"/>
            <a:ext cx="45719" cy="985169"/>
          </a:xfrm>
          <a:custGeom>
            <a:avLst/>
            <a:gdLst>
              <a:gd name="connsiteX0" fmla="*/ 0 w 0"/>
              <a:gd name="connsiteY0" fmla="*/ 0 h 659219"/>
              <a:gd name="connsiteX1" fmla="*/ 0 w 0"/>
              <a:gd name="connsiteY1" fmla="*/ 659219 h 659219"/>
            </a:gdLst>
            <a:ahLst/>
            <a:cxnLst>
              <a:cxn ang="0">
                <a:pos x="connsiteX0" y="connsiteY0"/>
              </a:cxn>
              <a:cxn ang="0">
                <a:pos x="connsiteX1" y="connsiteY1"/>
              </a:cxn>
            </a:cxnLst>
            <a:rect l="l" t="t" r="r" b="b"/>
            <a:pathLst>
              <a:path h="659219">
                <a:moveTo>
                  <a:pt x="0" y="0"/>
                </a:moveTo>
                <a:lnTo>
                  <a:pt x="0" y="659219"/>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6924796" y="3193980"/>
            <a:ext cx="91004" cy="9100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nvGrpSpPr>
          <p:cNvPr id="21" name="组合 20"/>
          <p:cNvGrpSpPr/>
          <p:nvPr/>
        </p:nvGrpSpPr>
        <p:grpSpPr>
          <a:xfrm>
            <a:off x="6228184" y="1202758"/>
            <a:ext cx="3002726" cy="1218130"/>
            <a:chOff x="6033770" y="788790"/>
            <a:chExt cx="3002726" cy="1218130"/>
          </a:xfrm>
        </p:grpSpPr>
        <p:pic>
          <p:nvPicPr>
            <p:cNvPr id="68" name="图片 67"/>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16824"/>
            <a:stretch/>
          </p:blipFill>
          <p:spPr>
            <a:xfrm>
              <a:off x="6033770" y="788790"/>
              <a:ext cx="2668159" cy="1218130"/>
            </a:xfrm>
            <a:prstGeom prst="rect">
              <a:avLst/>
            </a:prstGeom>
          </p:spPr>
        </p:pic>
        <p:grpSp>
          <p:nvGrpSpPr>
            <p:cNvPr id="20" name="组合 19"/>
            <p:cNvGrpSpPr/>
            <p:nvPr/>
          </p:nvGrpSpPr>
          <p:grpSpPr>
            <a:xfrm>
              <a:off x="6974393" y="1172414"/>
              <a:ext cx="2062103" cy="456386"/>
              <a:chOff x="7099492" y="914579"/>
              <a:chExt cx="2062103" cy="456386"/>
            </a:xfrm>
          </p:grpSpPr>
          <p:sp>
            <p:nvSpPr>
              <p:cNvPr id="12" name="矩形 11"/>
              <p:cNvSpPr/>
              <p:nvPr/>
            </p:nvSpPr>
            <p:spPr>
              <a:xfrm>
                <a:off x="7107761" y="914579"/>
                <a:ext cx="1909818" cy="246221"/>
              </a:xfrm>
              <a:prstGeom prst="rect">
                <a:avLst/>
              </a:prstGeom>
            </p:spPr>
            <p:txBody>
              <a:bodyPr wrap="none">
                <a:spAutoFit/>
              </a:bodyPr>
              <a:lstStyle/>
              <a:p>
                <a:pPr marL="290513" lvl="0" indent="-290513" eaLnBrk="0" hangingPunct="0">
                  <a:spcBef>
                    <a:spcPct val="40000"/>
                  </a:spcBef>
                  <a:buClr>
                    <a:srgbClr val="212745"/>
                  </a:buClr>
                  <a:buSzPct val="130000"/>
                  <a:buBlip>
                    <a:blip r:embed="rId2"/>
                  </a:buBlip>
                </a:pPr>
                <a:r>
                  <a:rPr lang="en-US" altLang="zh-CN" sz="1000" dirty="0" err="1">
                    <a:solidFill>
                      <a:prstClr val="black"/>
                    </a:solidFill>
                    <a:latin typeface="Adobe 黑体 Std R" pitchFamily="34" charset="-122"/>
                    <a:ea typeface="Adobe 黑体 Std R" pitchFamily="34" charset="-122"/>
                    <a:cs typeface="Arial" pitchFamily="34" charset="0"/>
                  </a:rPr>
                  <a:t>Firehawk</a:t>
                </a:r>
                <a:r>
                  <a:rPr lang="en-US" altLang="zh-CN" sz="1000" dirty="0">
                    <a:solidFill>
                      <a:prstClr val="black"/>
                    </a:solidFill>
                    <a:latin typeface="Adobe 黑体 Std R" pitchFamily="34" charset="-122"/>
                    <a:ea typeface="Adobe 黑体 Std R" pitchFamily="34" charset="-122"/>
                    <a:cs typeface="Arial" pitchFamily="34" charset="0"/>
                  </a:rPr>
                  <a:t>®</a:t>
                </a:r>
                <a:r>
                  <a:rPr lang="zh-CN" altLang="en-US" sz="1000" dirty="0">
                    <a:solidFill>
                      <a:prstClr val="black"/>
                    </a:solidFill>
                    <a:latin typeface="Adobe 黑体 Std R" pitchFamily="34" charset="-122"/>
                    <a:ea typeface="Adobe 黑体 Std R" pitchFamily="34" charset="-122"/>
                    <a:cs typeface="Arial" pitchFamily="34" charset="0"/>
                  </a:rPr>
                  <a:t>获</a:t>
                </a:r>
                <a:r>
                  <a:rPr lang="en-US" altLang="zh-CN" sz="1000" dirty="0">
                    <a:solidFill>
                      <a:prstClr val="black"/>
                    </a:solidFill>
                    <a:latin typeface="Adobe 黑体 Std R" pitchFamily="34" charset="-122"/>
                    <a:ea typeface="Adobe 黑体 Std R" pitchFamily="34" charset="-122"/>
                    <a:cs typeface="Arial" pitchFamily="34" charset="0"/>
                  </a:rPr>
                  <a:t>CFDA</a:t>
                </a:r>
                <a:r>
                  <a:rPr lang="zh-CN" altLang="en-US" sz="1000" dirty="0">
                    <a:solidFill>
                      <a:prstClr val="black"/>
                    </a:solidFill>
                    <a:latin typeface="Adobe 黑体 Std R" pitchFamily="34" charset="-122"/>
                    <a:ea typeface="Adobe 黑体 Std R" pitchFamily="34" charset="-122"/>
                    <a:cs typeface="Arial" pitchFamily="34" charset="0"/>
                  </a:rPr>
                  <a:t>注册证</a:t>
                </a:r>
                <a:endParaRPr lang="en-US" altLang="zh-CN" sz="1000" dirty="0">
                  <a:solidFill>
                    <a:prstClr val="black"/>
                  </a:solidFill>
                  <a:latin typeface="Adobe 黑体 Std R" pitchFamily="34" charset="-122"/>
                  <a:ea typeface="Adobe 黑体 Std R" pitchFamily="34" charset="-122"/>
                  <a:cs typeface="Arial" pitchFamily="34" charset="0"/>
                </a:endParaRPr>
              </a:p>
            </p:txBody>
          </p:sp>
          <p:sp>
            <p:nvSpPr>
              <p:cNvPr id="14" name="矩形 13"/>
              <p:cNvSpPr/>
              <p:nvPr/>
            </p:nvSpPr>
            <p:spPr>
              <a:xfrm>
                <a:off x="7099492" y="1124744"/>
                <a:ext cx="2062103" cy="246221"/>
              </a:xfrm>
              <a:prstGeom prst="rect">
                <a:avLst/>
              </a:prstGeom>
            </p:spPr>
            <p:txBody>
              <a:bodyPr wrap="none">
                <a:spAutoFit/>
              </a:bodyPr>
              <a:lstStyle/>
              <a:p>
                <a:pPr marL="290513" lvl="0" indent="-290513" eaLnBrk="0" hangingPunct="0">
                  <a:spcBef>
                    <a:spcPct val="40000"/>
                  </a:spcBef>
                  <a:buClr>
                    <a:srgbClr val="212745"/>
                  </a:buClr>
                  <a:buSzPct val="130000"/>
                  <a:buBlip>
                    <a:blip r:embed="rId2"/>
                  </a:buBlip>
                </a:pPr>
                <a:r>
                  <a:rPr lang="zh-CN" altLang="en-US" sz="1000" dirty="0">
                    <a:solidFill>
                      <a:prstClr val="black"/>
                    </a:solidFill>
                    <a:latin typeface="Adobe 黑体 Std R" pitchFamily="34" charset="-122"/>
                    <a:ea typeface="Adobe 黑体 Std R" pitchFamily="34" charset="-122"/>
                    <a:cs typeface="Arial" pitchFamily="34" charset="0"/>
                  </a:rPr>
                  <a:t>与意大利</a:t>
                </a:r>
                <a:r>
                  <a:rPr lang="en-US" altLang="zh-CN" sz="1000" dirty="0" err="1">
                    <a:solidFill>
                      <a:prstClr val="black"/>
                    </a:solidFill>
                    <a:latin typeface="Adobe 黑体 Std R" pitchFamily="34" charset="-122"/>
                    <a:ea typeface="Adobe 黑体 Std R" pitchFamily="34" charset="-122"/>
                    <a:cs typeface="Arial" pitchFamily="34" charset="0"/>
                  </a:rPr>
                  <a:t>Sorin</a:t>
                </a:r>
                <a:r>
                  <a:rPr lang="zh-CN" altLang="en-US" sz="1000" dirty="0">
                    <a:solidFill>
                      <a:prstClr val="black"/>
                    </a:solidFill>
                    <a:latin typeface="Adobe 黑体 Std R" pitchFamily="34" charset="-122"/>
                    <a:ea typeface="Adobe 黑体 Std R" pitchFamily="34" charset="-122"/>
                    <a:cs typeface="Arial" pitchFamily="34" charset="0"/>
                  </a:rPr>
                  <a:t>成立合资公司</a:t>
                </a:r>
              </a:p>
            </p:txBody>
          </p:sp>
        </p:grpSp>
      </p:grpSp>
    </p:spTree>
    <p:extLst>
      <p:ext uri="{BB962C8B-B14F-4D97-AF65-F5344CB8AC3E}">
        <p14:creationId xmlns:p14="http://schemas.microsoft.com/office/powerpoint/2010/main" val="29997794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6974904" y="6287836"/>
            <a:ext cx="2133600" cy="365125"/>
          </a:xfrm>
        </p:spPr>
        <p:txBody>
          <a:bodyPr/>
          <a:lstStyle/>
          <a:p>
            <a:fld id="{916BAF2F-20AB-46FF-A3BA-9BE697E58B1D}" type="slidenum">
              <a:rPr lang="zh-CN" altLang="en-US" smtClean="0">
                <a:solidFill>
                  <a:prstClr val="black">
                    <a:tint val="75000"/>
                  </a:prstClr>
                </a:solidFill>
                <a:latin typeface="+mn-ea"/>
              </a:rPr>
              <a:pPr/>
              <a:t>4</a:t>
            </a:fld>
            <a:endParaRPr lang="zh-CN" altLang="en-US" dirty="0">
              <a:solidFill>
                <a:prstClr val="black">
                  <a:tint val="75000"/>
                </a:prstClr>
              </a:solidFill>
              <a:latin typeface="+mn-ea"/>
            </a:endParaRPr>
          </a:p>
        </p:txBody>
      </p:sp>
      <p:sp>
        <p:nvSpPr>
          <p:cNvPr id="3" name="文本占位符 2"/>
          <p:cNvSpPr>
            <a:spLocks noGrp="1"/>
          </p:cNvSpPr>
          <p:nvPr>
            <p:ph type="body" sz="quarter" idx="13"/>
          </p:nvPr>
        </p:nvSpPr>
        <p:spPr>
          <a:xfrm>
            <a:off x="107504" y="270727"/>
            <a:ext cx="6984776" cy="503237"/>
          </a:xfrm>
        </p:spPr>
        <p:txBody>
          <a:bodyPr/>
          <a:lstStyle/>
          <a:p>
            <a:r>
              <a:rPr lang="zh-CN" altLang="en-US" dirty="0" smtClean="0">
                <a:latin typeface="+mj-ea"/>
                <a:ea typeface="+mj-ea"/>
              </a:rPr>
              <a:t>微创</a:t>
            </a:r>
            <a:r>
              <a:rPr lang="en-US" altLang="zh-CN" dirty="0" smtClean="0">
                <a:latin typeface="+mj-ea"/>
                <a:ea typeface="+mj-ea"/>
              </a:rPr>
              <a:t>10+5</a:t>
            </a:r>
            <a:r>
              <a:rPr lang="zh-CN" altLang="en-US" dirty="0" smtClean="0">
                <a:latin typeface="+mj-ea"/>
                <a:ea typeface="+mj-ea"/>
              </a:rPr>
              <a:t>战略</a:t>
            </a:r>
            <a:endParaRPr lang="zh-CN" altLang="en-US" dirty="0">
              <a:latin typeface="+mj-ea"/>
              <a:ea typeface="+mj-ea"/>
            </a:endParaRPr>
          </a:p>
        </p:txBody>
      </p:sp>
      <p:sp>
        <p:nvSpPr>
          <p:cNvPr id="5" name="灯片编号占位符 1"/>
          <p:cNvSpPr txBox="1">
            <a:spLocks/>
          </p:cNvSpPr>
          <p:nvPr/>
        </p:nvSpPr>
        <p:spPr>
          <a:xfrm>
            <a:off x="6974904" y="6287836"/>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100"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6BAF2F-20AB-46FF-A3BA-9BE697E58B1D}" type="slidenum">
              <a:rPr lang="zh-CN" altLang="en-US" smtClean="0">
                <a:latin typeface="+mn-ea"/>
              </a:rPr>
              <a:pPr/>
              <a:t>4</a:t>
            </a:fld>
            <a:endParaRPr lang="zh-CN" altLang="en-US">
              <a:latin typeface="+mn-ea"/>
            </a:endParaRPr>
          </a:p>
        </p:txBody>
      </p:sp>
      <p:sp>
        <p:nvSpPr>
          <p:cNvPr id="6" name="任意多边形 5"/>
          <p:cNvSpPr/>
          <p:nvPr/>
        </p:nvSpPr>
        <p:spPr>
          <a:xfrm flipH="1">
            <a:off x="5220073" y="3789040"/>
            <a:ext cx="45719" cy="2786826"/>
          </a:xfrm>
          <a:custGeom>
            <a:avLst/>
            <a:gdLst>
              <a:gd name="connsiteX0" fmla="*/ 0 w 0"/>
              <a:gd name="connsiteY0" fmla="*/ 0 h 3228975"/>
              <a:gd name="connsiteX1" fmla="*/ 0 w 0"/>
              <a:gd name="connsiteY1" fmla="*/ 3228975 h 3228975"/>
            </a:gdLst>
            <a:ahLst/>
            <a:cxnLst>
              <a:cxn ang="0">
                <a:pos x="connsiteX0" y="connsiteY0"/>
              </a:cxn>
              <a:cxn ang="0">
                <a:pos x="connsiteX1" y="connsiteY1"/>
              </a:cxn>
            </a:cxnLst>
            <a:rect l="l" t="t" r="r" b="b"/>
            <a:pathLst>
              <a:path h="3228975">
                <a:moveTo>
                  <a:pt x="0" y="0"/>
                </a:moveTo>
                <a:lnTo>
                  <a:pt x="0" y="3228975"/>
                </a:ln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sp>
        <p:nvSpPr>
          <p:cNvPr id="7" name="TextBox 6"/>
          <p:cNvSpPr txBox="1"/>
          <p:nvPr/>
        </p:nvSpPr>
        <p:spPr>
          <a:xfrm>
            <a:off x="467544" y="4190498"/>
            <a:ext cx="4464496" cy="338554"/>
          </a:xfrm>
          <a:prstGeom prst="rect">
            <a:avLst/>
          </a:prstGeom>
          <a:noFill/>
        </p:spPr>
        <p:txBody>
          <a:bodyPr wrap="square" rtlCol="0">
            <a:spAutoFit/>
          </a:bodyPr>
          <a:lstStyle/>
          <a:p>
            <a:pPr marL="285750" indent="-285750" algn="just">
              <a:buBlip>
                <a:blip r:embed="rId2"/>
              </a:buBlip>
            </a:pPr>
            <a:r>
              <a:rPr lang="zh-CN" altLang="en-US" sz="1600" b="1" dirty="0" smtClean="0">
                <a:solidFill>
                  <a:srgbClr val="005398"/>
                </a:solidFill>
                <a:latin typeface="+mn-ea"/>
                <a:cs typeface="CordiaUPC" pitchFamily="34" charset="-34"/>
              </a:rPr>
              <a:t>微创</a:t>
            </a:r>
            <a:r>
              <a:rPr lang="zh-CN" altLang="en-US" sz="1600" b="1" dirty="0" smtClean="0">
                <a:solidFill>
                  <a:srgbClr val="005398"/>
                </a:solidFill>
                <a:latin typeface="+mn-ea"/>
                <a:cs typeface="CordiaUPC" pitchFamily="34" charset="-34"/>
              </a:rPr>
              <a:t>骨科</a:t>
            </a:r>
            <a:r>
              <a:rPr lang="zh-CN" altLang="en-US" sz="1200" b="1" dirty="0" smtClean="0">
                <a:solidFill>
                  <a:schemeClr val="accent2"/>
                </a:solidFill>
                <a:latin typeface="+mn-ea"/>
                <a:cs typeface="CordiaUPC" pitchFamily="34" charset="-34"/>
              </a:rPr>
              <a:t>（收购美国</a:t>
            </a:r>
            <a:r>
              <a:rPr lang="en-US" altLang="zh-CN" sz="1200" b="1" dirty="0" smtClean="0">
                <a:solidFill>
                  <a:schemeClr val="accent2"/>
                </a:solidFill>
                <a:latin typeface="+mn-ea"/>
                <a:cs typeface="CordiaUPC" pitchFamily="34" charset="-34"/>
              </a:rPr>
              <a:t>Wright</a:t>
            </a:r>
            <a:r>
              <a:rPr lang="zh-CN" altLang="en-US" sz="1200" b="1" dirty="0" smtClean="0">
                <a:solidFill>
                  <a:schemeClr val="accent2"/>
                </a:solidFill>
                <a:latin typeface="+mn-ea"/>
                <a:cs typeface="CordiaUPC" pitchFamily="34" charset="-34"/>
              </a:rPr>
              <a:t>和苏州海欧斯）</a:t>
            </a:r>
            <a:endParaRPr lang="en-US" altLang="zh-CN" sz="1200" b="1" dirty="0">
              <a:solidFill>
                <a:schemeClr val="accent2"/>
              </a:solidFill>
              <a:latin typeface="+mn-ea"/>
              <a:cs typeface="CordiaUPC" pitchFamily="34" charset="-34"/>
            </a:endParaRPr>
          </a:p>
        </p:txBody>
      </p:sp>
      <p:sp>
        <p:nvSpPr>
          <p:cNvPr id="8" name="TextBox 7"/>
          <p:cNvSpPr txBox="1"/>
          <p:nvPr/>
        </p:nvSpPr>
        <p:spPr>
          <a:xfrm>
            <a:off x="467545" y="4442498"/>
            <a:ext cx="4608512" cy="338554"/>
          </a:xfrm>
          <a:prstGeom prst="rect">
            <a:avLst/>
          </a:prstGeom>
          <a:noFill/>
        </p:spPr>
        <p:txBody>
          <a:bodyPr wrap="square" rtlCol="0">
            <a:spAutoFit/>
          </a:bodyPr>
          <a:lstStyle/>
          <a:p>
            <a:pPr marL="285750" indent="-285750" algn="just">
              <a:buBlip>
                <a:blip r:embed="rId2"/>
              </a:buBlip>
            </a:pPr>
            <a:r>
              <a:rPr lang="zh-CN" altLang="en-US" sz="1600" b="1" dirty="0" smtClean="0">
                <a:solidFill>
                  <a:srgbClr val="005398"/>
                </a:solidFill>
                <a:latin typeface="+mn-ea"/>
                <a:cs typeface="CordiaUPC" pitchFamily="34" charset="-34"/>
              </a:rPr>
              <a:t>微创生命</a:t>
            </a:r>
            <a:r>
              <a:rPr lang="zh-CN" altLang="en-US" sz="1600" b="1" dirty="0" smtClean="0">
                <a:solidFill>
                  <a:srgbClr val="005398"/>
                </a:solidFill>
                <a:latin typeface="+mn-ea"/>
                <a:cs typeface="CordiaUPC" pitchFamily="34" charset="-34"/>
              </a:rPr>
              <a:t>科技</a:t>
            </a:r>
            <a:r>
              <a:rPr lang="zh-CN" altLang="en-US" sz="1200" b="1" dirty="0" smtClean="0">
                <a:solidFill>
                  <a:schemeClr val="accent2"/>
                </a:solidFill>
                <a:latin typeface="+mn-ea"/>
                <a:cs typeface="CordiaUPC" pitchFamily="34" charset="-34"/>
              </a:rPr>
              <a:t>（收购北京潘格瑞）</a:t>
            </a:r>
            <a:endParaRPr lang="en-US" altLang="zh-CN" sz="1200" b="1" dirty="0">
              <a:solidFill>
                <a:schemeClr val="accent2"/>
              </a:solidFill>
              <a:latin typeface="+mn-ea"/>
              <a:cs typeface="CordiaUPC" pitchFamily="34" charset="-34"/>
            </a:endParaRPr>
          </a:p>
        </p:txBody>
      </p:sp>
      <p:sp>
        <p:nvSpPr>
          <p:cNvPr id="9" name="TextBox 8"/>
          <p:cNvSpPr txBox="1"/>
          <p:nvPr/>
        </p:nvSpPr>
        <p:spPr>
          <a:xfrm>
            <a:off x="467544" y="4694498"/>
            <a:ext cx="3024336" cy="338554"/>
          </a:xfrm>
          <a:prstGeom prst="rect">
            <a:avLst/>
          </a:prstGeom>
          <a:noFill/>
        </p:spPr>
        <p:txBody>
          <a:bodyPr wrap="square" rtlCol="0">
            <a:spAutoFit/>
          </a:bodyPr>
          <a:lstStyle/>
          <a:p>
            <a:pPr marL="285750" indent="-285750" algn="just">
              <a:buBlip>
                <a:blip r:embed="rId2"/>
              </a:buBlip>
            </a:pPr>
            <a:r>
              <a:rPr lang="zh-CN" altLang="en-US" sz="1600" b="1" dirty="0">
                <a:solidFill>
                  <a:srgbClr val="005398"/>
                </a:solidFill>
                <a:latin typeface="+mn-ea"/>
                <a:cs typeface="CordiaUPC" pitchFamily="34" charset="-34"/>
              </a:rPr>
              <a:t>微创电生理</a:t>
            </a:r>
            <a:endParaRPr lang="en-US" altLang="zh-CN" sz="1600" b="1" dirty="0">
              <a:solidFill>
                <a:srgbClr val="005398"/>
              </a:solidFill>
              <a:latin typeface="+mn-ea"/>
              <a:cs typeface="CordiaUPC" pitchFamily="34" charset="-34"/>
            </a:endParaRPr>
          </a:p>
        </p:txBody>
      </p:sp>
      <p:sp>
        <p:nvSpPr>
          <p:cNvPr id="10" name="TextBox 9"/>
          <p:cNvSpPr txBox="1"/>
          <p:nvPr/>
        </p:nvSpPr>
        <p:spPr>
          <a:xfrm>
            <a:off x="467544" y="4946498"/>
            <a:ext cx="3024336" cy="338554"/>
          </a:xfrm>
          <a:prstGeom prst="rect">
            <a:avLst/>
          </a:prstGeom>
          <a:noFill/>
        </p:spPr>
        <p:txBody>
          <a:bodyPr wrap="square" rtlCol="0">
            <a:spAutoFit/>
          </a:bodyPr>
          <a:lstStyle/>
          <a:p>
            <a:pPr marL="285750" indent="-285750" algn="just">
              <a:buBlip>
                <a:blip r:embed="rId2"/>
              </a:buBlip>
            </a:pPr>
            <a:r>
              <a:rPr lang="zh-CN" altLang="en-US" sz="1600" b="1" dirty="0">
                <a:solidFill>
                  <a:srgbClr val="005398"/>
                </a:solidFill>
                <a:latin typeface="+mn-ea"/>
                <a:cs typeface="CordiaUPC" pitchFamily="34" charset="-34"/>
              </a:rPr>
              <a:t>微创心脉</a:t>
            </a:r>
            <a:endParaRPr lang="en-US" altLang="zh-CN" sz="1600" b="1" dirty="0">
              <a:solidFill>
                <a:srgbClr val="005398"/>
              </a:solidFill>
              <a:latin typeface="+mn-ea"/>
              <a:cs typeface="CordiaUPC" pitchFamily="34" charset="-34"/>
            </a:endParaRPr>
          </a:p>
        </p:txBody>
      </p:sp>
      <p:sp>
        <p:nvSpPr>
          <p:cNvPr id="11" name="TextBox 10"/>
          <p:cNvSpPr txBox="1"/>
          <p:nvPr/>
        </p:nvSpPr>
        <p:spPr>
          <a:xfrm>
            <a:off x="467544" y="5198498"/>
            <a:ext cx="3024336" cy="338554"/>
          </a:xfrm>
          <a:prstGeom prst="rect">
            <a:avLst/>
          </a:prstGeom>
          <a:noFill/>
        </p:spPr>
        <p:txBody>
          <a:bodyPr wrap="square" rtlCol="0">
            <a:spAutoFit/>
          </a:bodyPr>
          <a:lstStyle/>
          <a:p>
            <a:pPr marL="285750" indent="-285750" algn="just">
              <a:buBlip>
                <a:blip r:embed="rId2"/>
              </a:buBlip>
            </a:pPr>
            <a:r>
              <a:rPr lang="zh-CN" altLang="en-US" sz="1600" b="1" dirty="0">
                <a:solidFill>
                  <a:srgbClr val="005398"/>
                </a:solidFill>
                <a:latin typeface="+mn-ea"/>
                <a:cs typeface="CordiaUPC" pitchFamily="34" charset="-34"/>
              </a:rPr>
              <a:t>微创神通</a:t>
            </a:r>
            <a:endParaRPr lang="en-US" altLang="zh-CN" sz="1600" b="1" dirty="0">
              <a:solidFill>
                <a:srgbClr val="005398"/>
              </a:solidFill>
              <a:latin typeface="+mn-ea"/>
              <a:cs typeface="CordiaUPC" pitchFamily="34" charset="-34"/>
            </a:endParaRPr>
          </a:p>
        </p:txBody>
      </p:sp>
      <p:sp>
        <p:nvSpPr>
          <p:cNvPr id="12" name="TextBox 11"/>
          <p:cNvSpPr txBox="1"/>
          <p:nvPr/>
        </p:nvSpPr>
        <p:spPr>
          <a:xfrm>
            <a:off x="467544" y="5450498"/>
            <a:ext cx="4248472" cy="338554"/>
          </a:xfrm>
          <a:prstGeom prst="rect">
            <a:avLst/>
          </a:prstGeom>
          <a:noFill/>
        </p:spPr>
        <p:txBody>
          <a:bodyPr wrap="square" rtlCol="0">
            <a:spAutoFit/>
          </a:bodyPr>
          <a:lstStyle/>
          <a:p>
            <a:pPr marL="285750" indent="-285750" algn="just">
              <a:buBlip>
                <a:blip r:embed="rId2"/>
              </a:buBlip>
            </a:pPr>
            <a:r>
              <a:rPr lang="zh-CN" altLang="en-US" sz="1600" b="1" dirty="0">
                <a:solidFill>
                  <a:srgbClr val="005398"/>
                </a:solidFill>
                <a:latin typeface="+mn-ea"/>
                <a:cs typeface="CordiaUPC" pitchFamily="34" charset="-34"/>
              </a:rPr>
              <a:t>微</a:t>
            </a:r>
            <a:r>
              <a:rPr lang="zh-CN" altLang="en-US" sz="1600" b="1" dirty="0" smtClean="0">
                <a:solidFill>
                  <a:srgbClr val="005398"/>
                </a:solidFill>
                <a:latin typeface="+mn-ea"/>
                <a:cs typeface="CordiaUPC" pitchFamily="34" charset="-34"/>
              </a:rPr>
              <a:t>创通用</a:t>
            </a:r>
            <a:r>
              <a:rPr lang="zh-CN" altLang="en-US" sz="1600" b="1" dirty="0" smtClean="0">
                <a:solidFill>
                  <a:srgbClr val="005398"/>
                </a:solidFill>
                <a:latin typeface="+mn-ea"/>
                <a:cs typeface="CordiaUPC" pitchFamily="34" charset="-34"/>
              </a:rPr>
              <a:t>外科</a:t>
            </a:r>
            <a:r>
              <a:rPr lang="zh-CN" altLang="en-US" sz="1200" b="1" dirty="0" smtClean="0">
                <a:solidFill>
                  <a:schemeClr val="accent2"/>
                </a:solidFill>
                <a:latin typeface="+mn-ea"/>
                <a:cs typeface="CordiaUPC" pitchFamily="34" charset="-34"/>
              </a:rPr>
              <a:t>（东莞科威，人造血管项目）</a:t>
            </a:r>
            <a:endParaRPr lang="en-US" altLang="zh-CN" sz="1200" b="1" dirty="0">
              <a:solidFill>
                <a:schemeClr val="accent2"/>
              </a:solidFill>
              <a:latin typeface="+mn-ea"/>
              <a:cs typeface="CordiaUPC" pitchFamily="34" charset="-34"/>
            </a:endParaRPr>
          </a:p>
        </p:txBody>
      </p:sp>
      <p:sp>
        <p:nvSpPr>
          <p:cNvPr id="13" name="TextBox 12"/>
          <p:cNvSpPr txBox="1"/>
          <p:nvPr/>
        </p:nvSpPr>
        <p:spPr>
          <a:xfrm>
            <a:off x="467544" y="5702498"/>
            <a:ext cx="4680520" cy="338554"/>
          </a:xfrm>
          <a:prstGeom prst="rect">
            <a:avLst/>
          </a:prstGeom>
          <a:noFill/>
        </p:spPr>
        <p:txBody>
          <a:bodyPr wrap="square" rtlCol="0">
            <a:spAutoFit/>
          </a:bodyPr>
          <a:lstStyle/>
          <a:p>
            <a:pPr marL="285750" indent="-285750" algn="just">
              <a:buBlip>
                <a:blip r:embed="rId2"/>
              </a:buBlip>
            </a:pPr>
            <a:r>
              <a:rPr lang="zh-CN" altLang="en-US" sz="1600" b="1" dirty="0">
                <a:solidFill>
                  <a:srgbClr val="005398"/>
                </a:solidFill>
                <a:latin typeface="+mn-ea"/>
                <a:cs typeface="CordiaUPC" pitchFamily="34" charset="-34"/>
              </a:rPr>
              <a:t>微创微博</a:t>
            </a:r>
            <a:r>
              <a:rPr lang="zh-CN" altLang="en-US" sz="1200" b="1" dirty="0">
                <a:solidFill>
                  <a:schemeClr val="accent2"/>
                </a:solidFill>
                <a:latin typeface="+mn-ea"/>
                <a:cs typeface="CordiaUPC" pitchFamily="34" charset="-34"/>
              </a:rPr>
              <a:t>（心律管理，与意大利索林合资）</a:t>
            </a:r>
            <a:endParaRPr lang="en-US" altLang="zh-CN" sz="1200" b="1" dirty="0">
              <a:solidFill>
                <a:schemeClr val="accent2"/>
              </a:solidFill>
              <a:latin typeface="+mn-ea"/>
              <a:cs typeface="CordiaUPC" pitchFamily="34" charset="-34"/>
            </a:endParaRPr>
          </a:p>
        </p:txBody>
      </p:sp>
      <p:sp>
        <p:nvSpPr>
          <p:cNvPr id="14" name="TextBox 13"/>
          <p:cNvSpPr txBox="1"/>
          <p:nvPr/>
        </p:nvSpPr>
        <p:spPr>
          <a:xfrm>
            <a:off x="467545" y="5954498"/>
            <a:ext cx="4392488" cy="338554"/>
          </a:xfrm>
          <a:prstGeom prst="rect">
            <a:avLst/>
          </a:prstGeom>
          <a:noFill/>
        </p:spPr>
        <p:txBody>
          <a:bodyPr wrap="square" rtlCol="0">
            <a:spAutoFit/>
          </a:bodyPr>
          <a:lstStyle>
            <a:defPPr>
              <a:defRPr lang="zh-CN"/>
            </a:defPPr>
            <a:lvl1pPr marL="285750" indent="-285750" algn="just">
              <a:buBlip>
                <a:blip r:embed="rId2"/>
              </a:buBlip>
              <a:defRPr sz="1600" b="1">
                <a:solidFill>
                  <a:schemeClr val="bg1">
                    <a:lumMod val="65000"/>
                  </a:schemeClr>
                </a:solidFill>
                <a:latin typeface="微软雅黑" pitchFamily="34" charset="-122"/>
                <a:ea typeface="微软雅黑" pitchFamily="34" charset="-122"/>
                <a:cs typeface="CordiaUPC" pitchFamily="34" charset="-34"/>
              </a:defRPr>
            </a:lvl1pPr>
          </a:lstStyle>
          <a:p>
            <a:r>
              <a:rPr lang="zh-CN" altLang="en-US" dirty="0">
                <a:latin typeface="+mn-ea"/>
                <a:ea typeface="+mn-ea"/>
              </a:rPr>
              <a:t>微创通用内科手术器械</a:t>
            </a:r>
            <a:endParaRPr lang="en-US" altLang="zh-CN" dirty="0">
              <a:latin typeface="+mn-ea"/>
              <a:ea typeface="+mn-ea"/>
            </a:endParaRPr>
          </a:p>
        </p:txBody>
      </p:sp>
      <p:sp>
        <p:nvSpPr>
          <p:cNvPr id="15" name="TextBox 14"/>
          <p:cNvSpPr txBox="1"/>
          <p:nvPr/>
        </p:nvSpPr>
        <p:spPr>
          <a:xfrm>
            <a:off x="467544" y="6206498"/>
            <a:ext cx="3024336" cy="338554"/>
          </a:xfrm>
          <a:prstGeom prst="rect">
            <a:avLst/>
          </a:prstGeom>
          <a:noFill/>
        </p:spPr>
        <p:txBody>
          <a:bodyPr wrap="square" rtlCol="0">
            <a:spAutoFit/>
          </a:bodyPr>
          <a:lstStyle>
            <a:defPPr>
              <a:defRPr lang="zh-CN"/>
            </a:defPPr>
            <a:lvl1pPr marL="285750" indent="-285750" algn="just">
              <a:buBlip>
                <a:blip r:embed="rId2"/>
              </a:buBlip>
              <a:defRPr sz="1600" b="1">
                <a:solidFill>
                  <a:schemeClr val="bg1">
                    <a:lumMod val="65000"/>
                  </a:schemeClr>
                </a:solidFill>
                <a:latin typeface="微软雅黑" pitchFamily="34" charset="-122"/>
                <a:ea typeface="微软雅黑" pitchFamily="34" charset="-122"/>
                <a:cs typeface="CordiaUPC" pitchFamily="34" charset="-34"/>
              </a:defRPr>
            </a:lvl1pPr>
          </a:lstStyle>
          <a:p>
            <a:r>
              <a:rPr lang="zh-CN" altLang="en-US" dirty="0">
                <a:latin typeface="+mn-ea"/>
                <a:ea typeface="+mn-ea"/>
              </a:rPr>
              <a:t>暂定（人工肾</a:t>
            </a:r>
            <a:r>
              <a:rPr lang="en-US" altLang="zh-CN" dirty="0">
                <a:latin typeface="+mn-ea"/>
                <a:ea typeface="+mn-ea"/>
              </a:rPr>
              <a:t>/</a:t>
            </a:r>
            <a:r>
              <a:rPr lang="zh-CN" altLang="en-US" dirty="0">
                <a:latin typeface="+mn-ea"/>
                <a:ea typeface="+mn-ea"/>
              </a:rPr>
              <a:t>癌症）</a:t>
            </a:r>
            <a:endParaRPr lang="en-US" altLang="zh-CN" dirty="0">
              <a:latin typeface="+mn-ea"/>
              <a:ea typeface="+mn-ea"/>
            </a:endParaRPr>
          </a:p>
        </p:txBody>
      </p:sp>
      <p:sp>
        <p:nvSpPr>
          <p:cNvPr id="16" name="TextBox 15"/>
          <p:cNvSpPr txBox="1"/>
          <p:nvPr/>
        </p:nvSpPr>
        <p:spPr>
          <a:xfrm>
            <a:off x="467544" y="3938498"/>
            <a:ext cx="3024336" cy="338554"/>
          </a:xfrm>
          <a:prstGeom prst="rect">
            <a:avLst/>
          </a:prstGeom>
          <a:noFill/>
        </p:spPr>
        <p:txBody>
          <a:bodyPr wrap="square" rtlCol="0">
            <a:spAutoFit/>
          </a:bodyPr>
          <a:lstStyle/>
          <a:p>
            <a:pPr marL="285750" indent="-285750" algn="just">
              <a:buBlip>
                <a:blip r:embed="rId2"/>
              </a:buBlip>
            </a:pPr>
            <a:r>
              <a:rPr lang="zh-CN" altLang="en-US" sz="1600" b="1" dirty="0">
                <a:solidFill>
                  <a:srgbClr val="005398"/>
                </a:solidFill>
                <a:latin typeface="+mn-ea"/>
                <a:cs typeface="CordiaUPC" pitchFamily="34" charset="-34"/>
              </a:rPr>
              <a:t>微</a:t>
            </a:r>
            <a:r>
              <a:rPr lang="zh-CN" altLang="en-US" sz="1600" b="1" dirty="0" smtClean="0">
                <a:solidFill>
                  <a:srgbClr val="005398"/>
                </a:solidFill>
                <a:latin typeface="+mn-ea"/>
                <a:cs typeface="CordiaUPC" pitchFamily="34" charset="-34"/>
              </a:rPr>
              <a:t>创</a:t>
            </a:r>
            <a:r>
              <a:rPr lang="zh-CN" altLang="en-US" sz="1600" b="1" dirty="0" smtClean="0">
                <a:solidFill>
                  <a:srgbClr val="005398"/>
                </a:solidFill>
                <a:latin typeface="+mn-ea"/>
                <a:cs typeface="CordiaUPC" pitchFamily="34" charset="-34"/>
              </a:rPr>
              <a:t>医疗</a:t>
            </a:r>
            <a:endParaRPr lang="en-US" altLang="zh-CN" sz="1200" b="1" dirty="0">
              <a:solidFill>
                <a:schemeClr val="accent2"/>
              </a:solidFill>
              <a:latin typeface="+mn-ea"/>
              <a:cs typeface="CordiaUPC" pitchFamily="34" charset="-34"/>
            </a:endParaRPr>
          </a:p>
        </p:txBody>
      </p:sp>
      <p:sp>
        <p:nvSpPr>
          <p:cNvPr id="17" name="TextBox 16"/>
          <p:cNvSpPr txBox="1"/>
          <p:nvPr/>
        </p:nvSpPr>
        <p:spPr>
          <a:xfrm>
            <a:off x="5580112" y="3938498"/>
            <a:ext cx="3024336" cy="338554"/>
          </a:xfrm>
          <a:prstGeom prst="rect">
            <a:avLst/>
          </a:prstGeom>
          <a:noFill/>
        </p:spPr>
        <p:txBody>
          <a:bodyPr wrap="square" rtlCol="0">
            <a:spAutoFit/>
          </a:bodyPr>
          <a:lstStyle/>
          <a:p>
            <a:pPr marL="285750" indent="-285750" algn="just">
              <a:buBlip>
                <a:blip r:embed="rId2"/>
              </a:buBlip>
            </a:pPr>
            <a:r>
              <a:rPr lang="zh-CN" altLang="en-US" sz="1600" b="1" dirty="0" smtClean="0">
                <a:solidFill>
                  <a:srgbClr val="005398"/>
                </a:solidFill>
                <a:latin typeface="+mn-ea"/>
                <a:cs typeface="CordiaUPC" pitchFamily="34" charset="-34"/>
              </a:rPr>
              <a:t>手术配件</a:t>
            </a:r>
            <a:r>
              <a:rPr lang="zh-CN" altLang="en-US" sz="1200" b="1" dirty="0">
                <a:solidFill>
                  <a:schemeClr val="accent2"/>
                </a:solidFill>
                <a:latin typeface="+mn-ea"/>
                <a:cs typeface="CordiaUPC" pitchFamily="34" charset="-34"/>
              </a:rPr>
              <a:t>（收购北京龙脉）</a:t>
            </a:r>
            <a:endParaRPr lang="en-US" altLang="zh-CN" sz="1200" b="1" dirty="0">
              <a:solidFill>
                <a:schemeClr val="accent2"/>
              </a:solidFill>
              <a:latin typeface="+mn-ea"/>
              <a:cs typeface="CordiaUPC" pitchFamily="34" charset="-34"/>
            </a:endParaRPr>
          </a:p>
        </p:txBody>
      </p:sp>
      <p:sp>
        <p:nvSpPr>
          <p:cNvPr id="18" name="TextBox 17"/>
          <p:cNvSpPr txBox="1"/>
          <p:nvPr/>
        </p:nvSpPr>
        <p:spPr>
          <a:xfrm>
            <a:off x="5580112" y="4190498"/>
            <a:ext cx="3275856" cy="338554"/>
          </a:xfrm>
          <a:prstGeom prst="rect">
            <a:avLst/>
          </a:prstGeom>
          <a:noFill/>
        </p:spPr>
        <p:txBody>
          <a:bodyPr wrap="square" rtlCol="0">
            <a:spAutoFit/>
          </a:bodyPr>
          <a:lstStyle/>
          <a:p>
            <a:pPr marL="285750" indent="-285750" algn="just">
              <a:buBlip>
                <a:blip r:embed="rId2"/>
              </a:buBlip>
            </a:pPr>
            <a:r>
              <a:rPr lang="zh-CN" altLang="en-US" sz="1600" b="1" dirty="0">
                <a:solidFill>
                  <a:srgbClr val="005398"/>
                </a:solidFill>
                <a:latin typeface="+mn-ea"/>
                <a:cs typeface="CordiaUPC" pitchFamily="34" charset="-34"/>
              </a:rPr>
              <a:t>微创学院</a:t>
            </a:r>
            <a:endParaRPr lang="en-US" altLang="zh-CN" sz="1600" b="1" dirty="0">
              <a:solidFill>
                <a:srgbClr val="005398"/>
              </a:solidFill>
              <a:latin typeface="+mn-ea"/>
              <a:cs typeface="CordiaUPC" pitchFamily="34" charset="-34"/>
            </a:endParaRPr>
          </a:p>
        </p:txBody>
      </p:sp>
      <p:sp>
        <p:nvSpPr>
          <p:cNvPr id="19" name="TextBox 18"/>
          <p:cNvSpPr txBox="1"/>
          <p:nvPr/>
        </p:nvSpPr>
        <p:spPr>
          <a:xfrm>
            <a:off x="5580112" y="4442498"/>
            <a:ext cx="3024336" cy="338554"/>
          </a:xfrm>
          <a:prstGeom prst="rect">
            <a:avLst/>
          </a:prstGeom>
          <a:noFill/>
        </p:spPr>
        <p:txBody>
          <a:bodyPr wrap="square" rtlCol="0">
            <a:spAutoFit/>
          </a:bodyPr>
          <a:lstStyle/>
          <a:p>
            <a:pPr marL="285750" indent="-285750" algn="just">
              <a:buBlip>
                <a:blip r:embed="rId2"/>
              </a:buBlip>
            </a:pPr>
            <a:r>
              <a:rPr lang="zh-CN" altLang="en-US" sz="1600" b="1" dirty="0">
                <a:solidFill>
                  <a:srgbClr val="005398"/>
                </a:solidFill>
                <a:latin typeface="+mn-ea"/>
                <a:cs typeface="CordiaUPC" pitchFamily="34" charset="-34"/>
              </a:rPr>
              <a:t>微创国际</a:t>
            </a:r>
            <a:endParaRPr lang="en-US" altLang="zh-CN" sz="1600" b="1" dirty="0">
              <a:solidFill>
                <a:srgbClr val="005398"/>
              </a:solidFill>
              <a:latin typeface="+mn-ea"/>
              <a:cs typeface="CordiaUPC" pitchFamily="34" charset="-34"/>
            </a:endParaRPr>
          </a:p>
        </p:txBody>
      </p:sp>
      <p:sp>
        <p:nvSpPr>
          <p:cNvPr id="20" name="TextBox 19"/>
          <p:cNvSpPr txBox="1"/>
          <p:nvPr/>
        </p:nvSpPr>
        <p:spPr>
          <a:xfrm>
            <a:off x="5580112" y="4694498"/>
            <a:ext cx="3024336" cy="338554"/>
          </a:xfrm>
          <a:prstGeom prst="rect">
            <a:avLst/>
          </a:prstGeom>
          <a:noFill/>
        </p:spPr>
        <p:txBody>
          <a:bodyPr wrap="square" rtlCol="0">
            <a:spAutoFit/>
          </a:bodyPr>
          <a:lstStyle>
            <a:defPPr>
              <a:defRPr lang="zh-CN"/>
            </a:defPPr>
            <a:lvl1pPr marL="285750" indent="-285750" algn="just">
              <a:buBlip>
                <a:blip r:embed="rId2"/>
              </a:buBlip>
              <a:defRPr sz="1600" b="1">
                <a:solidFill>
                  <a:srgbClr val="005398"/>
                </a:solidFill>
                <a:latin typeface="微软雅黑" pitchFamily="34" charset="-122"/>
                <a:ea typeface="微软雅黑" pitchFamily="34" charset="-122"/>
                <a:cs typeface="CordiaUPC" pitchFamily="34" charset="-34"/>
              </a:defRPr>
            </a:lvl1pPr>
          </a:lstStyle>
          <a:p>
            <a:r>
              <a:rPr lang="zh-CN" altLang="en-US" dirty="0">
                <a:latin typeface="+mn-ea"/>
                <a:ea typeface="+mn-ea"/>
              </a:rPr>
              <a:t>微创研究院</a:t>
            </a:r>
            <a:endParaRPr lang="en-US" altLang="zh-CN" dirty="0">
              <a:latin typeface="+mn-ea"/>
              <a:ea typeface="+mn-ea"/>
            </a:endParaRPr>
          </a:p>
        </p:txBody>
      </p:sp>
      <p:sp>
        <p:nvSpPr>
          <p:cNvPr id="21" name="TextBox 20"/>
          <p:cNvSpPr txBox="1"/>
          <p:nvPr/>
        </p:nvSpPr>
        <p:spPr>
          <a:xfrm>
            <a:off x="5580000" y="4946498"/>
            <a:ext cx="3024336" cy="338554"/>
          </a:xfrm>
          <a:prstGeom prst="rect">
            <a:avLst/>
          </a:prstGeom>
          <a:noFill/>
        </p:spPr>
        <p:txBody>
          <a:bodyPr wrap="square" rtlCol="0">
            <a:spAutoFit/>
          </a:bodyPr>
          <a:lstStyle/>
          <a:p>
            <a:pPr marL="285750" indent="-285750" algn="just">
              <a:buBlip>
                <a:blip r:embed="rId2"/>
              </a:buBlip>
            </a:pPr>
            <a:r>
              <a:rPr lang="zh-CN" altLang="en-US" sz="1600" b="1" dirty="0" smtClean="0">
                <a:solidFill>
                  <a:schemeClr val="bg1">
                    <a:lumMod val="65000"/>
                  </a:schemeClr>
                </a:solidFill>
                <a:latin typeface="+mn-ea"/>
                <a:cs typeface="CordiaUPC" pitchFamily="34" charset="-34"/>
              </a:rPr>
              <a:t>微创智慧医疗</a:t>
            </a:r>
            <a:endParaRPr lang="en-US" altLang="zh-CN" sz="1600" b="1" dirty="0">
              <a:solidFill>
                <a:schemeClr val="bg1">
                  <a:lumMod val="65000"/>
                </a:schemeClr>
              </a:solidFill>
              <a:latin typeface="+mn-ea"/>
              <a:cs typeface="CordiaUPC" pitchFamily="34" charset="-34"/>
            </a:endParaRPr>
          </a:p>
        </p:txBody>
      </p:sp>
      <p:pic>
        <p:nvPicPr>
          <p:cNvPr id="22" name="图片 21"/>
          <p:cNvPicPr>
            <a:picLocks noChangeAspect="1"/>
          </p:cNvPicPr>
          <p:nvPr/>
        </p:nvPicPr>
        <p:blipFill rotWithShape="1">
          <a:blip r:embed="rId3" cstate="print">
            <a:extLst>
              <a:ext uri="{28A0092B-C50C-407E-A947-70E740481C1C}">
                <a14:useLocalDpi xmlns:a14="http://schemas.microsoft.com/office/drawing/2010/main" val="0"/>
              </a:ext>
            </a:extLst>
          </a:blip>
          <a:srcRect t="6437" b="8065"/>
          <a:stretch/>
        </p:blipFill>
        <p:spPr>
          <a:xfrm>
            <a:off x="0" y="908720"/>
            <a:ext cx="9144000" cy="2824479"/>
          </a:xfrm>
          <a:prstGeom prst="rect">
            <a:avLst/>
          </a:prstGeom>
        </p:spPr>
      </p:pic>
    </p:spTree>
    <p:extLst>
      <p:ext uri="{BB962C8B-B14F-4D97-AF65-F5344CB8AC3E}">
        <p14:creationId xmlns:p14="http://schemas.microsoft.com/office/powerpoint/2010/main" val="103694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 name="图表 7"/>
          <p:cNvGraphicFramePr/>
          <p:nvPr>
            <p:extLst>
              <p:ext uri="{D42A27DB-BD31-4B8C-83A1-F6EECF244321}">
                <p14:modId xmlns:p14="http://schemas.microsoft.com/office/powerpoint/2010/main" val="2194628994"/>
              </p:ext>
            </p:extLst>
          </p:nvPr>
        </p:nvGraphicFramePr>
        <p:xfrm>
          <a:off x="-621839" y="3288416"/>
          <a:ext cx="3856522" cy="2508662"/>
        </p:xfrm>
        <a:graphic>
          <a:graphicData uri="http://schemas.openxmlformats.org/drawingml/2006/chart">
            <c:chart xmlns:c="http://schemas.openxmlformats.org/drawingml/2006/chart" xmlns:r="http://schemas.openxmlformats.org/officeDocument/2006/relationships" r:id="rId291"/>
          </a:graphicData>
        </a:graphic>
      </p:graphicFrame>
      <p:graphicFrame>
        <p:nvGraphicFramePr>
          <p:cNvPr id="15" name="图表 7"/>
          <p:cNvGraphicFramePr/>
          <p:nvPr>
            <p:extLst>
              <p:ext uri="{D42A27DB-BD31-4B8C-83A1-F6EECF244321}">
                <p14:modId xmlns:p14="http://schemas.microsoft.com/office/powerpoint/2010/main" val="1788477404"/>
              </p:ext>
            </p:extLst>
          </p:nvPr>
        </p:nvGraphicFramePr>
        <p:xfrm>
          <a:off x="1218555" y="3382375"/>
          <a:ext cx="4638089" cy="2474139"/>
        </p:xfrm>
        <a:graphic>
          <a:graphicData uri="http://schemas.openxmlformats.org/drawingml/2006/chart">
            <c:chart xmlns:c="http://schemas.openxmlformats.org/drawingml/2006/chart" xmlns:r="http://schemas.openxmlformats.org/officeDocument/2006/relationships" r:id="rId292"/>
          </a:graphicData>
        </a:graphic>
      </p:graphicFrame>
      <p:sp>
        <p:nvSpPr>
          <p:cNvPr id="6" name="TextBox 5"/>
          <p:cNvSpPr txBox="1"/>
          <p:nvPr/>
        </p:nvSpPr>
        <p:spPr bwMode="gray">
          <a:xfrm>
            <a:off x="35496" y="241484"/>
            <a:ext cx="8208912" cy="523220"/>
          </a:xfrm>
          <a:prstGeom prst="rect">
            <a:avLst/>
          </a:prstGeom>
          <a:noFill/>
        </p:spPr>
        <p:txBody>
          <a:bodyPr wrap="square" rtlCol="0">
            <a:spAutoFit/>
          </a:bodyPr>
          <a:lstStyle/>
          <a:p>
            <a:r>
              <a:rPr lang="zh-CN" altLang="en-US" sz="2800" b="1" dirty="0" smtClean="0">
                <a:solidFill>
                  <a:prstClr val="black">
                    <a:lumMod val="75000"/>
                    <a:lumOff val="25000"/>
                  </a:prstClr>
                </a:solidFill>
                <a:latin typeface="+mj-ea"/>
                <a:ea typeface="+mj-ea"/>
              </a:rPr>
              <a:t>收购美国</a:t>
            </a:r>
            <a:r>
              <a:rPr lang="en-US" altLang="zh-CN" sz="2800" b="1" dirty="0" smtClean="0">
                <a:solidFill>
                  <a:prstClr val="black">
                    <a:lumMod val="75000"/>
                    <a:lumOff val="25000"/>
                  </a:prstClr>
                </a:solidFill>
                <a:latin typeface="+mj-ea"/>
                <a:ea typeface="+mj-ea"/>
              </a:rPr>
              <a:t>Wright</a:t>
            </a:r>
            <a:r>
              <a:rPr lang="zh-CN" altLang="en-US" sz="2800" b="1" dirty="0" smtClean="0">
                <a:solidFill>
                  <a:prstClr val="black">
                    <a:lumMod val="75000"/>
                    <a:lumOff val="25000"/>
                  </a:prstClr>
                </a:solidFill>
                <a:latin typeface="+mj-ea"/>
                <a:ea typeface="+mj-ea"/>
              </a:rPr>
              <a:t>公司关节重建业务</a:t>
            </a:r>
            <a:endParaRPr lang="en-US" altLang="zh-CN" sz="2800" b="1" dirty="0" smtClean="0">
              <a:solidFill>
                <a:prstClr val="black">
                  <a:lumMod val="75000"/>
                  <a:lumOff val="25000"/>
                </a:prstClr>
              </a:solidFill>
              <a:latin typeface="+mj-ea"/>
              <a:ea typeface="+mj-ea"/>
            </a:endParaRPr>
          </a:p>
        </p:txBody>
      </p:sp>
      <p:sp>
        <p:nvSpPr>
          <p:cNvPr id="10" name="AutoShape 91"/>
          <p:cNvSpPr>
            <a:spLocks noChangeArrowheads="1"/>
          </p:cNvSpPr>
          <p:nvPr/>
        </p:nvSpPr>
        <p:spPr bwMode="gray">
          <a:xfrm>
            <a:off x="251520" y="1052736"/>
            <a:ext cx="8554496" cy="380992"/>
          </a:xfrm>
          <a:prstGeom prst="rect">
            <a:avLst/>
          </a:prstGeom>
          <a:gradFill rotWithShape="1">
            <a:gsLst>
              <a:gs pos="0">
                <a:srgbClr val="3F4E60"/>
              </a:gs>
              <a:gs pos="100000">
                <a:srgbClr val="5F7791"/>
              </a:gs>
            </a:gsLst>
            <a:lin ang="0" scaled="1"/>
          </a:gradFill>
          <a:ln w="25400" algn="ctr">
            <a:noFill/>
            <a:round/>
            <a:headEnd/>
            <a:tailEnd/>
          </a:ln>
          <a:effectLst/>
          <a:extLst/>
        </p:spPr>
        <p:txBody>
          <a:bodyPr lIns="91440" tIns="43623" rIns="91440" bIns="43623" anchor="ctr"/>
          <a:lstStyle/>
          <a:p>
            <a:pPr algn="ctr" defTabSz="873125">
              <a:lnSpc>
                <a:spcPct val="85000"/>
              </a:lnSpc>
              <a:spcBef>
                <a:spcPts val="300"/>
              </a:spcBef>
              <a:buClr>
                <a:srgbClr val="932968"/>
              </a:buClr>
              <a:buSzPct val="80000"/>
              <a:buFont typeface="Wingdings" pitchFamily="2" charset="2"/>
              <a:buNone/>
              <a:defRPr/>
            </a:pPr>
            <a:r>
              <a:rPr lang="zh-CN" altLang="en-US" sz="1600" b="1" dirty="0" smtClean="0">
                <a:solidFill>
                  <a:prstClr val="white"/>
                </a:solidFill>
                <a:latin typeface="微软雅黑" panose="020B0503020204020204" pitchFamily="34" charset="-122"/>
                <a:ea typeface="微软雅黑" panose="020B0503020204020204" pitchFamily="34" charset="-122"/>
                <a:cs typeface="Arial" charset="0"/>
              </a:rPr>
              <a:t>用有限的叠加增强国际存在</a:t>
            </a:r>
            <a:endParaRPr lang="en-US" altLang="zh-CN" sz="1600" b="1" dirty="0">
              <a:solidFill>
                <a:prstClr val="white"/>
              </a:solidFill>
              <a:latin typeface="微软雅黑" panose="020B0503020204020204" pitchFamily="34" charset="-122"/>
              <a:ea typeface="微软雅黑" panose="020B0503020204020204" pitchFamily="34" charset="-122"/>
              <a:cs typeface="Arial" charset="0"/>
            </a:endParaRPr>
          </a:p>
        </p:txBody>
      </p:sp>
      <p:sp>
        <p:nvSpPr>
          <p:cNvPr id="11" name="Content Placeholder 1"/>
          <p:cNvSpPr txBox="1">
            <a:spLocks/>
          </p:cNvSpPr>
          <p:nvPr/>
        </p:nvSpPr>
        <p:spPr bwMode="gray">
          <a:xfrm>
            <a:off x="312190" y="1556792"/>
            <a:ext cx="4247577" cy="3952067"/>
          </a:xfrm>
          <a:prstGeom prst="rect">
            <a:avLst/>
          </a:prstGeom>
        </p:spPr>
        <p:txBody>
          <a:bodyPr/>
          <a:lstStyle/>
          <a:p>
            <a:pPr marL="342900" indent="-342900">
              <a:spcBef>
                <a:spcPts val="1000"/>
              </a:spcBef>
              <a:buClr>
                <a:srgbClr val="78946C"/>
              </a:buClr>
              <a:buSzPct val="120000"/>
              <a:buFont typeface="Wingdings" pitchFamily="2" charset="2"/>
              <a:buChar char=""/>
              <a:defRPr/>
            </a:pPr>
            <a:r>
              <a:rPr lang="zh-CN" altLang="en-US" sz="1400" dirty="0" smtClean="0">
                <a:solidFill>
                  <a:prstClr val="black"/>
                </a:solidFill>
                <a:latin typeface="+mn-ea"/>
              </a:rPr>
              <a:t>国际化的收益主要基于在</a:t>
            </a:r>
            <a:r>
              <a:rPr lang="en-US" altLang="zh-CN" sz="1400" dirty="0" smtClean="0">
                <a:solidFill>
                  <a:prstClr val="black"/>
                </a:solidFill>
                <a:latin typeface="+mn-ea"/>
              </a:rPr>
              <a:t>Wright</a:t>
            </a:r>
            <a:r>
              <a:rPr lang="zh-CN" altLang="en-US" sz="1400" dirty="0" smtClean="0">
                <a:solidFill>
                  <a:prstClr val="black"/>
                </a:solidFill>
                <a:latin typeface="+mn-ea"/>
              </a:rPr>
              <a:t>骨科在美国、欧洲、日本、拉美的市场。</a:t>
            </a:r>
            <a:endParaRPr lang="en-US" sz="1400" dirty="0" smtClean="0">
              <a:solidFill>
                <a:prstClr val="black"/>
              </a:solidFill>
              <a:latin typeface="+mn-ea"/>
            </a:endParaRPr>
          </a:p>
          <a:p>
            <a:pPr marL="342900" indent="-342900">
              <a:spcBef>
                <a:spcPts val="1000"/>
              </a:spcBef>
              <a:buClr>
                <a:srgbClr val="78946C"/>
              </a:buClr>
              <a:buSzPct val="120000"/>
              <a:buFont typeface="Wingdings" pitchFamily="2" charset="2"/>
              <a:buChar char=""/>
              <a:defRPr/>
            </a:pPr>
            <a:r>
              <a:rPr lang="zh-CN" altLang="en-US" sz="1400" dirty="0" smtClean="0">
                <a:solidFill>
                  <a:prstClr val="black"/>
                </a:solidFill>
                <a:latin typeface="+mn-ea"/>
              </a:rPr>
              <a:t>为已获证的脊柱、创伤产品打通了国际销售的渠道。</a:t>
            </a:r>
            <a:endParaRPr lang="en-US" sz="1400" dirty="0" smtClean="0">
              <a:solidFill>
                <a:prstClr val="black"/>
              </a:solidFill>
              <a:latin typeface="+mn-ea"/>
            </a:endParaRPr>
          </a:p>
          <a:p>
            <a:pPr marL="342900" indent="-342900">
              <a:spcBef>
                <a:spcPts val="1000"/>
              </a:spcBef>
              <a:buClr>
                <a:srgbClr val="78946C"/>
              </a:buClr>
              <a:buSzPct val="120000"/>
              <a:buFont typeface="Wingdings" pitchFamily="2" charset="2"/>
              <a:buChar char=""/>
              <a:defRPr/>
            </a:pPr>
            <a:r>
              <a:rPr lang="zh-CN" altLang="en-US" sz="1400" dirty="0" smtClean="0">
                <a:solidFill>
                  <a:prstClr val="black"/>
                </a:solidFill>
                <a:latin typeface="+mn-ea"/>
              </a:rPr>
              <a:t>将以美国田纳西州为据点，在全球范围内开展骨科业务。</a:t>
            </a:r>
            <a:endParaRPr lang="en-US" sz="1400" dirty="0">
              <a:solidFill>
                <a:prstClr val="black"/>
              </a:solidFill>
              <a:latin typeface="+mn-ea"/>
            </a:endParaRPr>
          </a:p>
        </p:txBody>
      </p:sp>
      <p:sp>
        <p:nvSpPr>
          <p:cNvPr id="16" name="Down Arrow 15"/>
          <p:cNvSpPr/>
          <p:nvPr/>
        </p:nvSpPr>
        <p:spPr bwMode="gray">
          <a:xfrm rot="16200000">
            <a:off x="1516568" y="4802061"/>
            <a:ext cx="1774826" cy="143768"/>
          </a:xfrm>
          <a:prstGeom prst="downArrow">
            <a:avLst>
              <a:gd name="adj1" fmla="val 50000"/>
              <a:gd name="adj2" fmla="val 100000"/>
            </a:avLst>
          </a:prstGeom>
          <a:solidFill>
            <a:schemeClr val="accent6"/>
          </a:solidFill>
          <a:ln>
            <a:noFill/>
          </a:ln>
          <a:effectLst/>
        </p:spPr>
        <p:txBody>
          <a:bodyPr rot="10800000" vert="eaVert" wrap="none" lIns="45720" tIns="18288" rIns="45720" bIns="18288" anchor="ctr"/>
          <a:lstStyle/>
          <a:p>
            <a:endParaRPr lang="en-US" altLang="en-US">
              <a:solidFill>
                <a:prstClr val="black"/>
              </a:solidFill>
            </a:endParaRPr>
          </a:p>
        </p:txBody>
      </p:sp>
      <p:sp>
        <p:nvSpPr>
          <p:cNvPr id="17" name="AutoShape 91"/>
          <p:cNvSpPr>
            <a:spLocks noChangeArrowheads="1"/>
          </p:cNvSpPr>
          <p:nvPr/>
        </p:nvSpPr>
        <p:spPr bwMode="gray">
          <a:xfrm>
            <a:off x="306300" y="3446783"/>
            <a:ext cx="2000245" cy="287901"/>
          </a:xfrm>
          <a:prstGeom prst="rect">
            <a:avLst/>
          </a:prstGeom>
          <a:solidFill>
            <a:srgbClr val="005398"/>
          </a:solidFill>
          <a:ln w="25400" algn="ctr">
            <a:noFill/>
            <a:round/>
            <a:headEnd/>
            <a:tailEnd/>
          </a:ln>
          <a:effectLst/>
          <a:extLst/>
        </p:spPr>
        <p:txBody>
          <a:bodyPr lIns="91440" tIns="43623" rIns="91440" bIns="43623" anchor="ctr"/>
          <a:lstStyle/>
          <a:p>
            <a:pPr algn="ctr" defTabSz="873125">
              <a:spcBef>
                <a:spcPts val="300"/>
              </a:spcBef>
              <a:buClr>
                <a:srgbClr val="932968"/>
              </a:buClr>
              <a:buSzPct val="80000"/>
              <a:buFont typeface="Wingdings" pitchFamily="2" charset="2"/>
              <a:buNone/>
              <a:defRPr/>
            </a:pPr>
            <a:r>
              <a:rPr lang="zh-CN" altLang="en-US" sz="1300" b="1" dirty="0" smtClean="0">
                <a:solidFill>
                  <a:prstClr val="white"/>
                </a:solidFill>
                <a:latin typeface="微软雅黑" panose="020B0503020204020204" pitchFamily="34" charset="-122"/>
                <a:ea typeface="微软雅黑" panose="020B0503020204020204" pitchFamily="34" charset="-122"/>
                <a:cs typeface="Arial" charset="0"/>
              </a:rPr>
              <a:t>收购前</a:t>
            </a:r>
            <a:endParaRPr lang="en-US" altLang="zh-CN" sz="1300" b="1" dirty="0">
              <a:solidFill>
                <a:prstClr val="white"/>
              </a:solidFill>
              <a:latin typeface="微软雅黑" panose="020B0503020204020204" pitchFamily="34" charset="-122"/>
              <a:ea typeface="微软雅黑" panose="020B0503020204020204" pitchFamily="34" charset="-122"/>
              <a:cs typeface="Arial" charset="0"/>
            </a:endParaRPr>
          </a:p>
        </p:txBody>
      </p:sp>
      <p:sp>
        <p:nvSpPr>
          <p:cNvPr id="18" name="AutoShape 91"/>
          <p:cNvSpPr>
            <a:spLocks noChangeArrowheads="1"/>
          </p:cNvSpPr>
          <p:nvPr/>
        </p:nvSpPr>
        <p:spPr bwMode="gray">
          <a:xfrm>
            <a:off x="2501418" y="3446783"/>
            <a:ext cx="2000245" cy="287901"/>
          </a:xfrm>
          <a:prstGeom prst="rect">
            <a:avLst/>
          </a:prstGeom>
          <a:solidFill>
            <a:srgbClr val="005398"/>
          </a:solidFill>
          <a:ln w="25400" algn="ctr">
            <a:noFill/>
            <a:round/>
            <a:headEnd/>
            <a:tailEnd/>
          </a:ln>
          <a:effectLst/>
          <a:extLst/>
        </p:spPr>
        <p:txBody>
          <a:bodyPr lIns="91440" tIns="43623" rIns="91440" bIns="43623" anchor="ctr"/>
          <a:lstStyle/>
          <a:p>
            <a:pPr algn="ctr" defTabSz="873125">
              <a:spcBef>
                <a:spcPts val="300"/>
              </a:spcBef>
              <a:buClr>
                <a:srgbClr val="932968"/>
              </a:buClr>
              <a:buSzPct val="80000"/>
              <a:buFont typeface="Wingdings" pitchFamily="2" charset="2"/>
              <a:buNone/>
              <a:defRPr/>
            </a:pPr>
            <a:r>
              <a:rPr lang="zh-CN" altLang="en-US" sz="1300" b="1" dirty="0" smtClean="0">
                <a:solidFill>
                  <a:prstClr val="white"/>
                </a:solidFill>
                <a:latin typeface="微软雅黑" panose="020B0503020204020204" pitchFamily="34" charset="-122"/>
                <a:ea typeface="微软雅黑" panose="020B0503020204020204" pitchFamily="34" charset="-122"/>
                <a:cs typeface="Arial" charset="0"/>
              </a:rPr>
              <a:t>收购后</a:t>
            </a:r>
            <a:endParaRPr lang="en-US" altLang="zh-CN" sz="1300" b="1" dirty="0">
              <a:solidFill>
                <a:prstClr val="white"/>
              </a:solidFill>
              <a:latin typeface="微软雅黑" panose="020B0503020204020204" pitchFamily="34" charset="-122"/>
              <a:ea typeface="微软雅黑" panose="020B0503020204020204" pitchFamily="34" charset="-122"/>
              <a:cs typeface="Arial" charset="0"/>
            </a:endParaRPr>
          </a:p>
        </p:txBody>
      </p:sp>
      <p:sp>
        <p:nvSpPr>
          <p:cNvPr id="601" name="AutoShape 11"/>
          <p:cNvSpPr>
            <a:spLocks noChangeArrowheads="1"/>
          </p:cNvSpPr>
          <p:nvPr/>
        </p:nvSpPr>
        <p:spPr bwMode="gray">
          <a:xfrm>
            <a:off x="251520" y="6153777"/>
            <a:ext cx="8575665" cy="320040"/>
          </a:xfrm>
          <a:prstGeom prst="rect">
            <a:avLst/>
          </a:prstGeom>
          <a:solidFill>
            <a:srgbClr val="DBDBDB"/>
          </a:solidFill>
          <a:ln w="25400" algn="ctr">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74320" tIns="64800" rIns="46800" bIns="64800" anchor="ctr"/>
          <a:lstStyle/>
          <a:p>
            <a:pPr algn="ctr" defTabSz="728663">
              <a:buClr>
                <a:prstClr val="white"/>
              </a:buClr>
              <a:tabLst>
                <a:tab pos="4286250" algn="l"/>
              </a:tabLst>
            </a:pPr>
            <a:r>
              <a:rPr lang="en-US" altLang="en-US" sz="1500" b="1" i="1" dirty="0" smtClean="0">
                <a:solidFill>
                  <a:srgbClr val="000000"/>
                </a:solidFill>
                <a:ea typeface="宋体" charset="-122"/>
              </a:rPr>
              <a:t>W</a:t>
            </a:r>
            <a:r>
              <a:rPr lang="en-US" altLang="zh-CN" sz="1500" b="1" i="1" dirty="0" smtClean="0">
                <a:solidFill>
                  <a:srgbClr val="000000"/>
                </a:solidFill>
                <a:ea typeface="宋体" charset="-122"/>
              </a:rPr>
              <a:t>right</a:t>
            </a:r>
            <a:r>
              <a:rPr lang="zh-CN" altLang="en-US" sz="1500" b="1" i="1" dirty="0" smtClean="0">
                <a:solidFill>
                  <a:srgbClr val="000000"/>
                </a:solidFill>
                <a:ea typeface="宋体" charset="-122"/>
              </a:rPr>
              <a:t>骨科业务大大地扩张了我们的市场版图，并增强了微创的国际</a:t>
            </a:r>
            <a:r>
              <a:rPr lang="zh-CN" altLang="en-US" sz="1500" b="1" i="1" dirty="0" smtClean="0">
                <a:solidFill>
                  <a:srgbClr val="000000"/>
                </a:solidFill>
                <a:ea typeface="宋体" charset="-122"/>
              </a:rPr>
              <a:t>存在</a:t>
            </a:r>
            <a:endParaRPr lang="en-US" altLang="en-US" sz="1500" b="1" i="1" dirty="0" smtClean="0">
              <a:solidFill>
                <a:srgbClr val="000000"/>
              </a:solidFill>
              <a:ea typeface="宋体" charset="-122"/>
            </a:endParaRPr>
          </a:p>
        </p:txBody>
      </p:sp>
      <p:sp>
        <p:nvSpPr>
          <p:cNvPr id="1489" name="Oval 1488"/>
          <p:cNvSpPr/>
          <p:nvPr/>
        </p:nvSpPr>
        <p:spPr>
          <a:xfrm>
            <a:off x="6749293" y="2564904"/>
            <a:ext cx="126963" cy="648970"/>
          </a:xfrm>
          <a:prstGeom prst="ellips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90" name="Rectangle 1489"/>
          <p:cNvSpPr/>
          <p:nvPr/>
        </p:nvSpPr>
        <p:spPr>
          <a:xfrm>
            <a:off x="4950696" y="1556792"/>
            <a:ext cx="3689213" cy="43488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91" name="TextBox 1490"/>
          <p:cNvSpPr txBox="1"/>
          <p:nvPr/>
        </p:nvSpPr>
        <p:spPr>
          <a:xfrm>
            <a:off x="5624178" y="1628800"/>
            <a:ext cx="2342245" cy="369332"/>
          </a:xfrm>
          <a:prstGeom prst="rect">
            <a:avLst/>
          </a:prstGeom>
          <a:noFill/>
        </p:spPr>
        <p:txBody>
          <a:bodyPr wrap="square" lIns="45720" rIns="45720" rtlCol="0" anchor="ctr" anchorCtr="0">
            <a:spAutoFit/>
          </a:bodyPr>
          <a:lstStyle/>
          <a:p>
            <a:pPr algn="ctr"/>
            <a:r>
              <a:rPr lang="zh-CN" altLang="en-US" b="1" dirty="0" smtClean="0">
                <a:solidFill>
                  <a:srgbClr val="005398"/>
                </a:solidFill>
              </a:rPr>
              <a:t>市场版图</a:t>
            </a:r>
            <a:endParaRPr lang="en-US" b="1" dirty="0">
              <a:solidFill>
                <a:srgbClr val="005398"/>
              </a:solidFill>
            </a:endParaRPr>
          </a:p>
        </p:txBody>
      </p:sp>
      <p:sp>
        <p:nvSpPr>
          <p:cNvPr id="1492" name="Oval 1491"/>
          <p:cNvSpPr/>
          <p:nvPr/>
        </p:nvSpPr>
        <p:spPr>
          <a:xfrm>
            <a:off x="5370870" y="2105764"/>
            <a:ext cx="1505385" cy="1467252"/>
          </a:xfrm>
          <a:prstGeom prst="ellipse">
            <a:avLst/>
          </a:prstGeom>
          <a:noFill/>
          <a:ln>
            <a:solidFill>
              <a:srgbClr val="0053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93" name="Oval 1492"/>
          <p:cNvSpPr/>
          <p:nvPr/>
        </p:nvSpPr>
        <p:spPr>
          <a:xfrm>
            <a:off x="6724176" y="2065574"/>
            <a:ext cx="1601829" cy="1544158"/>
          </a:xfrm>
          <a:prstGeom prst="ellipse">
            <a:avLst/>
          </a:prstGeom>
          <a:noFill/>
          <a:ln>
            <a:solidFill>
              <a:srgbClr val="7894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494" name="Group 1493"/>
          <p:cNvGrpSpPr/>
          <p:nvPr/>
        </p:nvGrpSpPr>
        <p:grpSpPr>
          <a:xfrm>
            <a:off x="5338235" y="2564904"/>
            <a:ext cx="1454559" cy="566628"/>
            <a:chOff x="5783087" y="2909710"/>
            <a:chExt cx="1575772" cy="566628"/>
          </a:xfrm>
        </p:grpSpPr>
        <p:sp>
          <p:nvSpPr>
            <p:cNvPr id="1495" name="TextBox 1494"/>
            <p:cNvSpPr txBox="1"/>
            <p:nvPr/>
          </p:nvSpPr>
          <p:spPr>
            <a:xfrm>
              <a:off x="5783087" y="3199339"/>
              <a:ext cx="1575772" cy="276999"/>
            </a:xfrm>
            <a:prstGeom prst="rect">
              <a:avLst/>
            </a:prstGeom>
            <a:noFill/>
          </p:spPr>
          <p:txBody>
            <a:bodyPr wrap="square" lIns="0" rIns="0" rtlCol="0" anchor="t" anchorCtr="0">
              <a:spAutoFit/>
            </a:bodyPr>
            <a:lstStyle/>
            <a:p>
              <a:pPr algn="ctr"/>
              <a:r>
                <a:rPr lang="zh-CN" altLang="en-US" sz="1200" i="1" dirty="0" smtClean="0">
                  <a:solidFill>
                    <a:prstClr val="black"/>
                  </a:solidFill>
                </a:rPr>
                <a:t>主要在中国大陆</a:t>
              </a:r>
              <a:endParaRPr lang="en-US" sz="1200" i="1" dirty="0">
                <a:solidFill>
                  <a:prstClr val="black"/>
                </a:solidFill>
              </a:endParaRPr>
            </a:p>
          </p:txBody>
        </p:sp>
        <p:pic>
          <p:nvPicPr>
            <p:cNvPr id="1496" name="Picture 4" descr="http://ryortho.com/wp-content/uploads/2013/07/Chinese_LEAD_MicroPort_WEB.jpg"/>
            <p:cNvPicPr>
              <a:picLocks noChangeAspect="1" noChangeArrowheads="1"/>
            </p:cNvPicPr>
            <p:nvPr/>
          </p:nvPicPr>
          <p:blipFill>
            <a:blip r:embed="rId29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26378" y="2909710"/>
              <a:ext cx="1289190" cy="292278"/>
            </a:xfrm>
            <a:prstGeom prst="rect">
              <a:avLst/>
            </a:prstGeom>
            <a:noFill/>
          </p:spPr>
        </p:pic>
      </p:grpSp>
      <p:grpSp>
        <p:nvGrpSpPr>
          <p:cNvPr id="1497" name="Group 1496"/>
          <p:cNvGrpSpPr/>
          <p:nvPr/>
        </p:nvGrpSpPr>
        <p:grpSpPr>
          <a:xfrm>
            <a:off x="6861857" y="2405074"/>
            <a:ext cx="1454559" cy="982236"/>
            <a:chOff x="7433677" y="2863434"/>
            <a:chExt cx="1575772" cy="982236"/>
          </a:xfrm>
        </p:grpSpPr>
        <p:sp>
          <p:nvSpPr>
            <p:cNvPr id="1498" name="TextBox 1497"/>
            <p:cNvSpPr txBox="1"/>
            <p:nvPr/>
          </p:nvSpPr>
          <p:spPr>
            <a:xfrm>
              <a:off x="7433677" y="3199339"/>
              <a:ext cx="1575772" cy="646331"/>
            </a:xfrm>
            <a:prstGeom prst="rect">
              <a:avLst/>
            </a:prstGeom>
            <a:noFill/>
          </p:spPr>
          <p:txBody>
            <a:bodyPr wrap="square" lIns="0" rIns="0" rtlCol="0" anchor="t" anchorCtr="0">
              <a:spAutoFit/>
            </a:bodyPr>
            <a:lstStyle/>
            <a:p>
              <a:pPr algn="ctr"/>
              <a:r>
                <a:rPr lang="zh-CN" altLang="en-US" sz="1200" i="1" dirty="0" smtClean="0">
                  <a:solidFill>
                    <a:prstClr val="black"/>
                  </a:solidFill>
                </a:rPr>
                <a:t>  美国，欧洲，日本，    中国，巴西，印度   和阿根廷</a:t>
              </a:r>
              <a:endParaRPr lang="en-US" sz="1200" i="1" dirty="0">
                <a:solidFill>
                  <a:prstClr val="black"/>
                </a:solidFill>
              </a:endParaRPr>
            </a:p>
          </p:txBody>
        </p:sp>
        <p:sp>
          <p:nvSpPr>
            <p:cNvPr id="1499" name="TextBox 1498"/>
            <p:cNvSpPr txBox="1"/>
            <p:nvPr/>
          </p:nvSpPr>
          <p:spPr>
            <a:xfrm>
              <a:off x="7531933" y="2863434"/>
              <a:ext cx="1240492" cy="307777"/>
            </a:xfrm>
            <a:prstGeom prst="rect">
              <a:avLst/>
            </a:prstGeom>
            <a:noFill/>
          </p:spPr>
          <p:txBody>
            <a:bodyPr wrap="square" lIns="0" rIns="0" rtlCol="0" anchor="t" anchorCtr="0">
              <a:spAutoFit/>
            </a:bodyPr>
            <a:lstStyle/>
            <a:p>
              <a:pPr algn="ctr"/>
              <a:r>
                <a:rPr lang="zh-CN" altLang="en-US" sz="1400" b="1" dirty="0">
                  <a:solidFill>
                    <a:prstClr val="black"/>
                  </a:solidFill>
                </a:rPr>
                <a:t>髋</a:t>
              </a:r>
              <a:r>
                <a:rPr lang="en-US" sz="1400" b="1" dirty="0" smtClean="0">
                  <a:solidFill>
                    <a:prstClr val="black"/>
                  </a:solidFill>
                </a:rPr>
                <a:t>/</a:t>
              </a:r>
              <a:r>
                <a:rPr lang="zh-CN" altLang="en-US" sz="1400" b="1" dirty="0" smtClean="0">
                  <a:solidFill>
                    <a:prstClr val="black"/>
                  </a:solidFill>
                </a:rPr>
                <a:t>膝关节</a:t>
              </a:r>
              <a:endParaRPr lang="en-US" sz="1400" b="1" dirty="0">
                <a:solidFill>
                  <a:prstClr val="black"/>
                </a:solidFill>
              </a:endParaRPr>
            </a:p>
          </p:txBody>
        </p:sp>
      </p:grpSp>
      <p:grpSp>
        <p:nvGrpSpPr>
          <p:cNvPr id="1500" name="Group 434"/>
          <p:cNvGrpSpPr/>
          <p:nvPr>
            <p:custDataLst>
              <p:tags r:id="rId1"/>
            </p:custDataLst>
          </p:nvPr>
        </p:nvGrpSpPr>
        <p:grpSpPr bwMode="gray">
          <a:xfrm>
            <a:off x="5344289" y="3573016"/>
            <a:ext cx="2902023" cy="1981200"/>
            <a:chOff x="857531" y="4360587"/>
            <a:chExt cx="3493562" cy="2201576"/>
          </a:xfrm>
        </p:grpSpPr>
        <p:sp>
          <p:nvSpPr>
            <p:cNvPr id="1501" name="Freeform 11"/>
            <p:cNvSpPr>
              <a:spLocks/>
            </p:cNvSpPr>
            <p:nvPr>
              <p:custDataLst>
                <p:tags r:id="rId2"/>
              </p:custDataLst>
            </p:nvPr>
          </p:nvSpPr>
          <p:spPr bwMode="gray">
            <a:xfrm>
              <a:off x="1845520" y="5816571"/>
              <a:ext cx="137599" cy="157598"/>
            </a:xfrm>
            <a:custGeom>
              <a:avLst/>
              <a:gdLst/>
              <a:ahLst/>
              <a:cxnLst>
                <a:cxn ang="0">
                  <a:pos x="3" y="92"/>
                </a:cxn>
                <a:cxn ang="0">
                  <a:pos x="27" y="77"/>
                </a:cxn>
                <a:cxn ang="0">
                  <a:pos x="24" y="67"/>
                </a:cxn>
                <a:cxn ang="0">
                  <a:pos x="27" y="44"/>
                </a:cxn>
                <a:cxn ang="0">
                  <a:pos x="16" y="19"/>
                </a:cxn>
                <a:cxn ang="0">
                  <a:pos x="39" y="16"/>
                </a:cxn>
                <a:cxn ang="0">
                  <a:pos x="52" y="5"/>
                </a:cxn>
                <a:cxn ang="0">
                  <a:pos x="64" y="4"/>
                </a:cxn>
                <a:cxn ang="0">
                  <a:pos x="71" y="0"/>
                </a:cxn>
                <a:cxn ang="0">
                  <a:pos x="71" y="19"/>
                </a:cxn>
                <a:cxn ang="0">
                  <a:pos x="85" y="41"/>
                </a:cxn>
                <a:cxn ang="0">
                  <a:pos x="108" y="44"/>
                </a:cxn>
                <a:cxn ang="0">
                  <a:pos x="115" y="57"/>
                </a:cxn>
                <a:cxn ang="0">
                  <a:pos x="132" y="69"/>
                </a:cxn>
                <a:cxn ang="0">
                  <a:pos x="143" y="88"/>
                </a:cxn>
                <a:cxn ang="0">
                  <a:pos x="166" y="94"/>
                </a:cxn>
                <a:cxn ang="0">
                  <a:pos x="171" y="104"/>
                </a:cxn>
                <a:cxn ang="0">
                  <a:pos x="176" y="114"/>
                </a:cxn>
                <a:cxn ang="0">
                  <a:pos x="171" y="161"/>
                </a:cxn>
                <a:cxn ang="0">
                  <a:pos x="150" y="146"/>
                </a:cxn>
                <a:cxn ang="0">
                  <a:pos x="123" y="156"/>
                </a:cxn>
                <a:cxn ang="0">
                  <a:pos x="110" y="179"/>
                </a:cxn>
                <a:cxn ang="0">
                  <a:pos x="101" y="185"/>
                </a:cxn>
                <a:cxn ang="0">
                  <a:pos x="88" y="189"/>
                </a:cxn>
                <a:cxn ang="0">
                  <a:pos x="81" y="193"/>
                </a:cxn>
                <a:cxn ang="0">
                  <a:pos x="58" y="183"/>
                </a:cxn>
                <a:cxn ang="0">
                  <a:pos x="47" y="197"/>
                </a:cxn>
                <a:cxn ang="0">
                  <a:pos x="40" y="203"/>
                </a:cxn>
                <a:cxn ang="0">
                  <a:pos x="34" y="179"/>
                </a:cxn>
                <a:cxn ang="0">
                  <a:pos x="28" y="148"/>
                </a:cxn>
                <a:cxn ang="0">
                  <a:pos x="24" y="136"/>
                </a:cxn>
                <a:cxn ang="0">
                  <a:pos x="6" y="112"/>
                </a:cxn>
              </a:cxnLst>
              <a:rect l="0" t="0" r="r" b="b"/>
              <a:pathLst>
                <a:path w="177" h="204">
                  <a:moveTo>
                    <a:pt x="0" y="94"/>
                  </a:moveTo>
                  <a:lnTo>
                    <a:pt x="3" y="92"/>
                  </a:lnTo>
                  <a:lnTo>
                    <a:pt x="25" y="81"/>
                  </a:lnTo>
                  <a:lnTo>
                    <a:pt x="27" y="77"/>
                  </a:lnTo>
                  <a:lnTo>
                    <a:pt x="27" y="71"/>
                  </a:lnTo>
                  <a:lnTo>
                    <a:pt x="24" y="67"/>
                  </a:lnTo>
                  <a:lnTo>
                    <a:pt x="24" y="54"/>
                  </a:lnTo>
                  <a:lnTo>
                    <a:pt x="27" y="44"/>
                  </a:lnTo>
                  <a:lnTo>
                    <a:pt x="25" y="36"/>
                  </a:lnTo>
                  <a:lnTo>
                    <a:pt x="16" y="19"/>
                  </a:lnTo>
                  <a:lnTo>
                    <a:pt x="34" y="18"/>
                  </a:lnTo>
                  <a:lnTo>
                    <a:pt x="39" y="16"/>
                  </a:lnTo>
                  <a:lnTo>
                    <a:pt x="46" y="9"/>
                  </a:lnTo>
                  <a:lnTo>
                    <a:pt x="52" y="5"/>
                  </a:lnTo>
                  <a:lnTo>
                    <a:pt x="60" y="5"/>
                  </a:lnTo>
                  <a:lnTo>
                    <a:pt x="64" y="4"/>
                  </a:lnTo>
                  <a:lnTo>
                    <a:pt x="68" y="0"/>
                  </a:lnTo>
                  <a:lnTo>
                    <a:pt x="71" y="0"/>
                  </a:lnTo>
                  <a:lnTo>
                    <a:pt x="74" y="5"/>
                  </a:lnTo>
                  <a:lnTo>
                    <a:pt x="71" y="19"/>
                  </a:lnTo>
                  <a:lnTo>
                    <a:pt x="75" y="30"/>
                  </a:lnTo>
                  <a:lnTo>
                    <a:pt x="85" y="41"/>
                  </a:lnTo>
                  <a:lnTo>
                    <a:pt x="97" y="45"/>
                  </a:lnTo>
                  <a:lnTo>
                    <a:pt x="108" y="44"/>
                  </a:lnTo>
                  <a:lnTo>
                    <a:pt x="110" y="51"/>
                  </a:lnTo>
                  <a:lnTo>
                    <a:pt x="115" y="57"/>
                  </a:lnTo>
                  <a:lnTo>
                    <a:pt x="122" y="61"/>
                  </a:lnTo>
                  <a:lnTo>
                    <a:pt x="132" y="69"/>
                  </a:lnTo>
                  <a:lnTo>
                    <a:pt x="139" y="77"/>
                  </a:lnTo>
                  <a:lnTo>
                    <a:pt x="143" y="88"/>
                  </a:lnTo>
                  <a:lnTo>
                    <a:pt x="166" y="88"/>
                  </a:lnTo>
                  <a:lnTo>
                    <a:pt x="166" y="94"/>
                  </a:lnTo>
                  <a:lnTo>
                    <a:pt x="166" y="103"/>
                  </a:lnTo>
                  <a:lnTo>
                    <a:pt x="171" y="104"/>
                  </a:lnTo>
                  <a:lnTo>
                    <a:pt x="173" y="109"/>
                  </a:lnTo>
                  <a:lnTo>
                    <a:pt x="176" y="114"/>
                  </a:lnTo>
                  <a:lnTo>
                    <a:pt x="176" y="136"/>
                  </a:lnTo>
                  <a:lnTo>
                    <a:pt x="171" y="161"/>
                  </a:lnTo>
                  <a:lnTo>
                    <a:pt x="161" y="151"/>
                  </a:lnTo>
                  <a:lnTo>
                    <a:pt x="150" y="146"/>
                  </a:lnTo>
                  <a:lnTo>
                    <a:pt x="135" y="147"/>
                  </a:lnTo>
                  <a:lnTo>
                    <a:pt x="123" y="156"/>
                  </a:lnTo>
                  <a:lnTo>
                    <a:pt x="116" y="165"/>
                  </a:lnTo>
                  <a:lnTo>
                    <a:pt x="110" y="179"/>
                  </a:lnTo>
                  <a:lnTo>
                    <a:pt x="108" y="189"/>
                  </a:lnTo>
                  <a:lnTo>
                    <a:pt x="101" y="185"/>
                  </a:lnTo>
                  <a:lnTo>
                    <a:pt x="96" y="185"/>
                  </a:lnTo>
                  <a:lnTo>
                    <a:pt x="88" y="189"/>
                  </a:lnTo>
                  <a:lnTo>
                    <a:pt x="83" y="198"/>
                  </a:lnTo>
                  <a:lnTo>
                    <a:pt x="81" y="193"/>
                  </a:lnTo>
                  <a:lnTo>
                    <a:pt x="75" y="186"/>
                  </a:lnTo>
                  <a:lnTo>
                    <a:pt x="58" y="183"/>
                  </a:lnTo>
                  <a:lnTo>
                    <a:pt x="54" y="189"/>
                  </a:lnTo>
                  <a:lnTo>
                    <a:pt x="47" y="197"/>
                  </a:lnTo>
                  <a:lnTo>
                    <a:pt x="43" y="200"/>
                  </a:lnTo>
                  <a:lnTo>
                    <a:pt x="40" y="203"/>
                  </a:lnTo>
                  <a:lnTo>
                    <a:pt x="38" y="199"/>
                  </a:lnTo>
                  <a:lnTo>
                    <a:pt x="34" y="179"/>
                  </a:lnTo>
                  <a:lnTo>
                    <a:pt x="29" y="158"/>
                  </a:lnTo>
                  <a:lnTo>
                    <a:pt x="28" y="148"/>
                  </a:lnTo>
                  <a:lnTo>
                    <a:pt x="27" y="141"/>
                  </a:lnTo>
                  <a:lnTo>
                    <a:pt x="24" y="136"/>
                  </a:lnTo>
                  <a:lnTo>
                    <a:pt x="12" y="120"/>
                  </a:lnTo>
                  <a:lnTo>
                    <a:pt x="6" y="112"/>
                  </a:lnTo>
                  <a:lnTo>
                    <a:pt x="0" y="94"/>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502" name="Freeform 12"/>
            <p:cNvSpPr>
              <a:spLocks/>
            </p:cNvSpPr>
            <p:nvPr>
              <p:custDataLst>
                <p:tags r:id="rId3"/>
              </p:custDataLst>
            </p:nvPr>
          </p:nvSpPr>
          <p:spPr bwMode="gray">
            <a:xfrm>
              <a:off x="1730322" y="5709372"/>
              <a:ext cx="137599" cy="188798"/>
            </a:xfrm>
            <a:custGeom>
              <a:avLst/>
              <a:gdLst/>
              <a:ahLst/>
              <a:cxnLst>
                <a:cxn ang="0">
                  <a:pos x="72" y="215"/>
                </a:cxn>
                <a:cxn ang="0">
                  <a:pos x="64" y="194"/>
                </a:cxn>
                <a:cxn ang="0">
                  <a:pos x="38" y="133"/>
                </a:cxn>
                <a:cxn ang="0">
                  <a:pos x="8" y="95"/>
                </a:cxn>
                <a:cxn ang="0">
                  <a:pos x="3" y="84"/>
                </a:cxn>
                <a:cxn ang="0">
                  <a:pos x="3" y="75"/>
                </a:cxn>
                <a:cxn ang="0">
                  <a:pos x="1" y="67"/>
                </a:cxn>
                <a:cxn ang="0">
                  <a:pos x="9" y="61"/>
                </a:cxn>
                <a:cxn ang="0">
                  <a:pos x="15" y="66"/>
                </a:cxn>
                <a:cxn ang="0">
                  <a:pos x="28" y="68"/>
                </a:cxn>
                <a:cxn ang="0">
                  <a:pos x="36" y="62"/>
                </a:cxn>
                <a:cxn ang="0">
                  <a:pos x="45" y="46"/>
                </a:cxn>
                <a:cxn ang="0">
                  <a:pos x="53" y="46"/>
                </a:cxn>
                <a:cxn ang="0">
                  <a:pos x="72" y="30"/>
                </a:cxn>
                <a:cxn ang="0">
                  <a:pos x="81" y="3"/>
                </a:cxn>
                <a:cxn ang="0">
                  <a:pos x="93" y="5"/>
                </a:cxn>
                <a:cxn ang="0">
                  <a:pos x="116" y="14"/>
                </a:cxn>
                <a:cxn ang="0">
                  <a:pos x="123" y="27"/>
                </a:cxn>
                <a:cxn ang="0">
                  <a:pos x="138" y="35"/>
                </a:cxn>
                <a:cxn ang="0">
                  <a:pos x="160" y="42"/>
                </a:cxn>
                <a:cxn ang="0">
                  <a:pos x="161" y="59"/>
                </a:cxn>
                <a:cxn ang="0">
                  <a:pos x="154" y="64"/>
                </a:cxn>
                <a:cxn ang="0">
                  <a:pos x="145" y="64"/>
                </a:cxn>
                <a:cxn ang="0">
                  <a:pos x="126" y="71"/>
                </a:cxn>
                <a:cxn ang="0">
                  <a:pos x="119" y="84"/>
                </a:cxn>
                <a:cxn ang="0">
                  <a:pos x="111" y="99"/>
                </a:cxn>
                <a:cxn ang="0">
                  <a:pos x="112" y="121"/>
                </a:cxn>
                <a:cxn ang="0">
                  <a:pos x="115" y="130"/>
                </a:cxn>
                <a:cxn ang="0">
                  <a:pos x="118" y="130"/>
                </a:cxn>
                <a:cxn ang="0">
                  <a:pos x="125" y="133"/>
                </a:cxn>
                <a:cxn ang="0">
                  <a:pos x="130" y="136"/>
                </a:cxn>
                <a:cxn ang="0">
                  <a:pos x="145" y="134"/>
                </a:cxn>
                <a:cxn ang="0">
                  <a:pos x="150" y="152"/>
                </a:cxn>
                <a:cxn ang="0">
                  <a:pos x="158" y="158"/>
                </a:cxn>
                <a:cxn ang="0">
                  <a:pos x="173" y="174"/>
                </a:cxn>
                <a:cxn ang="0">
                  <a:pos x="172" y="192"/>
                </a:cxn>
                <a:cxn ang="0">
                  <a:pos x="176" y="210"/>
                </a:cxn>
                <a:cxn ang="0">
                  <a:pos x="173" y="220"/>
                </a:cxn>
                <a:cxn ang="0">
                  <a:pos x="151" y="231"/>
                </a:cxn>
                <a:cxn ang="0">
                  <a:pos x="126" y="242"/>
                </a:cxn>
                <a:cxn ang="0">
                  <a:pos x="92" y="226"/>
                </a:cxn>
              </a:cxnLst>
              <a:rect l="0" t="0" r="r" b="b"/>
              <a:pathLst>
                <a:path w="177" h="243">
                  <a:moveTo>
                    <a:pt x="81" y="223"/>
                  </a:moveTo>
                  <a:lnTo>
                    <a:pt x="72" y="215"/>
                  </a:lnTo>
                  <a:lnTo>
                    <a:pt x="69" y="207"/>
                  </a:lnTo>
                  <a:lnTo>
                    <a:pt x="64" y="194"/>
                  </a:lnTo>
                  <a:lnTo>
                    <a:pt x="45" y="146"/>
                  </a:lnTo>
                  <a:lnTo>
                    <a:pt x="38" y="133"/>
                  </a:lnTo>
                  <a:lnTo>
                    <a:pt x="28" y="119"/>
                  </a:lnTo>
                  <a:lnTo>
                    <a:pt x="8" y="95"/>
                  </a:lnTo>
                  <a:lnTo>
                    <a:pt x="4" y="90"/>
                  </a:lnTo>
                  <a:lnTo>
                    <a:pt x="3" y="84"/>
                  </a:lnTo>
                  <a:lnTo>
                    <a:pt x="5" y="82"/>
                  </a:lnTo>
                  <a:lnTo>
                    <a:pt x="3" y="75"/>
                  </a:lnTo>
                  <a:lnTo>
                    <a:pt x="0" y="72"/>
                  </a:lnTo>
                  <a:lnTo>
                    <a:pt x="1" y="67"/>
                  </a:lnTo>
                  <a:lnTo>
                    <a:pt x="4" y="62"/>
                  </a:lnTo>
                  <a:lnTo>
                    <a:pt x="9" y="61"/>
                  </a:lnTo>
                  <a:lnTo>
                    <a:pt x="13" y="62"/>
                  </a:lnTo>
                  <a:lnTo>
                    <a:pt x="15" y="66"/>
                  </a:lnTo>
                  <a:lnTo>
                    <a:pt x="25" y="64"/>
                  </a:lnTo>
                  <a:lnTo>
                    <a:pt x="28" y="68"/>
                  </a:lnTo>
                  <a:lnTo>
                    <a:pt x="31" y="67"/>
                  </a:lnTo>
                  <a:lnTo>
                    <a:pt x="36" y="62"/>
                  </a:lnTo>
                  <a:lnTo>
                    <a:pt x="40" y="51"/>
                  </a:lnTo>
                  <a:lnTo>
                    <a:pt x="45" y="46"/>
                  </a:lnTo>
                  <a:lnTo>
                    <a:pt x="46" y="46"/>
                  </a:lnTo>
                  <a:lnTo>
                    <a:pt x="53" y="46"/>
                  </a:lnTo>
                  <a:lnTo>
                    <a:pt x="61" y="42"/>
                  </a:lnTo>
                  <a:lnTo>
                    <a:pt x="72" y="30"/>
                  </a:lnTo>
                  <a:lnTo>
                    <a:pt x="82" y="13"/>
                  </a:lnTo>
                  <a:lnTo>
                    <a:pt x="81" y="3"/>
                  </a:lnTo>
                  <a:lnTo>
                    <a:pt x="80" y="0"/>
                  </a:lnTo>
                  <a:lnTo>
                    <a:pt x="93" y="5"/>
                  </a:lnTo>
                  <a:lnTo>
                    <a:pt x="105" y="9"/>
                  </a:lnTo>
                  <a:lnTo>
                    <a:pt x="116" y="14"/>
                  </a:lnTo>
                  <a:lnTo>
                    <a:pt x="123" y="20"/>
                  </a:lnTo>
                  <a:lnTo>
                    <a:pt x="123" y="27"/>
                  </a:lnTo>
                  <a:lnTo>
                    <a:pt x="127" y="33"/>
                  </a:lnTo>
                  <a:lnTo>
                    <a:pt x="138" y="35"/>
                  </a:lnTo>
                  <a:lnTo>
                    <a:pt x="155" y="37"/>
                  </a:lnTo>
                  <a:lnTo>
                    <a:pt x="160" y="42"/>
                  </a:lnTo>
                  <a:lnTo>
                    <a:pt x="154" y="58"/>
                  </a:lnTo>
                  <a:lnTo>
                    <a:pt x="161" y="59"/>
                  </a:lnTo>
                  <a:lnTo>
                    <a:pt x="160" y="64"/>
                  </a:lnTo>
                  <a:lnTo>
                    <a:pt x="154" y="64"/>
                  </a:lnTo>
                  <a:lnTo>
                    <a:pt x="150" y="62"/>
                  </a:lnTo>
                  <a:lnTo>
                    <a:pt x="145" y="64"/>
                  </a:lnTo>
                  <a:lnTo>
                    <a:pt x="134" y="67"/>
                  </a:lnTo>
                  <a:lnTo>
                    <a:pt x="126" y="71"/>
                  </a:lnTo>
                  <a:lnTo>
                    <a:pt x="121" y="79"/>
                  </a:lnTo>
                  <a:lnTo>
                    <a:pt x="119" y="84"/>
                  </a:lnTo>
                  <a:lnTo>
                    <a:pt x="116" y="91"/>
                  </a:lnTo>
                  <a:lnTo>
                    <a:pt x="111" y="99"/>
                  </a:lnTo>
                  <a:lnTo>
                    <a:pt x="108" y="108"/>
                  </a:lnTo>
                  <a:lnTo>
                    <a:pt x="112" y="121"/>
                  </a:lnTo>
                  <a:lnTo>
                    <a:pt x="114" y="126"/>
                  </a:lnTo>
                  <a:lnTo>
                    <a:pt x="115" y="130"/>
                  </a:lnTo>
                  <a:lnTo>
                    <a:pt x="113" y="133"/>
                  </a:lnTo>
                  <a:lnTo>
                    <a:pt x="118" y="130"/>
                  </a:lnTo>
                  <a:lnTo>
                    <a:pt x="122" y="130"/>
                  </a:lnTo>
                  <a:lnTo>
                    <a:pt x="125" y="133"/>
                  </a:lnTo>
                  <a:lnTo>
                    <a:pt x="125" y="134"/>
                  </a:lnTo>
                  <a:lnTo>
                    <a:pt x="130" y="136"/>
                  </a:lnTo>
                  <a:lnTo>
                    <a:pt x="138" y="137"/>
                  </a:lnTo>
                  <a:lnTo>
                    <a:pt x="145" y="134"/>
                  </a:lnTo>
                  <a:lnTo>
                    <a:pt x="151" y="128"/>
                  </a:lnTo>
                  <a:lnTo>
                    <a:pt x="150" y="152"/>
                  </a:lnTo>
                  <a:lnTo>
                    <a:pt x="151" y="155"/>
                  </a:lnTo>
                  <a:lnTo>
                    <a:pt x="158" y="158"/>
                  </a:lnTo>
                  <a:lnTo>
                    <a:pt x="165" y="158"/>
                  </a:lnTo>
                  <a:lnTo>
                    <a:pt x="173" y="174"/>
                  </a:lnTo>
                  <a:lnTo>
                    <a:pt x="176" y="182"/>
                  </a:lnTo>
                  <a:lnTo>
                    <a:pt x="172" y="192"/>
                  </a:lnTo>
                  <a:lnTo>
                    <a:pt x="172" y="205"/>
                  </a:lnTo>
                  <a:lnTo>
                    <a:pt x="176" y="210"/>
                  </a:lnTo>
                  <a:lnTo>
                    <a:pt x="176" y="215"/>
                  </a:lnTo>
                  <a:lnTo>
                    <a:pt x="173" y="220"/>
                  </a:lnTo>
                  <a:lnTo>
                    <a:pt x="163" y="223"/>
                  </a:lnTo>
                  <a:lnTo>
                    <a:pt x="151" y="231"/>
                  </a:lnTo>
                  <a:lnTo>
                    <a:pt x="138" y="237"/>
                  </a:lnTo>
                  <a:lnTo>
                    <a:pt x="126" y="242"/>
                  </a:lnTo>
                  <a:lnTo>
                    <a:pt x="117" y="242"/>
                  </a:lnTo>
                  <a:lnTo>
                    <a:pt x="92" y="226"/>
                  </a:lnTo>
                  <a:lnTo>
                    <a:pt x="81" y="223"/>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503" name="Freeform 13"/>
            <p:cNvSpPr>
              <a:spLocks/>
            </p:cNvSpPr>
            <p:nvPr>
              <p:custDataLst>
                <p:tags r:id="rId4"/>
              </p:custDataLst>
            </p:nvPr>
          </p:nvSpPr>
          <p:spPr bwMode="gray">
            <a:xfrm>
              <a:off x="1825520" y="5570174"/>
              <a:ext cx="136799" cy="132799"/>
            </a:xfrm>
            <a:custGeom>
              <a:avLst/>
              <a:gdLst/>
              <a:ahLst/>
              <a:cxnLst>
                <a:cxn ang="0">
                  <a:pos x="166" y="49"/>
                </a:cxn>
                <a:cxn ang="0">
                  <a:pos x="151" y="37"/>
                </a:cxn>
                <a:cxn ang="0">
                  <a:pos x="130" y="23"/>
                </a:cxn>
                <a:cxn ang="0">
                  <a:pos x="105" y="26"/>
                </a:cxn>
                <a:cxn ang="0">
                  <a:pos x="89" y="32"/>
                </a:cxn>
                <a:cxn ang="0">
                  <a:pos x="66" y="25"/>
                </a:cxn>
                <a:cxn ang="0">
                  <a:pos x="51" y="11"/>
                </a:cxn>
                <a:cxn ang="0">
                  <a:pos x="45" y="3"/>
                </a:cxn>
                <a:cxn ang="0">
                  <a:pos x="42" y="0"/>
                </a:cxn>
                <a:cxn ang="0">
                  <a:pos x="40" y="1"/>
                </a:cxn>
                <a:cxn ang="0">
                  <a:pos x="39" y="7"/>
                </a:cxn>
                <a:cxn ang="0">
                  <a:pos x="36" y="11"/>
                </a:cxn>
                <a:cxn ang="0">
                  <a:pos x="35" y="18"/>
                </a:cxn>
                <a:cxn ang="0">
                  <a:pos x="31" y="17"/>
                </a:cxn>
                <a:cxn ang="0">
                  <a:pos x="33" y="13"/>
                </a:cxn>
                <a:cxn ang="0">
                  <a:pos x="31" y="7"/>
                </a:cxn>
                <a:cxn ang="0">
                  <a:pos x="22" y="11"/>
                </a:cxn>
                <a:cxn ang="0">
                  <a:pos x="11" y="19"/>
                </a:cxn>
                <a:cxn ang="0">
                  <a:pos x="0" y="34"/>
                </a:cxn>
                <a:cxn ang="0">
                  <a:pos x="2" y="47"/>
                </a:cxn>
                <a:cxn ang="0">
                  <a:pos x="1" y="69"/>
                </a:cxn>
                <a:cxn ang="0">
                  <a:pos x="11" y="85"/>
                </a:cxn>
                <a:cxn ang="0">
                  <a:pos x="47" y="96"/>
                </a:cxn>
                <a:cxn ang="0">
                  <a:pos x="62" y="94"/>
                </a:cxn>
                <a:cxn ang="0">
                  <a:pos x="67" y="100"/>
                </a:cxn>
                <a:cxn ang="0">
                  <a:pos x="58" y="115"/>
                </a:cxn>
                <a:cxn ang="0">
                  <a:pos x="67" y="130"/>
                </a:cxn>
                <a:cxn ang="0">
                  <a:pos x="64" y="146"/>
                </a:cxn>
                <a:cxn ang="0">
                  <a:pos x="79" y="164"/>
                </a:cxn>
                <a:cxn ang="0">
                  <a:pos x="115" y="150"/>
                </a:cxn>
                <a:cxn ang="0">
                  <a:pos x="123" y="136"/>
                </a:cxn>
                <a:cxn ang="0">
                  <a:pos x="113" y="137"/>
                </a:cxn>
                <a:cxn ang="0">
                  <a:pos x="110" y="125"/>
                </a:cxn>
                <a:cxn ang="0">
                  <a:pos x="103" y="121"/>
                </a:cxn>
                <a:cxn ang="0">
                  <a:pos x="114" y="120"/>
                </a:cxn>
                <a:cxn ang="0">
                  <a:pos x="127" y="128"/>
                </a:cxn>
                <a:cxn ang="0">
                  <a:pos x="143" y="122"/>
                </a:cxn>
                <a:cxn ang="0">
                  <a:pos x="158" y="119"/>
                </a:cxn>
                <a:cxn ang="0">
                  <a:pos x="162" y="114"/>
                </a:cxn>
                <a:cxn ang="0">
                  <a:pos x="154" y="92"/>
                </a:cxn>
                <a:cxn ang="0">
                  <a:pos x="163" y="73"/>
                </a:cxn>
                <a:cxn ang="0">
                  <a:pos x="169" y="60"/>
                </a:cxn>
              </a:cxnLst>
              <a:rect l="0" t="0" r="r" b="b"/>
              <a:pathLst>
                <a:path w="176" h="171">
                  <a:moveTo>
                    <a:pt x="175" y="56"/>
                  </a:moveTo>
                  <a:lnTo>
                    <a:pt x="166" y="49"/>
                  </a:lnTo>
                  <a:lnTo>
                    <a:pt x="158" y="43"/>
                  </a:lnTo>
                  <a:lnTo>
                    <a:pt x="151" y="37"/>
                  </a:lnTo>
                  <a:lnTo>
                    <a:pt x="141" y="34"/>
                  </a:lnTo>
                  <a:lnTo>
                    <a:pt x="130" y="23"/>
                  </a:lnTo>
                  <a:lnTo>
                    <a:pt x="114" y="24"/>
                  </a:lnTo>
                  <a:lnTo>
                    <a:pt x="105" y="26"/>
                  </a:lnTo>
                  <a:lnTo>
                    <a:pt x="96" y="30"/>
                  </a:lnTo>
                  <a:lnTo>
                    <a:pt x="89" y="32"/>
                  </a:lnTo>
                  <a:lnTo>
                    <a:pt x="78" y="30"/>
                  </a:lnTo>
                  <a:lnTo>
                    <a:pt x="66" y="25"/>
                  </a:lnTo>
                  <a:lnTo>
                    <a:pt x="61" y="19"/>
                  </a:lnTo>
                  <a:lnTo>
                    <a:pt x="51" y="11"/>
                  </a:lnTo>
                  <a:lnTo>
                    <a:pt x="48" y="5"/>
                  </a:lnTo>
                  <a:lnTo>
                    <a:pt x="45" y="3"/>
                  </a:lnTo>
                  <a:lnTo>
                    <a:pt x="42" y="2"/>
                  </a:lnTo>
                  <a:lnTo>
                    <a:pt x="42" y="0"/>
                  </a:lnTo>
                  <a:lnTo>
                    <a:pt x="40" y="0"/>
                  </a:lnTo>
                  <a:lnTo>
                    <a:pt x="40" y="1"/>
                  </a:lnTo>
                  <a:lnTo>
                    <a:pt x="40" y="4"/>
                  </a:lnTo>
                  <a:lnTo>
                    <a:pt x="39" y="7"/>
                  </a:lnTo>
                  <a:lnTo>
                    <a:pt x="38" y="7"/>
                  </a:lnTo>
                  <a:lnTo>
                    <a:pt x="36" y="11"/>
                  </a:lnTo>
                  <a:lnTo>
                    <a:pt x="36" y="16"/>
                  </a:lnTo>
                  <a:lnTo>
                    <a:pt x="35" y="18"/>
                  </a:lnTo>
                  <a:lnTo>
                    <a:pt x="33" y="18"/>
                  </a:lnTo>
                  <a:lnTo>
                    <a:pt x="31" y="17"/>
                  </a:lnTo>
                  <a:lnTo>
                    <a:pt x="31" y="15"/>
                  </a:lnTo>
                  <a:lnTo>
                    <a:pt x="33" y="13"/>
                  </a:lnTo>
                  <a:lnTo>
                    <a:pt x="34" y="9"/>
                  </a:lnTo>
                  <a:lnTo>
                    <a:pt x="31" y="7"/>
                  </a:lnTo>
                  <a:lnTo>
                    <a:pt x="33" y="3"/>
                  </a:lnTo>
                  <a:lnTo>
                    <a:pt x="22" y="11"/>
                  </a:lnTo>
                  <a:lnTo>
                    <a:pt x="18" y="16"/>
                  </a:lnTo>
                  <a:lnTo>
                    <a:pt x="11" y="19"/>
                  </a:lnTo>
                  <a:lnTo>
                    <a:pt x="1" y="28"/>
                  </a:lnTo>
                  <a:lnTo>
                    <a:pt x="0" y="34"/>
                  </a:lnTo>
                  <a:lnTo>
                    <a:pt x="1" y="46"/>
                  </a:lnTo>
                  <a:lnTo>
                    <a:pt x="2" y="47"/>
                  </a:lnTo>
                  <a:lnTo>
                    <a:pt x="3" y="57"/>
                  </a:lnTo>
                  <a:lnTo>
                    <a:pt x="1" y="69"/>
                  </a:lnTo>
                  <a:lnTo>
                    <a:pt x="2" y="78"/>
                  </a:lnTo>
                  <a:lnTo>
                    <a:pt x="11" y="85"/>
                  </a:lnTo>
                  <a:lnTo>
                    <a:pt x="45" y="89"/>
                  </a:lnTo>
                  <a:lnTo>
                    <a:pt x="47" y="96"/>
                  </a:lnTo>
                  <a:lnTo>
                    <a:pt x="59" y="96"/>
                  </a:lnTo>
                  <a:lnTo>
                    <a:pt x="62" y="94"/>
                  </a:lnTo>
                  <a:lnTo>
                    <a:pt x="66" y="96"/>
                  </a:lnTo>
                  <a:lnTo>
                    <a:pt x="67" y="100"/>
                  </a:lnTo>
                  <a:lnTo>
                    <a:pt x="60" y="107"/>
                  </a:lnTo>
                  <a:lnTo>
                    <a:pt x="58" y="115"/>
                  </a:lnTo>
                  <a:lnTo>
                    <a:pt x="61" y="126"/>
                  </a:lnTo>
                  <a:lnTo>
                    <a:pt x="67" y="130"/>
                  </a:lnTo>
                  <a:lnTo>
                    <a:pt x="60" y="137"/>
                  </a:lnTo>
                  <a:lnTo>
                    <a:pt x="64" y="146"/>
                  </a:lnTo>
                  <a:lnTo>
                    <a:pt x="67" y="162"/>
                  </a:lnTo>
                  <a:lnTo>
                    <a:pt x="79" y="164"/>
                  </a:lnTo>
                  <a:lnTo>
                    <a:pt x="96" y="170"/>
                  </a:lnTo>
                  <a:lnTo>
                    <a:pt x="115" y="150"/>
                  </a:lnTo>
                  <a:lnTo>
                    <a:pt x="123" y="145"/>
                  </a:lnTo>
                  <a:lnTo>
                    <a:pt x="123" y="136"/>
                  </a:lnTo>
                  <a:lnTo>
                    <a:pt x="116" y="137"/>
                  </a:lnTo>
                  <a:lnTo>
                    <a:pt x="113" y="137"/>
                  </a:lnTo>
                  <a:lnTo>
                    <a:pt x="111" y="133"/>
                  </a:lnTo>
                  <a:lnTo>
                    <a:pt x="110" y="125"/>
                  </a:lnTo>
                  <a:lnTo>
                    <a:pt x="106" y="122"/>
                  </a:lnTo>
                  <a:lnTo>
                    <a:pt x="103" y="121"/>
                  </a:lnTo>
                  <a:lnTo>
                    <a:pt x="103" y="117"/>
                  </a:lnTo>
                  <a:lnTo>
                    <a:pt x="114" y="120"/>
                  </a:lnTo>
                  <a:lnTo>
                    <a:pt x="125" y="122"/>
                  </a:lnTo>
                  <a:lnTo>
                    <a:pt x="127" y="128"/>
                  </a:lnTo>
                  <a:lnTo>
                    <a:pt x="141" y="126"/>
                  </a:lnTo>
                  <a:lnTo>
                    <a:pt x="143" y="122"/>
                  </a:lnTo>
                  <a:lnTo>
                    <a:pt x="151" y="119"/>
                  </a:lnTo>
                  <a:lnTo>
                    <a:pt x="158" y="119"/>
                  </a:lnTo>
                  <a:lnTo>
                    <a:pt x="161" y="118"/>
                  </a:lnTo>
                  <a:lnTo>
                    <a:pt x="162" y="114"/>
                  </a:lnTo>
                  <a:lnTo>
                    <a:pt x="156" y="98"/>
                  </a:lnTo>
                  <a:lnTo>
                    <a:pt x="154" y="92"/>
                  </a:lnTo>
                  <a:lnTo>
                    <a:pt x="155" y="76"/>
                  </a:lnTo>
                  <a:lnTo>
                    <a:pt x="163" y="73"/>
                  </a:lnTo>
                  <a:lnTo>
                    <a:pt x="162" y="62"/>
                  </a:lnTo>
                  <a:lnTo>
                    <a:pt x="169" y="60"/>
                  </a:lnTo>
                  <a:lnTo>
                    <a:pt x="175" y="56"/>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04" name="Freeform 14"/>
            <p:cNvSpPr>
              <a:spLocks/>
            </p:cNvSpPr>
            <p:nvPr>
              <p:custDataLst>
                <p:tags r:id="rId5"/>
              </p:custDataLst>
            </p:nvPr>
          </p:nvSpPr>
          <p:spPr bwMode="gray">
            <a:xfrm>
              <a:off x="1946319" y="5613373"/>
              <a:ext cx="38400" cy="67199"/>
            </a:xfrm>
            <a:custGeom>
              <a:avLst/>
              <a:gdLst/>
              <a:ahLst/>
              <a:cxnLst>
                <a:cxn ang="0">
                  <a:pos x="49" y="29"/>
                </a:cxn>
                <a:cxn ang="0">
                  <a:pos x="20" y="0"/>
                </a:cxn>
                <a:cxn ang="0">
                  <a:pos x="14" y="4"/>
                </a:cxn>
                <a:cxn ang="0">
                  <a:pos x="8" y="6"/>
                </a:cxn>
                <a:cxn ang="0">
                  <a:pos x="9" y="17"/>
                </a:cxn>
                <a:cxn ang="0">
                  <a:pos x="1" y="19"/>
                </a:cxn>
                <a:cxn ang="0">
                  <a:pos x="0" y="36"/>
                </a:cxn>
                <a:cxn ang="0">
                  <a:pos x="2" y="41"/>
                </a:cxn>
                <a:cxn ang="0">
                  <a:pos x="8" y="58"/>
                </a:cxn>
                <a:cxn ang="0">
                  <a:pos x="12" y="59"/>
                </a:cxn>
                <a:cxn ang="0">
                  <a:pos x="14" y="61"/>
                </a:cxn>
                <a:cxn ang="0">
                  <a:pos x="15" y="69"/>
                </a:cxn>
                <a:cxn ang="0">
                  <a:pos x="14" y="77"/>
                </a:cxn>
                <a:cxn ang="0">
                  <a:pos x="17" y="86"/>
                </a:cxn>
                <a:cxn ang="0">
                  <a:pos x="22" y="84"/>
                </a:cxn>
                <a:cxn ang="0">
                  <a:pos x="24" y="84"/>
                </a:cxn>
                <a:cxn ang="0">
                  <a:pos x="34" y="81"/>
                </a:cxn>
                <a:cxn ang="0">
                  <a:pos x="37" y="81"/>
                </a:cxn>
                <a:cxn ang="0">
                  <a:pos x="43" y="82"/>
                </a:cxn>
                <a:cxn ang="0">
                  <a:pos x="38" y="73"/>
                </a:cxn>
                <a:cxn ang="0">
                  <a:pos x="36" y="63"/>
                </a:cxn>
                <a:cxn ang="0">
                  <a:pos x="34" y="61"/>
                </a:cxn>
                <a:cxn ang="0">
                  <a:pos x="29" y="55"/>
                </a:cxn>
                <a:cxn ang="0">
                  <a:pos x="29" y="48"/>
                </a:cxn>
                <a:cxn ang="0">
                  <a:pos x="33" y="40"/>
                </a:cxn>
                <a:cxn ang="0">
                  <a:pos x="36" y="41"/>
                </a:cxn>
                <a:cxn ang="0">
                  <a:pos x="40" y="41"/>
                </a:cxn>
                <a:cxn ang="0">
                  <a:pos x="42" y="39"/>
                </a:cxn>
                <a:cxn ang="0">
                  <a:pos x="45" y="33"/>
                </a:cxn>
                <a:cxn ang="0">
                  <a:pos x="49" y="29"/>
                </a:cxn>
              </a:cxnLst>
              <a:rect l="0" t="0" r="r" b="b"/>
              <a:pathLst>
                <a:path w="50" h="87">
                  <a:moveTo>
                    <a:pt x="49" y="29"/>
                  </a:moveTo>
                  <a:lnTo>
                    <a:pt x="20" y="0"/>
                  </a:lnTo>
                  <a:lnTo>
                    <a:pt x="14" y="4"/>
                  </a:lnTo>
                  <a:lnTo>
                    <a:pt x="8" y="6"/>
                  </a:lnTo>
                  <a:lnTo>
                    <a:pt x="9" y="17"/>
                  </a:lnTo>
                  <a:lnTo>
                    <a:pt x="1" y="19"/>
                  </a:lnTo>
                  <a:lnTo>
                    <a:pt x="0" y="36"/>
                  </a:lnTo>
                  <a:lnTo>
                    <a:pt x="2" y="41"/>
                  </a:lnTo>
                  <a:lnTo>
                    <a:pt x="8" y="58"/>
                  </a:lnTo>
                  <a:lnTo>
                    <a:pt x="12" y="59"/>
                  </a:lnTo>
                  <a:lnTo>
                    <a:pt x="14" y="61"/>
                  </a:lnTo>
                  <a:lnTo>
                    <a:pt x="15" y="69"/>
                  </a:lnTo>
                  <a:lnTo>
                    <a:pt x="14" y="77"/>
                  </a:lnTo>
                  <a:lnTo>
                    <a:pt x="17" y="86"/>
                  </a:lnTo>
                  <a:lnTo>
                    <a:pt x="22" y="84"/>
                  </a:lnTo>
                  <a:lnTo>
                    <a:pt x="24" y="84"/>
                  </a:lnTo>
                  <a:lnTo>
                    <a:pt x="34" y="81"/>
                  </a:lnTo>
                  <a:lnTo>
                    <a:pt x="37" y="81"/>
                  </a:lnTo>
                  <a:lnTo>
                    <a:pt x="43" y="82"/>
                  </a:lnTo>
                  <a:lnTo>
                    <a:pt x="38" y="73"/>
                  </a:lnTo>
                  <a:lnTo>
                    <a:pt x="36" y="63"/>
                  </a:lnTo>
                  <a:lnTo>
                    <a:pt x="34" y="61"/>
                  </a:lnTo>
                  <a:lnTo>
                    <a:pt x="29" y="55"/>
                  </a:lnTo>
                  <a:lnTo>
                    <a:pt x="29" y="48"/>
                  </a:lnTo>
                  <a:lnTo>
                    <a:pt x="33" y="40"/>
                  </a:lnTo>
                  <a:lnTo>
                    <a:pt x="36" y="41"/>
                  </a:lnTo>
                  <a:lnTo>
                    <a:pt x="40" y="41"/>
                  </a:lnTo>
                  <a:lnTo>
                    <a:pt x="42" y="39"/>
                  </a:lnTo>
                  <a:lnTo>
                    <a:pt x="45" y="33"/>
                  </a:lnTo>
                  <a:lnTo>
                    <a:pt x="49" y="29"/>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05" name="Freeform 15"/>
            <p:cNvSpPr>
              <a:spLocks/>
            </p:cNvSpPr>
            <p:nvPr>
              <p:custDataLst>
                <p:tags r:id="rId6"/>
              </p:custDataLst>
            </p:nvPr>
          </p:nvSpPr>
          <p:spPr bwMode="gray">
            <a:xfrm>
              <a:off x="1968719" y="5637373"/>
              <a:ext cx="36800" cy="42400"/>
            </a:xfrm>
            <a:custGeom>
              <a:avLst/>
              <a:gdLst/>
              <a:ahLst/>
              <a:cxnLst>
                <a:cxn ang="0">
                  <a:pos x="20" y="0"/>
                </a:cxn>
                <a:cxn ang="0">
                  <a:pos x="32" y="5"/>
                </a:cxn>
                <a:cxn ang="0">
                  <a:pos x="46" y="8"/>
                </a:cxn>
                <a:cxn ang="0">
                  <a:pos x="44" y="14"/>
                </a:cxn>
                <a:cxn ang="0">
                  <a:pos x="38" y="22"/>
                </a:cxn>
                <a:cxn ang="0">
                  <a:pos x="38" y="26"/>
                </a:cxn>
                <a:cxn ang="0">
                  <a:pos x="39" y="29"/>
                </a:cxn>
                <a:cxn ang="0">
                  <a:pos x="42" y="33"/>
                </a:cxn>
                <a:cxn ang="0">
                  <a:pos x="42" y="37"/>
                </a:cxn>
                <a:cxn ang="0">
                  <a:pos x="41" y="41"/>
                </a:cxn>
                <a:cxn ang="0">
                  <a:pos x="41" y="45"/>
                </a:cxn>
                <a:cxn ang="0">
                  <a:pos x="38" y="49"/>
                </a:cxn>
                <a:cxn ang="0">
                  <a:pos x="34" y="49"/>
                </a:cxn>
                <a:cxn ang="0">
                  <a:pos x="31" y="47"/>
                </a:cxn>
                <a:cxn ang="0">
                  <a:pos x="28" y="48"/>
                </a:cxn>
                <a:cxn ang="0">
                  <a:pos x="20" y="48"/>
                </a:cxn>
                <a:cxn ang="0">
                  <a:pos x="17" y="50"/>
                </a:cxn>
                <a:cxn ang="0">
                  <a:pos x="20" y="54"/>
                </a:cxn>
                <a:cxn ang="0">
                  <a:pos x="14" y="52"/>
                </a:cxn>
                <a:cxn ang="0">
                  <a:pos x="8" y="44"/>
                </a:cxn>
                <a:cxn ang="0">
                  <a:pos x="6" y="34"/>
                </a:cxn>
                <a:cxn ang="0">
                  <a:pos x="4" y="31"/>
                </a:cxn>
                <a:cxn ang="0">
                  <a:pos x="0" y="25"/>
                </a:cxn>
                <a:cxn ang="0">
                  <a:pos x="0" y="18"/>
                </a:cxn>
                <a:cxn ang="0">
                  <a:pos x="3" y="11"/>
                </a:cxn>
                <a:cxn ang="0">
                  <a:pos x="6" y="12"/>
                </a:cxn>
                <a:cxn ang="0">
                  <a:pos x="11" y="12"/>
                </a:cxn>
                <a:cxn ang="0">
                  <a:pos x="13" y="9"/>
                </a:cxn>
                <a:cxn ang="0">
                  <a:pos x="16" y="3"/>
                </a:cxn>
                <a:cxn ang="0">
                  <a:pos x="20" y="0"/>
                </a:cxn>
              </a:cxnLst>
              <a:rect l="0" t="0" r="r" b="b"/>
              <a:pathLst>
                <a:path w="47" h="55">
                  <a:moveTo>
                    <a:pt x="20" y="0"/>
                  </a:moveTo>
                  <a:lnTo>
                    <a:pt x="32" y="5"/>
                  </a:lnTo>
                  <a:lnTo>
                    <a:pt x="46" y="8"/>
                  </a:lnTo>
                  <a:lnTo>
                    <a:pt x="44" y="14"/>
                  </a:lnTo>
                  <a:lnTo>
                    <a:pt x="38" y="22"/>
                  </a:lnTo>
                  <a:lnTo>
                    <a:pt x="38" y="26"/>
                  </a:lnTo>
                  <a:lnTo>
                    <a:pt x="39" y="29"/>
                  </a:lnTo>
                  <a:lnTo>
                    <a:pt x="42" y="33"/>
                  </a:lnTo>
                  <a:lnTo>
                    <a:pt x="42" y="37"/>
                  </a:lnTo>
                  <a:lnTo>
                    <a:pt x="41" y="41"/>
                  </a:lnTo>
                  <a:lnTo>
                    <a:pt x="41" y="45"/>
                  </a:lnTo>
                  <a:lnTo>
                    <a:pt x="38" y="49"/>
                  </a:lnTo>
                  <a:lnTo>
                    <a:pt x="34" y="49"/>
                  </a:lnTo>
                  <a:lnTo>
                    <a:pt x="31" y="47"/>
                  </a:lnTo>
                  <a:lnTo>
                    <a:pt x="28" y="48"/>
                  </a:lnTo>
                  <a:lnTo>
                    <a:pt x="20" y="48"/>
                  </a:lnTo>
                  <a:lnTo>
                    <a:pt x="17" y="50"/>
                  </a:lnTo>
                  <a:lnTo>
                    <a:pt x="20" y="54"/>
                  </a:lnTo>
                  <a:lnTo>
                    <a:pt x="14" y="52"/>
                  </a:lnTo>
                  <a:lnTo>
                    <a:pt x="8" y="44"/>
                  </a:lnTo>
                  <a:lnTo>
                    <a:pt x="6" y="34"/>
                  </a:lnTo>
                  <a:lnTo>
                    <a:pt x="4" y="31"/>
                  </a:lnTo>
                  <a:lnTo>
                    <a:pt x="0" y="25"/>
                  </a:lnTo>
                  <a:lnTo>
                    <a:pt x="0" y="18"/>
                  </a:lnTo>
                  <a:lnTo>
                    <a:pt x="3" y="11"/>
                  </a:lnTo>
                  <a:lnTo>
                    <a:pt x="6" y="12"/>
                  </a:lnTo>
                  <a:lnTo>
                    <a:pt x="11" y="12"/>
                  </a:lnTo>
                  <a:lnTo>
                    <a:pt x="13" y="9"/>
                  </a:lnTo>
                  <a:lnTo>
                    <a:pt x="16" y="3"/>
                  </a:lnTo>
                  <a:lnTo>
                    <a:pt x="20"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06" name="Freeform 16"/>
            <p:cNvSpPr>
              <a:spLocks/>
            </p:cNvSpPr>
            <p:nvPr>
              <p:custDataLst>
                <p:tags r:id="rId7"/>
              </p:custDataLst>
            </p:nvPr>
          </p:nvSpPr>
          <p:spPr bwMode="gray">
            <a:xfrm>
              <a:off x="1998319" y="5643773"/>
              <a:ext cx="35200" cy="33600"/>
            </a:xfrm>
            <a:custGeom>
              <a:avLst/>
              <a:gdLst/>
              <a:ahLst/>
              <a:cxnLst>
                <a:cxn ang="0">
                  <a:pos x="44" y="18"/>
                </a:cxn>
                <a:cxn ang="0">
                  <a:pos x="28" y="9"/>
                </a:cxn>
                <a:cxn ang="0">
                  <a:pos x="7" y="0"/>
                </a:cxn>
                <a:cxn ang="0">
                  <a:pos x="6" y="1"/>
                </a:cxn>
                <a:cxn ang="0">
                  <a:pos x="6" y="5"/>
                </a:cxn>
                <a:cxn ang="0">
                  <a:pos x="0" y="13"/>
                </a:cxn>
                <a:cxn ang="0">
                  <a:pos x="0" y="18"/>
                </a:cxn>
                <a:cxn ang="0">
                  <a:pos x="1" y="21"/>
                </a:cxn>
                <a:cxn ang="0">
                  <a:pos x="4" y="24"/>
                </a:cxn>
                <a:cxn ang="0">
                  <a:pos x="4" y="29"/>
                </a:cxn>
                <a:cxn ang="0">
                  <a:pos x="3" y="33"/>
                </a:cxn>
                <a:cxn ang="0">
                  <a:pos x="3" y="37"/>
                </a:cxn>
                <a:cxn ang="0">
                  <a:pos x="0" y="40"/>
                </a:cxn>
                <a:cxn ang="0">
                  <a:pos x="5" y="43"/>
                </a:cxn>
                <a:cxn ang="0">
                  <a:pos x="10" y="40"/>
                </a:cxn>
                <a:cxn ang="0">
                  <a:pos x="13" y="40"/>
                </a:cxn>
                <a:cxn ang="0">
                  <a:pos x="19" y="41"/>
                </a:cxn>
                <a:cxn ang="0">
                  <a:pos x="24" y="41"/>
                </a:cxn>
                <a:cxn ang="0">
                  <a:pos x="27" y="38"/>
                </a:cxn>
                <a:cxn ang="0">
                  <a:pos x="33" y="27"/>
                </a:cxn>
                <a:cxn ang="0">
                  <a:pos x="38" y="22"/>
                </a:cxn>
                <a:cxn ang="0">
                  <a:pos x="44" y="18"/>
                </a:cxn>
              </a:cxnLst>
              <a:rect l="0" t="0" r="r" b="b"/>
              <a:pathLst>
                <a:path w="45" h="44">
                  <a:moveTo>
                    <a:pt x="44" y="18"/>
                  </a:moveTo>
                  <a:lnTo>
                    <a:pt x="28" y="9"/>
                  </a:lnTo>
                  <a:lnTo>
                    <a:pt x="7" y="0"/>
                  </a:lnTo>
                  <a:lnTo>
                    <a:pt x="6" y="1"/>
                  </a:lnTo>
                  <a:lnTo>
                    <a:pt x="6" y="5"/>
                  </a:lnTo>
                  <a:lnTo>
                    <a:pt x="0" y="13"/>
                  </a:lnTo>
                  <a:lnTo>
                    <a:pt x="0" y="18"/>
                  </a:lnTo>
                  <a:lnTo>
                    <a:pt x="1" y="21"/>
                  </a:lnTo>
                  <a:lnTo>
                    <a:pt x="4" y="24"/>
                  </a:lnTo>
                  <a:lnTo>
                    <a:pt x="4" y="29"/>
                  </a:lnTo>
                  <a:lnTo>
                    <a:pt x="3" y="33"/>
                  </a:lnTo>
                  <a:lnTo>
                    <a:pt x="3" y="37"/>
                  </a:lnTo>
                  <a:lnTo>
                    <a:pt x="0" y="40"/>
                  </a:lnTo>
                  <a:lnTo>
                    <a:pt x="5" y="43"/>
                  </a:lnTo>
                  <a:lnTo>
                    <a:pt x="10" y="40"/>
                  </a:lnTo>
                  <a:lnTo>
                    <a:pt x="13" y="40"/>
                  </a:lnTo>
                  <a:lnTo>
                    <a:pt x="19" y="41"/>
                  </a:lnTo>
                  <a:lnTo>
                    <a:pt x="24" y="41"/>
                  </a:lnTo>
                  <a:lnTo>
                    <a:pt x="27" y="38"/>
                  </a:lnTo>
                  <a:lnTo>
                    <a:pt x="33" y="27"/>
                  </a:lnTo>
                  <a:lnTo>
                    <a:pt x="38" y="22"/>
                  </a:lnTo>
                  <a:lnTo>
                    <a:pt x="44" y="18"/>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07" name="Freeform 17"/>
            <p:cNvSpPr>
              <a:spLocks/>
            </p:cNvSpPr>
            <p:nvPr>
              <p:custDataLst>
                <p:tags r:id="rId8"/>
              </p:custDataLst>
            </p:nvPr>
          </p:nvSpPr>
          <p:spPr bwMode="gray">
            <a:xfrm>
              <a:off x="1763921" y="5567774"/>
              <a:ext cx="115199" cy="187998"/>
            </a:xfrm>
            <a:custGeom>
              <a:avLst/>
              <a:gdLst/>
              <a:ahLst/>
              <a:cxnLst>
                <a:cxn ang="0">
                  <a:pos x="127" y="205"/>
                </a:cxn>
                <a:cxn ang="0">
                  <a:pos x="119" y="241"/>
                </a:cxn>
                <a:cxn ang="0">
                  <a:pos x="111" y="239"/>
                </a:cxn>
                <a:cxn ang="0">
                  <a:pos x="112" y="218"/>
                </a:cxn>
                <a:cxn ang="0">
                  <a:pos x="85" y="214"/>
                </a:cxn>
                <a:cxn ang="0">
                  <a:pos x="80" y="202"/>
                </a:cxn>
                <a:cxn ang="0">
                  <a:pos x="63" y="191"/>
                </a:cxn>
                <a:cxn ang="0">
                  <a:pos x="40" y="183"/>
                </a:cxn>
                <a:cxn ang="0">
                  <a:pos x="26" y="170"/>
                </a:cxn>
                <a:cxn ang="0">
                  <a:pos x="0" y="164"/>
                </a:cxn>
                <a:cxn ang="0">
                  <a:pos x="9" y="152"/>
                </a:cxn>
                <a:cxn ang="0">
                  <a:pos x="18" y="128"/>
                </a:cxn>
                <a:cxn ang="0">
                  <a:pos x="17" y="90"/>
                </a:cxn>
                <a:cxn ang="0">
                  <a:pos x="18" y="65"/>
                </a:cxn>
                <a:cxn ang="0">
                  <a:pos x="18" y="56"/>
                </a:cxn>
                <a:cxn ang="0">
                  <a:pos x="33" y="49"/>
                </a:cxn>
                <a:cxn ang="0">
                  <a:pos x="50" y="23"/>
                </a:cxn>
                <a:cxn ang="0">
                  <a:pos x="75" y="14"/>
                </a:cxn>
                <a:cxn ang="0">
                  <a:pos x="84" y="7"/>
                </a:cxn>
                <a:cxn ang="0">
                  <a:pos x="100" y="3"/>
                </a:cxn>
                <a:cxn ang="0">
                  <a:pos x="113" y="1"/>
                </a:cxn>
                <a:cxn ang="0">
                  <a:pos x="112" y="5"/>
                </a:cxn>
                <a:cxn ang="0">
                  <a:pos x="98" y="18"/>
                </a:cxn>
                <a:cxn ang="0">
                  <a:pos x="80" y="30"/>
                </a:cxn>
                <a:cxn ang="0">
                  <a:pos x="80" y="48"/>
                </a:cxn>
                <a:cxn ang="0">
                  <a:pos x="82" y="59"/>
                </a:cxn>
                <a:cxn ang="0">
                  <a:pos x="81" y="80"/>
                </a:cxn>
                <a:cxn ang="0">
                  <a:pos x="124" y="91"/>
                </a:cxn>
                <a:cxn ang="0">
                  <a:pos x="139" y="98"/>
                </a:cxn>
                <a:cxn ang="0">
                  <a:pos x="145" y="98"/>
                </a:cxn>
                <a:cxn ang="0">
                  <a:pos x="140" y="109"/>
                </a:cxn>
                <a:cxn ang="0">
                  <a:pos x="141" y="129"/>
                </a:cxn>
                <a:cxn ang="0">
                  <a:pos x="140" y="140"/>
                </a:cxn>
                <a:cxn ang="0">
                  <a:pos x="147" y="164"/>
                </a:cxn>
                <a:cxn ang="0">
                  <a:pos x="144" y="161"/>
                </a:cxn>
                <a:cxn ang="0">
                  <a:pos x="119" y="158"/>
                </a:cxn>
                <a:cxn ang="0">
                  <a:pos x="126" y="165"/>
                </a:cxn>
                <a:cxn ang="0">
                  <a:pos x="124" y="173"/>
                </a:cxn>
                <a:cxn ang="0">
                  <a:pos x="120" y="183"/>
                </a:cxn>
              </a:cxnLst>
              <a:rect l="0" t="0" r="r" b="b"/>
              <a:pathLst>
                <a:path w="148" h="242">
                  <a:moveTo>
                    <a:pt x="124" y="192"/>
                  </a:moveTo>
                  <a:lnTo>
                    <a:pt x="127" y="205"/>
                  </a:lnTo>
                  <a:lnTo>
                    <a:pt x="126" y="211"/>
                  </a:lnTo>
                  <a:lnTo>
                    <a:pt x="119" y="241"/>
                  </a:lnTo>
                  <a:lnTo>
                    <a:pt x="113" y="238"/>
                  </a:lnTo>
                  <a:lnTo>
                    <a:pt x="111" y="239"/>
                  </a:lnTo>
                  <a:lnTo>
                    <a:pt x="118" y="224"/>
                  </a:lnTo>
                  <a:lnTo>
                    <a:pt x="112" y="218"/>
                  </a:lnTo>
                  <a:lnTo>
                    <a:pt x="96" y="216"/>
                  </a:lnTo>
                  <a:lnTo>
                    <a:pt x="85" y="214"/>
                  </a:lnTo>
                  <a:lnTo>
                    <a:pt x="80" y="208"/>
                  </a:lnTo>
                  <a:lnTo>
                    <a:pt x="80" y="202"/>
                  </a:lnTo>
                  <a:lnTo>
                    <a:pt x="74" y="195"/>
                  </a:lnTo>
                  <a:lnTo>
                    <a:pt x="63" y="191"/>
                  </a:lnTo>
                  <a:lnTo>
                    <a:pt x="50" y="186"/>
                  </a:lnTo>
                  <a:lnTo>
                    <a:pt x="40" y="183"/>
                  </a:lnTo>
                  <a:lnTo>
                    <a:pt x="34" y="177"/>
                  </a:lnTo>
                  <a:lnTo>
                    <a:pt x="26" y="170"/>
                  </a:lnTo>
                  <a:lnTo>
                    <a:pt x="25" y="170"/>
                  </a:lnTo>
                  <a:lnTo>
                    <a:pt x="0" y="164"/>
                  </a:lnTo>
                  <a:lnTo>
                    <a:pt x="4" y="159"/>
                  </a:lnTo>
                  <a:lnTo>
                    <a:pt x="9" y="152"/>
                  </a:lnTo>
                  <a:lnTo>
                    <a:pt x="14" y="141"/>
                  </a:lnTo>
                  <a:lnTo>
                    <a:pt x="18" y="128"/>
                  </a:lnTo>
                  <a:lnTo>
                    <a:pt x="18" y="113"/>
                  </a:lnTo>
                  <a:lnTo>
                    <a:pt x="17" y="90"/>
                  </a:lnTo>
                  <a:lnTo>
                    <a:pt x="19" y="72"/>
                  </a:lnTo>
                  <a:lnTo>
                    <a:pt x="18" y="65"/>
                  </a:lnTo>
                  <a:lnTo>
                    <a:pt x="21" y="60"/>
                  </a:lnTo>
                  <a:lnTo>
                    <a:pt x="18" y="56"/>
                  </a:lnTo>
                  <a:lnTo>
                    <a:pt x="19" y="54"/>
                  </a:lnTo>
                  <a:lnTo>
                    <a:pt x="33" y="49"/>
                  </a:lnTo>
                  <a:lnTo>
                    <a:pt x="45" y="34"/>
                  </a:lnTo>
                  <a:lnTo>
                    <a:pt x="50" y="23"/>
                  </a:lnTo>
                  <a:lnTo>
                    <a:pt x="67" y="22"/>
                  </a:lnTo>
                  <a:lnTo>
                    <a:pt x="75" y="14"/>
                  </a:lnTo>
                  <a:lnTo>
                    <a:pt x="78" y="11"/>
                  </a:lnTo>
                  <a:lnTo>
                    <a:pt x="84" y="7"/>
                  </a:lnTo>
                  <a:lnTo>
                    <a:pt x="95" y="5"/>
                  </a:lnTo>
                  <a:lnTo>
                    <a:pt x="100" y="3"/>
                  </a:lnTo>
                  <a:lnTo>
                    <a:pt x="111" y="0"/>
                  </a:lnTo>
                  <a:lnTo>
                    <a:pt x="113" y="1"/>
                  </a:lnTo>
                  <a:lnTo>
                    <a:pt x="114" y="3"/>
                  </a:lnTo>
                  <a:lnTo>
                    <a:pt x="112" y="5"/>
                  </a:lnTo>
                  <a:lnTo>
                    <a:pt x="108" y="7"/>
                  </a:lnTo>
                  <a:lnTo>
                    <a:pt x="98" y="18"/>
                  </a:lnTo>
                  <a:lnTo>
                    <a:pt x="90" y="22"/>
                  </a:lnTo>
                  <a:lnTo>
                    <a:pt x="80" y="30"/>
                  </a:lnTo>
                  <a:lnTo>
                    <a:pt x="79" y="36"/>
                  </a:lnTo>
                  <a:lnTo>
                    <a:pt x="80" y="48"/>
                  </a:lnTo>
                  <a:lnTo>
                    <a:pt x="81" y="49"/>
                  </a:lnTo>
                  <a:lnTo>
                    <a:pt x="82" y="59"/>
                  </a:lnTo>
                  <a:lnTo>
                    <a:pt x="80" y="71"/>
                  </a:lnTo>
                  <a:lnTo>
                    <a:pt x="81" y="80"/>
                  </a:lnTo>
                  <a:lnTo>
                    <a:pt x="90" y="87"/>
                  </a:lnTo>
                  <a:lnTo>
                    <a:pt x="124" y="91"/>
                  </a:lnTo>
                  <a:lnTo>
                    <a:pt x="127" y="98"/>
                  </a:lnTo>
                  <a:lnTo>
                    <a:pt x="139" y="98"/>
                  </a:lnTo>
                  <a:lnTo>
                    <a:pt x="142" y="97"/>
                  </a:lnTo>
                  <a:lnTo>
                    <a:pt x="145" y="98"/>
                  </a:lnTo>
                  <a:lnTo>
                    <a:pt x="147" y="102"/>
                  </a:lnTo>
                  <a:lnTo>
                    <a:pt x="140" y="109"/>
                  </a:lnTo>
                  <a:lnTo>
                    <a:pt x="138" y="118"/>
                  </a:lnTo>
                  <a:lnTo>
                    <a:pt x="141" y="129"/>
                  </a:lnTo>
                  <a:lnTo>
                    <a:pt x="147" y="132"/>
                  </a:lnTo>
                  <a:lnTo>
                    <a:pt x="140" y="140"/>
                  </a:lnTo>
                  <a:lnTo>
                    <a:pt x="144" y="149"/>
                  </a:lnTo>
                  <a:lnTo>
                    <a:pt x="147" y="164"/>
                  </a:lnTo>
                  <a:lnTo>
                    <a:pt x="144" y="164"/>
                  </a:lnTo>
                  <a:lnTo>
                    <a:pt x="144" y="161"/>
                  </a:lnTo>
                  <a:lnTo>
                    <a:pt x="141" y="155"/>
                  </a:lnTo>
                  <a:lnTo>
                    <a:pt x="119" y="158"/>
                  </a:lnTo>
                  <a:lnTo>
                    <a:pt x="120" y="165"/>
                  </a:lnTo>
                  <a:lnTo>
                    <a:pt x="126" y="165"/>
                  </a:lnTo>
                  <a:lnTo>
                    <a:pt x="129" y="175"/>
                  </a:lnTo>
                  <a:lnTo>
                    <a:pt x="124" y="173"/>
                  </a:lnTo>
                  <a:lnTo>
                    <a:pt x="120" y="174"/>
                  </a:lnTo>
                  <a:lnTo>
                    <a:pt x="120" y="183"/>
                  </a:lnTo>
                  <a:lnTo>
                    <a:pt x="124" y="192"/>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508" name="Freeform 18"/>
            <p:cNvSpPr>
              <a:spLocks/>
            </p:cNvSpPr>
            <p:nvPr>
              <p:custDataLst>
                <p:tags r:id="rId9"/>
              </p:custDataLst>
            </p:nvPr>
          </p:nvSpPr>
          <p:spPr bwMode="gray">
            <a:xfrm>
              <a:off x="1732721" y="5697372"/>
              <a:ext cx="62399" cy="65599"/>
            </a:xfrm>
            <a:custGeom>
              <a:avLst/>
              <a:gdLst/>
              <a:ahLst/>
              <a:cxnLst>
                <a:cxn ang="0">
                  <a:pos x="9" y="78"/>
                </a:cxn>
                <a:cxn ang="0">
                  <a:pos x="9" y="73"/>
                </a:cxn>
                <a:cxn ang="0">
                  <a:pos x="6" y="73"/>
                </a:cxn>
                <a:cxn ang="0">
                  <a:pos x="3" y="69"/>
                </a:cxn>
                <a:cxn ang="0">
                  <a:pos x="0" y="65"/>
                </a:cxn>
                <a:cxn ang="0">
                  <a:pos x="5" y="53"/>
                </a:cxn>
                <a:cxn ang="0">
                  <a:pos x="15" y="42"/>
                </a:cxn>
                <a:cxn ang="0">
                  <a:pos x="28" y="33"/>
                </a:cxn>
                <a:cxn ang="0">
                  <a:pos x="28" y="20"/>
                </a:cxn>
                <a:cxn ang="0">
                  <a:pos x="36" y="16"/>
                </a:cxn>
                <a:cxn ang="0">
                  <a:pos x="38" y="14"/>
                </a:cxn>
                <a:cxn ang="0">
                  <a:pos x="38" y="7"/>
                </a:cxn>
                <a:cxn ang="0">
                  <a:pos x="39" y="2"/>
                </a:cxn>
                <a:cxn ang="0">
                  <a:pos x="39" y="0"/>
                </a:cxn>
                <a:cxn ang="0">
                  <a:pos x="64" y="5"/>
                </a:cxn>
                <a:cxn ang="0">
                  <a:pos x="65" y="5"/>
                </a:cxn>
                <a:cxn ang="0">
                  <a:pos x="76" y="16"/>
                </a:cxn>
                <a:cxn ang="0">
                  <a:pos x="79" y="29"/>
                </a:cxn>
                <a:cxn ang="0">
                  <a:pos x="69" y="46"/>
                </a:cxn>
                <a:cxn ang="0">
                  <a:pos x="58" y="58"/>
                </a:cxn>
                <a:cxn ang="0">
                  <a:pos x="50" y="62"/>
                </a:cxn>
                <a:cxn ang="0">
                  <a:pos x="42" y="62"/>
                </a:cxn>
                <a:cxn ang="0">
                  <a:pos x="41" y="62"/>
                </a:cxn>
                <a:cxn ang="0">
                  <a:pos x="37" y="67"/>
                </a:cxn>
                <a:cxn ang="0">
                  <a:pos x="32" y="78"/>
                </a:cxn>
                <a:cxn ang="0">
                  <a:pos x="28" y="82"/>
                </a:cxn>
                <a:cxn ang="0">
                  <a:pos x="25" y="84"/>
                </a:cxn>
                <a:cxn ang="0">
                  <a:pos x="21" y="80"/>
                </a:cxn>
                <a:cxn ang="0">
                  <a:pos x="12" y="81"/>
                </a:cxn>
                <a:cxn ang="0">
                  <a:pos x="9" y="78"/>
                </a:cxn>
              </a:cxnLst>
              <a:rect l="0" t="0" r="r" b="b"/>
              <a:pathLst>
                <a:path w="80" h="85">
                  <a:moveTo>
                    <a:pt x="9" y="78"/>
                  </a:moveTo>
                  <a:lnTo>
                    <a:pt x="9" y="73"/>
                  </a:lnTo>
                  <a:lnTo>
                    <a:pt x="6" y="73"/>
                  </a:lnTo>
                  <a:lnTo>
                    <a:pt x="3" y="69"/>
                  </a:lnTo>
                  <a:lnTo>
                    <a:pt x="0" y="65"/>
                  </a:lnTo>
                  <a:lnTo>
                    <a:pt x="5" y="53"/>
                  </a:lnTo>
                  <a:lnTo>
                    <a:pt x="15" y="42"/>
                  </a:lnTo>
                  <a:lnTo>
                    <a:pt x="28" y="33"/>
                  </a:lnTo>
                  <a:lnTo>
                    <a:pt x="28" y="20"/>
                  </a:lnTo>
                  <a:lnTo>
                    <a:pt x="36" y="16"/>
                  </a:lnTo>
                  <a:lnTo>
                    <a:pt x="38" y="14"/>
                  </a:lnTo>
                  <a:lnTo>
                    <a:pt x="38" y="7"/>
                  </a:lnTo>
                  <a:lnTo>
                    <a:pt x="39" y="2"/>
                  </a:lnTo>
                  <a:lnTo>
                    <a:pt x="39" y="0"/>
                  </a:lnTo>
                  <a:lnTo>
                    <a:pt x="64" y="5"/>
                  </a:lnTo>
                  <a:lnTo>
                    <a:pt x="65" y="5"/>
                  </a:lnTo>
                  <a:lnTo>
                    <a:pt x="76" y="16"/>
                  </a:lnTo>
                  <a:lnTo>
                    <a:pt x="79" y="29"/>
                  </a:lnTo>
                  <a:lnTo>
                    <a:pt x="69" y="46"/>
                  </a:lnTo>
                  <a:lnTo>
                    <a:pt x="58" y="58"/>
                  </a:lnTo>
                  <a:lnTo>
                    <a:pt x="50" y="62"/>
                  </a:lnTo>
                  <a:lnTo>
                    <a:pt x="42" y="62"/>
                  </a:lnTo>
                  <a:lnTo>
                    <a:pt x="41" y="62"/>
                  </a:lnTo>
                  <a:lnTo>
                    <a:pt x="37" y="67"/>
                  </a:lnTo>
                  <a:lnTo>
                    <a:pt x="32" y="78"/>
                  </a:lnTo>
                  <a:lnTo>
                    <a:pt x="28" y="82"/>
                  </a:lnTo>
                  <a:lnTo>
                    <a:pt x="25" y="84"/>
                  </a:lnTo>
                  <a:lnTo>
                    <a:pt x="21" y="80"/>
                  </a:lnTo>
                  <a:lnTo>
                    <a:pt x="12" y="81"/>
                  </a:lnTo>
                  <a:lnTo>
                    <a:pt x="9" y="78"/>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509" name="Freeform 19"/>
            <p:cNvSpPr>
              <a:spLocks/>
            </p:cNvSpPr>
            <p:nvPr>
              <p:custDataLst>
                <p:tags r:id="rId10"/>
              </p:custDataLst>
            </p:nvPr>
          </p:nvSpPr>
          <p:spPr bwMode="gray">
            <a:xfrm>
              <a:off x="1819121" y="5958970"/>
              <a:ext cx="206398" cy="509594"/>
            </a:xfrm>
            <a:custGeom>
              <a:avLst/>
              <a:gdLst/>
              <a:ahLst/>
              <a:cxnLst>
                <a:cxn ang="0">
                  <a:pos x="81" y="36"/>
                </a:cxn>
                <a:cxn ang="0">
                  <a:pos x="67" y="56"/>
                </a:cxn>
                <a:cxn ang="0">
                  <a:pos x="47" y="112"/>
                </a:cxn>
                <a:cxn ang="0">
                  <a:pos x="37" y="244"/>
                </a:cxn>
                <a:cxn ang="0">
                  <a:pos x="25" y="277"/>
                </a:cxn>
                <a:cxn ang="0">
                  <a:pos x="25" y="289"/>
                </a:cxn>
                <a:cxn ang="0">
                  <a:pos x="20" y="320"/>
                </a:cxn>
                <a:cxn ang="0">
                  <a:pos x="20" y="329"/>
                </a:cxn>
                <a:cxn ang="0">
                  <a:pos x="20" y="386"/>
                </a:cxn>
                <a:cxn ang="0">
                  <a:pos x="19" y="425"/>
                </a:cxn>
                <a:cxn ang="0">
                  <a:pos x="3" y="449"/>
                </a:cxn>
                <a:cxn ang="0">
                  <a:pos x="0" y="531"/>
                </a:cxn>
                <a:cxn ang="0">
                  <a:pos x="14" y="563"/>
                </a:cxn>
                <a:cxn ang="0">
                  <a:pos x="54" y="608"/>
                </a:cxn>
                <a:cxn ang="0">
                  <a:pos x="112" y="656"/>
                </a:cxn>
                <a:cxn ang="0">
                  <a:pos x="116" y="633"/>
                </a:cxn>
                <a:cxn ang="0">
                  <a:pos x="88" y="611"/>
                </a:cxn>
                <a:cxn ang="0">
                  <a:pos x="64" y="596"/>
                </a:cxn>
                <a:cxn ang="0">
                  <a:pos x="52" y="545"/>
                </a:cxn>
                <a:cxn ang="0">
                  <a:pos x="73" y="504"/>
                </a:cxn>
                <a:cxn ang="0">
                  <a:pos x="94" y="482"/>
                </a:cxn>
                <a:cxn ang="0">
                  <a:pos x="89" y="456"/>
                </a:cxn>
                <a:cxn ang="0">
                  <a:pos x="73" y="433"/>
                </a:cxn>
                <a:cxn ang="0">
                  <a:pos x="87" y="421"/>
                </a:cxn>
                <a:cxn ang="0">
                  <a:pos x="110" y="368"/>
                </a:cxn>
                <a:cxn ang="0">
                  <a:pos x="110" y="346"/>
                </a:cxn>
                <a:cxn ang="0">
                  <a:pos x="116" y="329"/>
                </a:cxn>
                <a:cxn ang="0">
                  <a:pos x="144" y="300"/>
                </a:cxn>
                <a:cxn ang="0">
                  <a:pos x="165" y="292"/>
                </a:cxn>
                <a:cxn ang="0">
                  <a:pos x="202" y="285"/>
                </a:cxn>
                <a:cxn ang="0">
                  <a:pos x="216" y="251"/>
                </a:cxn>
                <a:cxn ang="0">
                  <a:pos x="200" y="206"/>
                </a:cxn>
                <a:cxn ang="0">
                  <a:pos x="197" y="173"/>
                </a:cxn>
                <a:cxn ang="0">
                  <a:pos x="211" y="133"/>
                </a:cxn>
                <a:cxn ang="0">
                  <a:pos x="228" y="108"/>
                </a:cxn>
                <a:cxn ang="0">
                  <a:pos x="262" y="62"/>
                </a:cxn>
                <a:cxn ang="0">
                  <a:pos x="256" y="55"/>
                </a:cxn>
                <a:cxn ang="0">
                  <a:pos x="243" y="82"/>
                </a:cxn>
                <a:cxn ang="0">
                  <a:pos x="209" y="50"/>
                </a:cxn>
                <a:cxn ang="0">
                  <a:pos x="153" y="20"/>
                </a:cxn>
                <a:cxn ang="0">
                  <a:pos x="136" y="2"/>
                </a:cxn>
                <a:cxn ang="0">
                  <a:pos x="118" y="15"/>
                </a:cxn>
                <a:cxn ang="0">
                  <a:pos x="107" y="3"/>
                </a:cxn>
                <a:cxn ang="0">
                  <a:pos x="81" y="16"/>
                </a:cxn>
              </a:cxnLst>
              <a:rect l="0" t="0" r="r" b="b"/>
              <a:pathLst>
                <a:path w="266" h="657">
                  <a:moveTo>
                    <a:pt x="81" y="16"/>
                  </a:moveTo>
                  <a:lnTo>
                    <a:pt x="82" y="24"/>
                  </a:lnTo>
                  <a:lnTo>
                    <a:pt x="81" y="36"/>
                  </a:lnTo>
                  <a:lnTo>
                    <a:pt x="74" y="39"/>
                  </a:lnTo>
                  <a:lnTo>
                    <a:pt x="71" y="46"/>
                  </a:lnTo>
                  <a:lnTo>
                    <a:pt x="67" y="56"/>
                  </a:lnTo>
                  <a:lnTo>
                    <a:pt x="59" y="72"/>
                  </a:lnTo>
                  <a:lnTo>
                    <a:pt x="49" y="95"/>
                  </a:lnTo>
                  <a:lnTo>
                    <a:pt x="47" y="112"/>
                  </a:lnTo>
                  <a:lnTo>
                    <a:pt x="47" y="143"/>
                  </a:lnTo>
                  <a:lnTo>
                    <a:pt x="45" y="233"/>
                  </a:lnTo>
                  <a:lnTo>
                    <a:pt x="37" y="244"/>
                  </a:lnTo>
                  <a:lnTo>
                    <a:pt x="30" y="253"/>
                  </a:lnTo>
                  <a:lnTo>
                    <a:pt x="28" y="261"/>
                  </a:lnTo>
                  <a:lnTo>
                    <a:pt x="25" y="277"/>
                  </a:lnTo>
                  <a:lnTo>
                    <a:pt x="21" y="280"/>
                  </a:lnTo>
                  <a:lnTo>
                    <a:pt x="21" y="283"/>
                  </a:lnTo>
                  <a:lnTo>
                    <a:pt x="25" y="289"/>
                  </a:lnTo>
                  <a:lnTo>
                    <a:pt x="20" y="298"/>
                  </a:lnTo>
                  <a:lnTo>
                    <a:pt x="22" y="306"/>
                  </a:lnTo>
                  <a:lnTo>
                    <a:pt x="20" y="320"/>
                  </a:lnTo>
                  <a:lnTo>
                    <a:pt x="17" y="321"/>
                  </a:lnTo>
                  <a:lnTo>
                    <a:pt x="17" y="329"/>
                  </a:lnTo>
                  <a:lnTo>
                    <a:pt x="20" y="329"/>
                  </a:lnTo>
                  <a:lnTo>
                    <a:pt x="19" y="367"/>
                  </a:lnTo>
                  <a:lnTo>
                    <a:pt x="17" y="379"/>
                  </a:lnTo>
                  <a:lnTo>
                    <a:pt x="20" y="386"/>
                  </a:lnTo>
                  <a:lnTo>
                    <a:pt x="22" y="405"/>
                  </a:lnTo>
                  <a:lnTo>
                    <a:pt x="22" y="417"/>
                  </a:lnTo>
                  <a:lnTo>
                    <a:pt x="19" y="425"/>
                  </a:lnTo>
                  <a:lnTo>
                    <a:pt x="12" y="432"/>
                  </a:lnTo>
                  <a:lnTo>
                    <a:pt x="6" y="439"/>
                  </a:lnTo>
                  <a:lnTo>
                    <a:pt x="3" y="449"/>
                  </a:lnTo>
                  <a:lnTo>
                    <a:pt x="2" y="527"/>
                  </a:lnTo>
                  <a:lnTo>
                    <a:pt x="0" y="528"/>
                  </a:lnTo>
                  <a:lnTo>
                    <a:pt x="0" y="531"/>
                  </a:lnTo>
                  <a:lnTo>
                    <a:pt x="2" y="540"/>
                  </a:lnTo>
                  <a:lnTo>
                    <a:pt x="3" y="550"/>
                  </a:lnTo>
                  <a:lnTo>
                    <a:pt x="14" y="563"/>
                  </a:lnTo>
                  <a:lnTo>
                    <a:pt x="52" y="565"/>
                  </a:lnTo>
                  <a:lnTo>
                    <a:pt x="54" y="583"/>
                  </a:lnTo>
                  <a:lnTo>
                    <a:pt x="54" y="608"/>
                  </a:lnTo>
                  <a:lnTo>
                    <a:pt x="59" y="633"/>
                  </a:lnTo>
                  <a:lnTo>
                    <a:pt x="99" y="636"/>
                  </a:lnTo>
                  <a:lnTo>
                    <a:pt x="112" y="656"/>
                  </a:lnTo>
                  <a:lnTo>
                    <a:pt x="114" y="649"/>
                  </a:lnTo>
                  <a:lnTo>
                    <a:pt x="116" y="644"/>
                  </a:lnTo>
                  <a:lnTo>
                    <a:pt x="116" y="633"/>
                  </a:lnTo>
                  <a:lnTo>
                    <a:pt x="105" y="620"/>
                  </a:lnTo>
                  <a:lnTo>
                    <a:pt x="94" y="610"/>
                  </a:lnTo>
                  <a:lnTo>
                    <a:pt x="88" y="611"/>
                  </a:lnTo>
                  <a:lnTo>
                    <a:pt x="76" y="610"/>
                  </a:lnTo>
                  <a:lnTo>
                    <a:pt x="71" y="605"/>
                  </a:lnTo>
                  <a:lnTo>
                    <a:pt x="64" y="596"/>
                  </a:lnTo>
                  <a:lnTo>
                    <a:pt x="59" y="583"/>
                  </a:lnTo>
                  <a:lnTo>
                    <a:pt x="55" y="563"/>
                  </a:lnTo>
                  <a:lnTo>
                    <a:pt x="52" y="545"/>
                  </a:lnTo>
                  <a:lnTo>
                    <a:pt x="53" y="532"/>
                  </a:lnTo>
                  <a:lnTo>
                    <a:pt x="61" y="522"/>
                  </a:lnTo>
                  <a:lnTo>
                    <a:pt x="73" y="504"/>
                  </a:lnTo>
                  <a:lnTo>
                    <a:pt x="84" y="496"/>
                  </a:lnTo>
                  <a:lnTo>
                    <a:pt x="91" y="489"/>
                  </a:lnTo>
                  <a:lnTo>
                    <a:pt x="94" y="482"/>
                  </a:lnTo>
                  <a:lnTo>
                    <a:pt x="95" y="471"/>
                  </a:lnTo>
                  <a:lnTo>
                    <a:pt x="94" y="463"/>
                  </a:lnTo>
                  <a:lnTo>
                    <a:pt x="89" y="456"/>
                  </a:lnTo>
                  <a:lnTo>
                    <a:pt x="77" y="449"/>
                  </a:lnTo>
                  <a:lnTo>
                    <a:pt x="74" y="443"/>
                  </a:lnTo>
                  <a:lnTo>
                    <a:pt x="73" y="433"/>
                  </a:lnTo>
                  <a:lnTo>
                    <a:pt x="75" y="424"/>
                  </a:lnTo>
                  <a:lnTo>
                    <a:pt x="81" y="421"/>
                  </a:lnTo>
                  <a:lnTo>
                    <a:pt x="87" y="421"/>
                  </a:lnTo>
                  <a:lnTo>
                    <a:pt x="104" y="400"/>
                  </a:lnTo>
                  <a:lnTo>
                    <a:pt x="110" y="379"/>
                  </a:lnTo>
                  <a:lnTo>
                    <a:pt x="110" y="368"/>
                  </a:lnTo>
                  <a:lnTo>
                    <a:pt x="122" y="366"/>
                  </a:lnTo>
                  <a:lnTo>
                    <a:pt x="122" y="351"/>
                  </a:lnTo>
                  <a:lnTo>
                    <a:pt x="110" y="346"/>
                  </a:lnTo>
                  <a:lnTo>
                    <a:pt x="109" y="337"/>
                  </a:lnTo>
                  <a:lnTo>
                    <a:pt x="110" y="331"/>
                  </a:lnTo>
                  <a:lnTo>
                    <a:pt x="116" y="329"/>
                  </a:lnTo>
                  <a:lnTo>
                    <a:pt x="136" y="332"/>
                  </a:lnTo>
                  <a:lnTo>
                    <a:pt x="141" y="310"/>
                  </a:lnTo>
                  <a:lnTo>
                    <a:pt x="144" y="300"/>
                  </a:lnTo>
                  <a:lnTo>
                    <a:pt x="150" y="294"/>
                  </a:lnTo>
                  <a:lnTo>
                    <a:pt x="157" y="291"/>
                  </a:lnTo>
                  <a:lnTo>
                    <a:pt x="165" y="292"/>
                  </a:lnTo>
                  <a:lnTo>
                    <a:pt x="182" y="292"/>
                  </a:lnTo>
                  <a:lnTo>
                    <a:pt x="191" y="289"/>
                  </a:lnTo>
                  <a:lnTo>
                    <a:pt x="202" y="285"/>
                  </a:lnTo>
                  <a:lnTo>
                    <a:pt x="210" y="276"/>
                  </a:lnTo>
                  <a:lnTo>
                    <a:pt x="216" y="263"/>
                  </a:lnTo>
                  <a:lnTo>
                    <a:pt x="216" y="251"/>
                  </a:lnTo>
                  <a:lnTo>
                    <a:pt x="211" y="231"/>
                  </a:lnTo>
                  <a:lnTo>
                    <a:pt x="204" y="216"/>
                  </a:lnTo>
                  <a:lnTo>
                    <a:pt x="200" y="206"/>
                  </a:lnTo>
                  <a:lnTo>
                    <a:pt x="199" y="198"/>
                  </a:lnTo>
                  <a:lnTo>
                    <a:pt x="199" y="191"/>
                  </a:lnTo>
                  <a:lnTo>
                    <a:pt x="197" y="173"/>
                  </a:lnTo>
                  <a:lnTo>
                    <a:pt x="197" y="158"/>
                  </a:lnTo>
                  <a:lnTo>
                    <a:pt x="199" y="149"/>
                  </a:lnTo>
                  <a:lnTo>
                    <a:pt x="211" y="133"/>
                  </a:lnTo>
                  <a:lnTo>
                    <a:pt x="212" y="126"/>
                  </a:lnTo>
                  <a:lnTo>
                    <a:pt x="219" y="119"/>
                  </a:lnTo>
                  <a:lnTo>
                    <a:pt x="228" y="108"/>
                  </a:lnTo>
                  <a:lnTo>
                    <a:pt x="260" y="80"/>
                  </a:lnTo>
                  <a:lnTo>
                    <a:pt x="265" y="69"/>
                  </a:lnTo>
                  <a:lnTo>
                    <a:pt x="262" y="62"/>
                  </a:lnTo>
                  <a:lnTo>
                    <a:pt x="258" y="60"/>
                  </a:lnTo>
                  <a:lnTo>
                    <a:pt x="255" y="57"/>
                  </a:lnTo>
                  <a:lnTo>
                    <a:pt x="256" y="55"/>
                  </a:lnTo>
                  <a:lnTo>
                    <a:pt x="249" y="56"/>
                  </a:lnTo>
                  <a:lnTo>
                    <a:pt x="247" y="72"/>
                  </a:lnTo>
                  <a:lnTo>
                    <a:pt x="243" y="82"/>
                  </a:lnTo>
                  <a:lnTo>
                    <a:pt x="243" y="87"/>
                  </a:lnTo>
                  <a:lnTo>
                    <a:pt x="192" y="85"/>
                  </a:lnTo>
                  <a:lnTo>
                    <a:pt x="209" y="50"/>
                  </a:lnTo>
                  <a:lnTo>
                    <a:pt x="174" y="34"/>
                  </a:lnTo>
                  <a:lnTo>
                    <a:pt x="167" y="27"/>
                  </a:lnTo>
                  <a:lnTo>
                    <a:pt x="153" y="20"/>
                  </a:lnTo>
                  <a:lnTo>
                    <a:pt x="142" y="14"/>
                  </a:lnTo>
                  <a:lnTo>
                    <a:pt x="143" y="5"/>
                  </a:lnTo>
                  <a:lnTo>
                    <a:pt x="136" y="2"/>
                  </a:lnTo>
                  <a:lnTo>
                    <a:pt x="132" y="0"/>
                  </a:lnTo>
                  <a:lnTo>
                    <a:pt x="129" y="3"/>
                  </a:lnTo>
                  <a:lnTo>
                    <a:pt x="118" y="15"/>
                  </a:lnTo>
                  <a:lnTo>
                    <a:pt x="117" y="9"/>
                  </a:lnTo>
                  <a:lnTo>
                    <a:pt x="114" y="5"/>
                  </a:lnTo>
                  <a:lnTo>
                    <a:pt x="107" y="3"/>
                  </a:lnTo>
                  <a:lnTo>
                    <a:pt x="94" y="0"/>
                  </a:lnTo>
                  <a:lnTo>
                    <a:pt x="90" y="6"/>
                  </a:lnTo>
                  <a:lnTo>
                    <a:pt x="81" y="16"/>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10" name="Freeform 20"/>
            <p:cNvSpPr>
              <a:spLocks/>
            </p:cNvSpPr>
            <p:nvPr>
              <p:custDataLst>
                <p:tags r:id="rId11"/>
              </p:custDataLst>
            </p:nvPr>
          </p:nvSpPr>
          <p:spPr bwMode="gray">
            <a:xfrm>
              <a:off x="1814321" y="5658173"/>
              <a:ext cx="411996" cy="440795"/>
            </a:xfrm>
            <a:custGeom>
              <a:avLst/>
              <a:gdLst/>
              <a:ahLst/>
              <a:cxnLst>
                <a:cxn ang="0">
                  <a:pos x="306" y="522"/>
                </a:cxn>
                <a:cxn ang="0">
                  <a:pos x="342" y="445"/>
                </a:cxn>
                <a:cxn ang="0">
                  <a:pos x="414" y="401"/>
                </a:cxn>
                <a:cxn ang="0">
                  <a:pos x="453" y="363"/>
                </a:cxn>
                <a:cxn ang="0">
                  <a:pos x="470" y="281"/>
                </a:cxn>
                <a:cxn ang="0">
                  <a:pos x="525" y="188"/>
                </a:cxn>
                <a:cxn ang="0">
                  <a:pos x="527" y="153"/>
                </a:cxn>
                <a:cxn ang="0">
                  <a:pos x="499" y="132"/>
                </a:cxn>
                <a:cxn ang="0">
                  <a:pos x="445" y="107"/>
                </a:cxn>
                <a:cxn ang="0">
                  <a:pos x="377" y="97"/>
                </a:cxn>
                <a:cxn ang="0">
                  <a:pos x="373" y="74"/>
                </a:cxn>
                <a:cxn ang="0">
                  <a:pos x="314" y="78"/>
                </a:cxn>
                <a:cxn ang="0">
                  <a:pos x="284" y="96"/>
                </a:cxn>
                <a:cxn ang="0">
                  <a:pos x="292" y="82"/>
                </a:cxn>
                <a:cxn ang="0">
                  <a:pos x="318" y="50"/>
                </a:cxn>
                <a:cxn ang="0">
                  <a:pos x="294" y="8"/>
                </a:cxn>
                <a:cxn ang="0">
                  <a:pos x="274" y="4"/>
                </a:cxn>
                <a:cxn ang="0">
                  <a:pos x="259" y="23"/>
                </a:cxn>
                <a:cxn ang="0">
                  <a:pos x="246" y="22"/>
                </a:cxn>
                <a:cxn ang="0">
                  <a:pos x="230" y="22"/>
                </a:cxn>
                <a:cxn ang="0">
                  <a:pos x="216" y="22"/>
                </a:cxn>
                <a:cxn ang="0">
                  <a:pos x="202" y="25"/>
                </a:cxn>
                <a:cxn ang="0">
                  <a:pos x="183" y="30"/>
                </a:cxn>
                <a:cxn ang="0">
                  <a:pos x="183" y="13"/>
                </a:cxn>
                <a:cxn ang="0">
                  <a:pos x="174" y="4"/>
                </a:cxn>
                <a:cxn ang="0">
                  <a:pos x="156" y="9"/>
                </a:cxn>
                <a:cxn ang="0">
                  <a:pos x="137" y="9"/>
                </a:cxn>
                <a:cxn ang="0">
                  <a:pos x="116" y="8"/>
                </a:cxn>
                <a:cxn ang="0">
                  <a:pos x="123" y="18"/>
                </a:cxn>
                <a:cxn ang="0">
                  <a:pos x="136" y="24"/>
                </a:cxn>
                <a:cxn ang="0">
                  <a:pos x="109" y="57"/>
                </a:cxn>
                <a:cxn ang="0">
                  <a:pos x="76" y="42"/>
                </a:cxn>
                <a:cxn ang="0">
                  <a:pos x="52" y="50"/>
                </a:cxn>
                <a:cxn ang="0">
                  <a:pos x="57" y="58"/>
                </a:cxn>
                <a:cxn ang="0">
                  <a:pos x="57" y="74"/>
                </a:cxn>
                <a:cxn ang="0">
                  <a:pos x="52" y="125"/>
                </a:cxn>
                <a:cxn ang="0">
                  <a:pos x="41" y="129"/>
                </a:cxn>
                <a:cxn ang="0">
                  <a:pos x="17" y="137"/>
                </a:cxn>
                <a:cxn ang="0">
                  <a:pos x="7" y="157"/>
                </a:cxn>
                <a:cxn ang="0">
                  <a:pos x="3" y="187"/>
                </a:cxn>
                <a:cxn ang="0">
                  <a:pos x="4" y="199"/>
                </a:cxn>
                <a:cxn ang="0">
                  <a:pos x="16" y="199"/>
                </a:cxn>
                <a:cxn ang="0">
                  <a:pos x="30" y="203"/>
                </a:cxn>
                <a:cxn ang="0">
                  <a:pos x="41" y="219"/>
                </a:cxn>
                <a:cxn ang="0">
                  <a:pos x="73" y="223"/>
                </a:cxn>
                <a:cxn ang="0">
                  <a:pos x="98" y="210"/>
                </a:cxn>
                <a:cxn ang="0">
                  <a:pos x="111" y="204"/>
                </a:cxn>
                <a:cxn ang="0">
                  <a:pos x="114" y="235"/>
                </a:cxn>
                <a:cxn ang="0">
                  <a:pos x="146" y="248"/>
                </a:cxn>
                <a:cxn ang="0">
                  <a:pos x="161" y="266"/>
                </a:cxn>
                <a:cxn ang="0">
                  <a:pos x="181" y="292"/>
                </a:cxn>
                <a:cxn ang="0">
                  <a:pos x="205" y="308"/>
                </a:cxn>
                <a:cxn ang="0">
                  <a:pos x="214" y="319"/>
                </a:cxn>
                <a:cxn ang="0">
                  <a:pos x="210" y="365"/>
                </a:cxn>
                <a:cxn ang="0">
                  <a:pos x="217" y="412"/>
                </a:cxn>
                <a:cxn ang="0">
                  <a:pos x="240" y="418"/>
                </a:cxn>
                <a:cxn ang="0">
                  <a:pos x="251" y="431"/>
                </a:cxn>
                <a:cxn ang="0">
                  <a:pos x="268" y="450"/>
                </a:cxn>
                <a:cxn ang="0">
                  <a:pos x="233" y="495"/>
                </a:cxn>
                <a:cxn ang="0">
                  <a:pos x="215" y="520"/>
                </a:cxn>
                <a:cxn ang="0">
                  <a:pos x="228" y="525"/>
                </a:cxn>
                <a:cxn ang="0">
                  <a:pos x="261" y="547"/>
                </a:cxn>
                <a:cxn ang="0">
                  <a:pos x="288" y="557"/>
                </a:cxn>
              </a:cxnLst>
              <a:rect l="0" t="0" r="r" b="b"/>
              <a:pathLst>
                <a:path w="530" h="568">
                  <a:moveTo>
                    <a:pt x="288" y="557"/>
                  </a:moveTo>
                  <a:lnTo>
                    <a:pt x="292" y="548"/>
                  </a:lnTo>
                  <a:lnTo>
                    <a:pt x="306" y="522"/>
                  </a:lnTo>
                  <a:lnTo>
                    <a:pt x="320" y="494"/>
                  </a:lnTo>
                  <a:lnTo>
                    <a:pt x="334" y="454"/>
                  </a:lnTo>
                  <a:lnTo>
                    <a:pt x="342" y="445"/>
                  </a:lnTo>
                  <a:lnTo>
                    <a:pt x="358" y="430"/>
                  </a:lnTo>
                  <a:lnTo>
                    <a:pt x="384" y="413"/>
                  </a:lnTo>
                  <a:lnTo>
                    <a:pt x="414" y="401"/>
                  </a:lnTo>
                  <a:lnTo>
                    <a:pt x="423" y="397"/>
                  </a:lnTo>
                  <a:lnTo>
                    <a:pt x="443" y="378"/>
                  </a:lnTo>
                  <a:lnTo>
                    <a:pt x="453" y="363"/>
                  </a:lnTo>
                  <a:lnTo>
                    <a:pt x="461" y="342"/>
                  </a:lnTo>
                  <a:lnTo>
                    <a:pt x="468" y="314"/>
                  </a:lnTo>
                  <a:lnTo>
                    <a:pt x="470" y="281"/>
                  </a:lnTo>
                  <a:lnTo>
                    <a:pt x="510" y="214"/>
                  </a:lnTo>
                  <a:lnTo>
                    <a:pt x="520" y="202"/>
                  </a:lnTo>
                  <a:lnTo>
                    <a:pt x="525" y="188"/>
                  </a:lnTo>
                  <a:lnTo>
                    <a:pt x="527" y="169"/>
                  </a:lnTo>
                  <a:lnTo>
                    <a:pt x="529" y="164"/>
                  </a:lnTo>
                  <a:lnTo>
                    <a:pt x="527" y="153"/>
                  </a:lnTo>
                  <a:lnTo>
                    <a:pt x="520" y="140"/>
                  </a:lnTo>
                  <a:lnTo>
                    <a:pt x="511" y="135"/>
                  </a:lnTo>
                  <a:lnTo>
                    <a:pt x="499" y="132"/>
                  </a:lnTo>
                  <a:lnTo>
                    <a:pt x="480" y="118"/>
                  </a:lnTo>
                  <a:lnTo>
                    <a:pt x="464" y="111"/>
                  </a:lnTo>
                  <a:lnTo>
                    <a:pt x="445" y="107"/>
                  </a:lnTo>
                  <a:lnTo>
                    <a:pt x="394" y="92"/>
                  </a:lnTo>
                  <a:lnTo>
                    <a:pt x="382" y="93"/>
                  </a:lnTo>
                  <a:lnTo>
                    <a:pt x="377" y="97"/>
                  </a:lnTo>
                  <a:lnTo>
                    <a:pt x="380" y="80"/>
                  </a:lnTo>
                  <a:lnTo>
                    <a:pt x="379" y="75"/>
                  </a:lnTo>
                  <a:lnTo>
                    <a:pt x="373" y="74"/>
                  </a:lnTo>
                  <a:lnTo>
                    <a:pt x="365" y="75"/>
                  </a:lnTo>
                  <a:lnTo>
                    <a:pt x="334" y="70"/>
                  </a:lnTo>
                  <a:lnTo>
                    <a:pt x="314" y="78"/>
                  </a:lnTo>
                  <a:lnTo>
                    <a:pt x="303" y="83"/>
                  </a:lnTo>
                  <a:lnTo>
                    <a:pt x="293" y="92"/>
                  </a:lnTo>
                  <a:lnTo>
                    <a:pt x="284" y="96"/>
                  </a:lnTo>
                  <a:lnTo>
                    <a:pt x="276" y="97"/>
                  </a:lnTo>
                  <a:lnTo>
                    <a:pt x="288" y="88"/>
                  </a:lnTo>
                  <a:lnTo>
                    <a:pt x="292" y="82"/>
                  </a:lnTo>
                  <a:lnTo>
                    <a:pt x="304" y="68"/>
                  </a:lnTo>
                  <a:lnTo>
                    <a:pt x="313" y="61"/>
                  </a:lnTo>
                  <a:lnTo>
                    <a:pt x="318" y="50"/>
                  </a:lnTo>
                  <a:lnTo>
                    <a:pt x="320" y="44"/>
                  </a:lnTo>
                  <a:lnTo>
                    <a:pt x="310" y="25"/>
                  </a:lnTo>
                  <a:lnTo>
                    <a:pt x="294" y="8"/>
                  </a:lnTo>
                  <a:lnTo>
                    <a:pt x="281" y="0"/>
                  </a:lnTo>
                  <a:lnTo>
                    <a:pt x="279" y="0"/>
                  </a:lnTo>
                  <a:lnTo>
                    <a:pt x="274" y="4"/>
                  </a:lnTo>
                  <a:lnTo>
                    <a:pt x="268" y="8"/>
                  </a:lnTo>
                  <a:lnTo>
                    <a:pt x="263" y="19"/>
                  </a:lnTo>
                  <a:lnTo>
                    <a:pt x="259" y="23"/>
                  </a:lnTo>
                  <a:lnTo>
                    <a:pt x="255" y="23"/>
                  </a:lnTo>
                  <a:lnTo>
                    <a:pt x="249" y="22"/>
                  </a:lnTo>
                  <a:lnTo>
                    <a:pt x="246" y="22"/>
                  </a:lnTo>
                  <a:lnTo>
                    <a:pt x="240" y="24"/>
                  </a:lnTo>
                  <a:lnTo>
                    <a:pt x="235" y="23"/>
                  </a:lnTo>
                  <a:lnTo>
                    <a:pt x="230" y="22"/>
                  </a:lnTo>
                  <a:lnTo>
                    <a:pt x="229" y="20"/>
                  </a:lnTo>
                  <a:lnTo>
                    <a:pt x="222" y="23"/>
                  </a:lnTo>
                  <a:lnTo>
                    <a:pt x="216" y="22"/>
                  </a:lnTo>
                  <a:lnTo>
                    <a:pt x="216" y="24"/>
                  </a:lnTo>
                  <a:lnTo>
                    <a:pt x="216" y="27"/>
                  </a:lnTo>
                  <a:lnTo>
                    <a:pt x="202" y="25"/>
                  </a:lnTo>
                  <a:lnTo>
                    <a:pt x="193" y="28"/>
                  </a:lnTo>
                  <a:lnTo>
                    <a:pt x="190" y="28"/>
                  </a:lnTo>
                  <a:lnTo>
                    <a:pt x="183" y="30"/>
                  </a:lnTo>
                  <a:lnTo>
                    <a:pt x="182" y="28"/>
                  </a:lnTo>
                  <a:lnTo>
                    <a:pt x="183" y="18"/>
                  </a:lnTo>
                  <a:lnTo>
                    <a:pt x="183" y="13"/>
                  </a:lnTo>
                  <a:lnTo>
                    <a:pt x="180" y="3"/>
                  </a:lnTo>
                  <a:lnTo>
                    <a:pt x="174" y="2"/>
                  </a:lnTo>
                  <a:lnTo>
                    <a:pt x="174" y="4"/>
                  </a:lnTo>
                  <a:lnTo>
                    <a:pt x="171" y="6"/>
                  </a:lnTo>
                  <a:lnTo>
                    <a:pt x="166" y="6"/>
                  </a:lnTo>
                  <a:lnTo>
                    <a:pt x="156" y="9"/>
                  </a:lnTo>
                  <a:lnTo>
                    <a:pt x="155" y="14"/>
                  </a:lnTo>
                  <a:lnTo>
                    <a:pt x="141" y="15"/>
                  </a:lnTo>
                  <a:lnTo>
                    <a:pt x="137" y="9"/>
                  </a:lnTo>
                  <a:lnTo>
                    <a:pt x="128" y="7"/>
                  </a:lnTo>
                  <a:lnTo>
                    <a:pt x="116" y="4"/>
                  </a:lnTo>
                  <a:lnTo>
                    <a:pt x="116" y="8"/>
                  </a:lnTo>
                  <a:lnTo>
                    <a:pt x="119" y="9"/>
                  </a:lnTo>
                  <a:lnTo>
                    <a:pt x="122" y="13"/>
                  </a:lnTo>
                  <a:lnTo>
                    <a:pt x="123" y="18"/>
                  </a:lnTo>
                  <a:lnTo>
                    <a:pt x="124" y="23"/>
                  </a:lnTo>
                  <a:lnTo>
                    <a:pt x="127" y="25"/>
                  </a:lnTo>
                  <a:lnTo>
                    <a:pt x="136" y="24"/>
                  </a:lnTo>
                  <a:lnTo>
                    <a:pt x="135" y="33"/>
                  </a:lnTo>
                  <a:lnTo>
                    <a:pt x="128" y="37"/>
                  </a:lnTo>
                  <a:lnTo>
                    <a:pt x="109" y="57"/>
                  </a:lnTo>
                  <a:lnTo>
                    <a:pt x="92" y="51"/>
                  </a:lnTo>
                  <a:lnTo>
                    <a:pt x="79" y="49"/>
                  </a:lnTo>
                  <a:lnTo>
                    <a:pt x="76" y="42"/>
                  </a:lnTo>
                  <a:lnTo>
                    <a:pt x="74" y="40"/>
                  </a:lnTo>
                  <a:lnTo>
                    <a:pt x="52" y="42"/>
                  </a:lnTo>
                  <a:lnTo>
                    <a:pt x="52" y="50"/>
                  </a:lnTo>
                  <a:lnTo>
                    <a:pt x="59" y="50"/>
                  </a:lnTo>
                  <a:lnTo>
                    <a:pt x="62" y="60"/>
                  </a:lnTo>
                  <a:lnTo>
                    <a:pt x="57" y="58"/>
                  </a:lnTo>
                  <a:lnTo>
                    <a:pt x="52" y="59"/>
                  </a:lnTo>
                  <a:lnTo>
                    <a:pt x="52" y="68"/>
                  </a:lnTo>
                  <a:lnTo>
                    <a:pt x="57" y="74"/>
                  </a:lnTo>
                  <a:lnTo>
                    <a:pt x="60" y="91"/>
                  </a:lnTo>
                  <a:lnTo>
                    <a:pt x="60" y="94"/>
                  </a:lnTo>
                  <a:lnTo>
                    <a:pt x="52" y="125"/>
                  </a:lnTo>
                  <a:lnTo>
                    <a:pt x="50" y="131"/>
                  </a:lnTo>
                  <a:lnTo>
                    <a:pt x="46" y="131"/>
                  </a:lnTo>
                  <a:lnTo>
                    <a:pt x="41" y="129"/>
                  </a:lnTo>
                  <a:lnTo>
                    <a:pt x="36" y="131"/>
                  </a:lnTo>
                  <a:lnTo>
                    <a:pt x="25" y="133"/>
                  </a:lnTo>
                  <a:lnTo>
                    <a:pt x="17" y="137"/>
                  </a:lnTo>
                  <a:lnTo>
                    <a:pt x="10" y="145"/>
                  </a:lnTo>
                  <a:lnTo>
                    <a:pt x="10" y="150"/>
                  </a:lnTo>
                  <a:lnTo>
                    <a:pt x="7" y="157"/>
                  </a:lnTo>
                  <a:lnTo>
                    <a:pt x="2" y="165"/>
                  </a:lnTo>
                  <a:lnTo>
                    <a:pt x="0" y="175"/>
                  </a:lnTo>
                  <a:lnTo>
                    <a:pt x="3" y="187"/>
                  </a:lnTo>
                  <a:lnTo>
                    <a:pt x="5" y="192"/>
                  </a:lnTo>
                  <a:lnTo>
                    <a:pt x="6" y="197"/>
                  </a:lnTo>
                  <a:lnTo>
                    <a:pt x="4" y="199"/>
                  </a:lnTo>
                  <a:lnTo>
                    <a:pt x="9" y="197"/>
                  </a:lnTo>
                  <a:lnTo>
                    <a:pt x="13" y="197"/>
                  </a:lnTo>
                  <a:lnTo>
                    <a:pt x="16" y="199"/>
                  </a:lnTo>
                  <a:lnTo>
                    <a:pt x="16" y="200"/>
                  </a:lnTo>
                  <a:lnTo>
                    <a:pt x="21" y="202"/>
                  </a:lnTo>
                  <a:lnTo>
                    <a:pt x="30" y="203"/>
                  </a:lnTo>
                  <a:lnTo>
                    <a:pt x="36" y="200"/>
                  </a:lnTo>
                  <a:lnTo>
                    <a:pt x="42" y="194"/>
                  </a:lnTo>
                  <a:lnTo>
                    <a:pt x="41" y="219"/>
                  </a:lnTo>
                  <a:lnTo>
                    <a:pt x="42" y="221"/>
                  </a:lnTo>
                  <a:lnTo>
                    <a:pt x="49" y="224"/>
                  </a:lnTo>
                  <a:lnTo>
                    <a:pt x="73" y="223"/>
                  </a:lnTo>
                  <a:lnTo>
                    <a:pt x="85" y="214"/>
                  </a:lnTo>
                  <a:lnTo>
                    <a:pt x="92" y="210"/>
                  </a:lnTo>
                  <a:lnTo>
                    <a:pt x="98" y="210"/>
                  </a:lnTo>
                  <a:lnTo>
                    <a:pt x="103" y="209"/>
                  </a:lnTo>
                  <a:lnTo>
                    <a:pt x="106" y="204"/>
                  </a:lnTo>
                  <a:lnTo>
                    <a:pt x="111" y="204"/>
                  </a:lnTo>
                  <a:lnTo>
                    <a:pt x="112" y="210"/>
                  </a:lnTo>
                  <a:lnTo>
                    <a:pt x="111" y="224"/>
                  </a:lnTo>
                  <a:lnTo>
                    <a:pt x="114" y="235"/>
                  </a:lnTo>
                  <a:lnTo>
                    <a:pt x="124" y="246"/>
                  </a:lnTo>
                  <a:lnTo>
                    <a:pt x="136" y="249"/>
                  </a:lnTo>
                  <a:lnTo>
                    <a:pt x="146" y="248"/>
                  </a:lnTo>
                  <a:lnTo>
                    <a:pt x="149" y="256"/>
                  </a:lnTo>
                  <a:lnTo>
                    <a:pt x="153" y="262"/>
                  </a:lnTo>
                  <a:lnTo>
                    <a:pt x="161" y="266"/>
                  </a:lnTo>
                  <a:lnTo>
                    <a:pt x="171" y="274"/>
                  </a:lnTo>
                  <a:lnTo>
                    <a:pt x="178" y="281"/>
                  </a:lnTo>
                  <a:lnTo>
                    <a:pt x="181" y="292"/>
                  </a:lnTo>
                  <a:lnTo>
                    <a:pt x="204" y="292"/>
                  </a:lnTo>
                  <a:lnTo>
                    <a:pt x="204" y="299"/>
                  </a:lnTo>
                  <a:lnTo>
                    <a:pt x="205" y="308"/>
                  </a:lnTo>
                  <a:lnTo>
                    <a:pt x="210" y="309"/>
                  </a:lnTo>
                  <a:lnTo>
                    <a:pt x="212" y="313"/>
                  </a:lnTo>
                  <a:lnTo>
                    <a:pt x="214" y="319"/>
                  </a:lnTo>
                  <a:lnTo>
                    <a:pt x="213" y="341"/>
                  </a:lnTo>
                  <a:lnTo>
                    <a:pt x="212" y="356"/>
                  </a:lnTo>
                  <a:lnTo>
                    <a:pt x="210" y="365"/>
                  </a:lnTo>
                  <a:lnTo>
                    <a:pt x="212" y="367"/>
                  </a:lnTo>
                  <a:lnTo>
                    <a:pt x="214" y="377"/>
                  </a:lnTo>
                  <a:lnTo>
                    <a:pt x="217" y="412"/>
                  </a:lnTo>
                  <a:lnTo>
                    <a:pt x="224" y="417"/>
                  </a:lnTo>
                  <a:lnTo>
                    <a:pt x="235" y="419"/>
                  </a:lnTo>
                  <a:lnTo>
                    <a:pt x="240" y="418"/>
                  </a:lnTo>
                  <a:lnTo>
                    <a:pt x="244" y="418"/>
                  </a:lnTo>
                  <a:lnTo>
                    <a:pt x="247" y="420"/>
                  </a:lnTo>
                  <a:lnTo>
                    <a:pt x="251" y="431"/>
                  </a:lnTo>
                  <a:lnTo>
                    <a:pt x="254" y="443"/>
                  </a:lnTo>
                  <a:lnTo>
                    <a:pt x="261" y="448"/>
                  </a:lnTo>
                  <a:lnTo>
                    <a:pt x="268" y="450"/>
                  </a:lnTo>
                  <a:lnTo>
                    <a:pt x="269" y="456"/>
                  </a:lnTo>
                  <a:lnTo>
                    <a:pt x="265" y="467"/>
                  </a:lnTo>
                  <a:lnTo>
                    <a:pt x="233" y="495"/>
                  </a:lnTo>
                  <a:lnTo>
                    <a:pt x="223" y="506"/>
                  </a:lnTo>
                  <a:lnTo>
                    <a:pt x="216" y="514"/>
                  </a:lnTo>
                  <a:lnTo>
                    <a:pt x="215" y="520"/>
                  </a:lnTo>
                  <a:lnTo>
                    <a:pt x="219" y="518"/>
                  </a:lnTo>
                  <a:lnTo>
                    <a:pt x="224" y="520"/>
                  </a:lnTo>
                  <a:lnTo>
                    <a:pt x="228" y="525"/>
                  </a:lnTo>
                  <a:lnTo>
                    <a:pt x="238" y="535"/>
                  </a:lnTo>
                  <a:lnTo>
                    <a:pt x="249" y="538"/>
                  </a:lnTo>
                  <a:lnTo>
                    <a:pt x="261" y="547"/>
                  </a:lnTo>
                  <a:lnTo>
                    <a:pt x="276" y="562"/>
                  </a:lnTo>
                  <a:lnTo>
                    <a:pt x="281" y="567"/>
                  </a:lnTo>
                  <a:lnTo>
                    <a:pt x="288" y="557"/>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11" name="Freeform 21"/>
            <p:cNvSpPr>
              <a:spLocks/>
            </p:cNvSpPr>
            <p:nvPr>
              <p:custDataLst>
                <p:tags r:id="rId12"/>
              </p:custDataLst>
            </p:nvPr>
          </p:nvSpPr>
          <p:spPr bwMode="gray">
            <a:xfrm>
              <a:off x="1790321" y="5890170"/>
              <a:ext cx="116799" cy="585594"/>
            </a:xfrm>
            <a:custGeom>
              <a:avLst/>
              <a:gdLst/>
              <a:ahLst/>
              <a:cxnLst>
                <a:cxn ang="0">
                  <a:pos x="143" y="747"/>
                </a:cxn>
                <a:cxn ang="0">
                  <a:pos x="130" y="737"/>
                </a:cxn>
                <a:cxn ang="0">
                  <a:pos x="110" y="745"/>
                </a:cxn>
                <a:cxn ang="0">
                  <a:pos x="101" y="743"/>
                </a:cxn>
                <a:cxn ang="0">
                  <a:pos x="101" y="727"/>
                </a:cxn>
                <a:cxn ang="0">
                  <a:pos x="91" y="743"/>
                </a:cxn>
                <a:cxn ang="0">
                  <a:pos x="68" y="723"/>
                </a:cxn>
                <a:cxn ang="0">
                  <a:pos x="54" y="712"/>
                </a:cxn>
                <a:cxn ang="0">
                  <a:pos x="71" y="688"/>
                </a:cxn>
                <a:cxn ang="0">
                  <a:pos x="64" y="678"/>
                </a:cxn>
                <a:cxn ang="0">
                  <a:pos x="45" y="671"/>
                </a:cxn>
                <a:cxn ang="0">
                  <a:pos x="33" y="682"/>
                </a:cxn>
                <a:cxn ang="0">
                  <a:pos x="0" y="624"/>
                </a:cxn>
                <a:cxn ang="0">
                  <a:pos x="8" y="530"/>
                </a:cxn>
                <a:cxn ang="0">
                  <a:pos x="28" y="481"/>
                </a:cxn>
                <a:cxn ang="0">
                  <a:pos x="16" y="430"/>
                </a:cxn>
                <a:cxn ang="0">
                  <a:pos x="35" y="394"/>
                </a:cxn>
                <a:cxn ang="0">
                  <a:pos x="30" y="386"/>
                </a:cxn>
                <a:cxn ang="0">
                  <a:pos x="46" y="380"/>
                </a:cxn>
                <a:cxn ang="0">
                  <a:pos x="48" y="354"/>
                </a:cxn>
                <a:cxn ang="0">
                  <a:pos x="54" y="329"/>
                </a:cxn>
                <a:cxn ang="0">
                  <a:pos x="41" y="341"/>
                </a:cxn>
                <a:cxn ang="0">
                  <a:pos x="38" y="350"/>
                </a:cxn>
                <a:cxn ang="0">
                  <a:pos x="33" y="374"/>
                </a:cxn>
                <a:cxn ang="0">
                  <a:pos x="27" y="349"/>
                </a:cxn>
                <a:cxn ang="0">
                  <a:pos x="48" y="268"/>
                </a:cxn>
                <a:cxn ang="0">
                  <a:pos x="50" y="223"/>
                </a:cxn>
                <a:cxn ang="0">
                  <a:pos x="66" y="184"/>
                </a:cxn>
                <a:cxn ang="0">
                  <a:pos x="68" y="142"/>
                </a:cxn>
                <a:cxn ang="0">
                  <a:pos x="68" y="115"/>
                </a:cxn>
                <a:cxn ang="0">
                  <a:pos x="70" y="94"/>
                </a:cxn>
                <a:cxn ang="0">
                  <a:pos x="72" y="56"/>
                </a:cxn>
                <a:cxn ang="0">
                  <a:pos x="59" y="23"/>
                </a:cxn>
                <a:cxn ang="0">
                  <a:pos x="44" y="9"/>
                </a:cxn>
                <a:cxn ang="0">
                  <a:pos x="71" y="0"/>
                </a:cxn>
                <a:cxn ang="0">
                  <a:pos x="90" y="34"/>
                </a:cxn>
                <a:cxn ang="0">
                  <a:pos x="100" y="59"/>
                </a:cxn>
                <a:cxn ang="0">
                  <a:pos x="112" y="106"/>
                </a:cxn>
                <a:cxn ang="0">
                  <a:pos x="116" y="104"/>
                </a:cxn>
                <a:cxn ang="0">
                  <a:pos x="116" y="124"/>
                </a:cxn>
                <a:cxn ang="0">
                  <a:pos x="107" y="134"/>
                </a:cxn>
                <a:cxn ang="0">
                  <a:pos x="94" y="160"/>
                </a:cxn>
                <a:cxn ang="0">
                  <a:pos x="82" y="200"/>
                </a:cxn>
                <a:cxn ang="0">
                  <a:pos x="81" y="321"/>
                </a:cxn>
                <a:cxn ang="0">
                  <a:pos x="66" y="341"/>
                </a:cxn>
                <a:cxn ang="0">
                  <a:pos x="60" y="365"/>
                </a:cxn>
                <a:cxn ang="0">
                  <a:pos x="57" y="371"/>
                </a:cxn>
                <a:cxn ang="0">
                  <a:pos x="56" y="386"/>
                </a:cxn>
                <a:cxn ang="0">
                  <a:pos x="56" y="408"/>
                </a:cxn>
                <a:cxn ang="0">
                  <a:pos x="52" y="417"/>
                </a:cxn>
                <a:cxn ang="0">
                  <a:pos x="55" y="454"/>
                </a:cxn>
                <a:cxn ang="0">
                  <a:pos x="56" y="474"/>
                </a:cxn>
                <a:cxn ang="0">
                  <a:pos x="58" y="505"/>
                </a:cxn>
                <a:cxn ang="0">
                  <a:pos x="47" y="519"/>
                </a:cxn>
                <a:cxn ang="0">
                  <a:pos x="38" y="537"/>
                </a:cxn>
                <a:cxn ang="0">
                  <a:pos x="35" y="615"/>
                </a:cxn>
                <a:cxn ang="0">
                  <a:pos x="37" y="627"/>
                </a:cxn>
                <a:cxn ang="0">
                  <a:pos x="49" y="650"/>
                </a:cxn>
                <a:cxn ang="0">
                  <a:pos x="90" y="670"/>
                </a:cxn>
                <a:cxn ang="0">
                  <a:pos x="94" y="721"/>
                </a:cxn>
                <a:cxn ang="0">
                  <a:pos x="149" y="743"/>
                </a:cxn>
              </a:cxnLst>
              <a:rect l="0" t="0" r="r" b="b"/>
              <a:pathLst>
                <a:path w="150" h="753">
                  <a:moveTo>
                    <a:pt x="149" y="743"/>
                  </a:moveTo>
                  <a:lnTo>
                    <a:pt x="143" y="747"/>
                  </a:lnTo>
                  <a:lnTo>
                    <a:pt x="135" y="743"/>
                  </a:lnTo>
                  <a:lnTo>
                    <a:pt x="130" y="737"/>
                  </a:lnTo>
                  <a:lnTo>
                    <a:pt x="121" y="739"/>
                  </a:lnTo>
                  <a:lnTo>
                    <a:pt x="110" y="745"/>
                  </a:lnTo>
                  <a:lnTo>
                    <a:pt x="104" y="752"/>
                  </a:lnTo>
                  <a:lnTo>
                    <a:pt x="101" y="743"/>
                  </a:lnTo>
                  <a:lnTo>
                    <a:pt x="103" y="734"/>
                  </a:lnTo>
                  <a:lnTo>
                    <a:pt x="101" y="727"/>
                  </a:lnTo>
                  <a:lnTo>
                    <a:pt x="91" y="732"/>
                  </a:lnTo>
                  <a:lnTo>
                    <a:pt x="91" y="743"/>
                  </a:lnTo>
                  <a:lnTo>
                    <a:pt x="75" y="743"/>
                  </a:lnTo>
                  <a:lnTo>
                    <a:pt x="68" y="723"/>
                  </a:lnTo>
                  <a:lnTo>
                    <a:pt x="54" y="725"/>
                  </a:lnTo>
                  <a:lnTo>
                    <a:pt x="54" y="712"/>
                  </a:lnTo>
                  <a:lnTo>
                    <a:pt x="66" y="707"/>
                  </a:lnTo>
                  <a:lnTo>
                    <a:pt x="71" y="688"/>
                  </a:lnTo>
                  <a:lnTo>
                    <a:pt x="69" y="683"/>
                  </a:lnTo>
                  <a:lnTo>
                    <a:pt x="64" y="678"/>
                  </a:lnTo>
                  <a:lnTo>
                    <a:pt x="55" y="672"/>
                  </a:lnTo>
                  <a:lnTo>
                    <a:pt x="45" y="671"/>
                  </a:lnTo>
                  <a:lnTo>
                    <a:pt x="37" y="674"/>
                  </a:lnTo>
                  <a:lnTo>
                    <a:pt x="33" y="682"/>
                  </a:lnTo>
                  <a:lnTo>
                    <a:pt x="2" y="648"/>
                  </a:lnTo>
                  <a:lnTo>
                    <a:pt x="0" y="624"/>
                  </a:lnTo>
                  <a:lnTo>
                    <a:pt x="2" y="583"/>
                  </a:lnTo>
                  <a:lnTo>
                    <a:pt x="8" y="530"/>
                  </a:lnTo>
                  <a:lnTo>
                    <a:pt x="25" y="506"/>
                  </a:lnTo>
                  <a:lnTo>
                    <a:pt x="28" y="481"/>
                  </a:lnTo>
                  <a:lnTo>
                    <a:pt x="28" y="449"/>
                  </a:lnTo>
                  <a:lnTo>
                    <a:pt x="16" y="430"/>
                  </a:lnTo>
                  <a:lnTo>
                    <a:pt x="33" y="411"/>
                  </a:lnTo>
                  <a:lnTo>
                    <a:pt x="35" y="394"/>
                  </a:lnTo>
                  <a:lnTo>
                    <a:pt x="27" y="394"/>
                  </a:lnTo>
                  <a:lnTo>
                    <a:pt x="30" y="386"/>
                  </a:lnTo>
                  <a:lnTo>
                    <a:pt x="36" y="386"/>
                  </a:lnTo>
                  <a:lnTo>
                    <a:pt x="46" y="380"/>
                  </a:lnTo>
                  <a:lnTo>
                    <a:pt x="48" y="364"/>
                  </a:lnTo>
                  <a:lnTo>
                    <a:pt x="48" y="354"/>
                  </a:lnTo>
                  <a:lnTo>
                    <a:pt x="49" y="345"/>
                  </a:lnTo>
                  <a:lnTo>
                    <a:pt x="54" y="329"/>
                  </a:lnTo>
                  <a:lnTo>
                    <a:pt x="46" y="333"/>
                  </a:lnTo>
                  <a:lnTo>
                    <a:pt x="41" y="341"/>
                  </a:lnTo>
                  <a:lnTo>
                    <a:pt x="39" y="344"/>
                  </a:lnTo>
                  <a:lnTo>
                    <a:pt x="38" y="350"/>
                  </a:lnTo>
                  <a:lnTo>
                    <a:pt x="36" y="364"/>
                  </a:lnTo>
                  <a:lnTo>
                    <a:pt x="33" y="374"/>
                  </a:lnTo>
                  <a:lnTo>
                    <a:pt x="28" y="376"/>
                  </a:lnTo>
                  <a:lnTo>
                    <a:pt x="27" y="349"/>
                  </a:lnTo>
                  <a:lnTo>
                    <a:pt x="41" y="302"/>
                  </a:lnTo>
                  <a:lnTo>
                    <a:pt x="48" y="268"/>
                  </a:lnTo>
                  <a:lnTo>
                    <a:pt x="48" y="237"/>
                  </a:lnTo>
                  <a:lnTo>
                    <a:pt x="50" y="223"/>
                  </a:lnTo>
                  <a:lnTo>
                    <a:pt x="57" y="205"/>
                  </a:lnTo>
                  <a:lnTo>
                    <a:pt x="66" y="184"/>
                  </a:lnTo>
                  <a:lnTo>
                    <a:pt x="66" y="161"/>
                  </a:lnTo>
                  <a:lnTo>
                    <a:pt x="68" y="142"/>
                  </a:lnTo>
                  <a:lnTo>
                    <a:pt x="69" y="131"/>
                  </a:lnTo>
                  <a:lnTo>
                    <a:pt x="68" y="115"/>
                  </a:lnTo>
                  <a:lnTo>
                    <a:pt x="68" y="104"/>
                  </a:lnTo>
                  <a:lnTo>
                    <a:pt x="70" y="94"/>
                  </a:lnTo>
                  <a:lnTo>
                    <a:pt x="72" y="74"/>
                  </a:lnTo>
                  <a:lnTo>
                    <a:pt x="72" y="56"/>
                  </a:lnTo>
                  <a:lnTo>
                    <a:pt x="67" y="36"/>
                  </a:lnTo>
                  <a:lnTo>
                    <a:pt x="59" y="23"/>
                  </a:lnTo>
                  <a:lnTo>
                    <a:pt x="47" y="12"/>
                  </a:lnTo>
                  <a:lnTo>
                    <a:pt x="44" y="9"/>
                  </a:lnTo>
                  <a:lnTo>
                    <a:pt x="54" y="7"/>
                  </a:lnTo>
                  <a:lnTo>
                    <a:pt x="71" y="0"/>
                  </a:lnTo>
                  <a:lnTo>
                    <a:pt x="73" y="7"/>
                  </a:lnTo>
                  <a:lnTo>
                    <a:pt x="90" y="34"/>
                  </a:lnTo>
                  <a:lnTo>
                    <a:pt x="98" y="45"/>
                  </a:lnTo>
                  <a:lnTo>
                    <a:pt x="100" y="59"/>
                  </a:lnTo>
                  <a:lnTo>
                    <a:pt x="110" y="104"/>
                  </a:lnTo>
                  <a:lnTo>
                    <a:pt x="112" y="106"/>
                  </a:lnTo>
                  <a:lnTo>
                    <a:pt x="113" y="106"/>
                  </a:lnTo>
                  <a:lnTo>
                    <a:pt x="116" y="104"/>
                  </a:lnTo>
                  <a:lnTo>
                    <a:pt x="118" y="112"/>
                  </a:lnTo>
                  <a:lnTo>
                    <a:pt x="116" y="124"/>
                  </a:lnTo>
                  <a:lnTo>
                    <a:pt x="110" y="127"/>
                  </a:lnTo>
                  <a:lnTo>
                    <a:pt x="107" y="134"/>
                  </a:lnTo>
                  <a:lnTo>
                    <a:pt x="103" y="144"/>
                  </a:lnTo>
                  <a:lnTo>
                    <a:pt x="94" y="160"/>
                  </a:lnTo>
                  <a:lnTo>
                    <a:pt x="84" y="183"/>
                  </a:lnTo>
                  <a:lnTo>
                    <a:pt x="82" y="200"/>
                  </a:lnTo>
                  <a:lnTo>
                    <a:pt x="82" y="231"/>
                  </a:lnTo>
                  <a:lnTo>
                    <a:pt x="81" y="321"/>
                  </a:lnTo>
                  <a:lnTo>
                    <a:pt x="72" y="332"/>
                  </a:lnTo>
                  <a:lnTo>
                    <a:pt x="66" y="341"/>
                  </a:lnTo>
                  <a:lnTo>
                    <a:pt x="64" y="349"/>
                  </a:lnTo>
                  <a:lnTo>
                    <a:pt x="60" y="365"/>
                  </a:lnTo>
                  <a:lnTo>
                    <a:pt x="57" y="367"/>
                  </a:lnTo>
                  <a:lnTo>
                    <a:pt x="57" y="371"/>
                  </a:lnTo>
                  <a:lnTo>
                    <a:pt x="60" y="377"/>
                  </a:lnTo>
                  <a:lnTo>
                    <a:pt x="56" y="386"/>
                  </a:lnTo>
                  <a:lnTo>
                    <a:pt x="58" y="394"/>
                  </a:lnTo>
                  <a:lnTo>
                    <a:pt x="56" y="408"/>
                  </a:lnTo>
                  <a:lnTo>
                    <a:pt x="52" y="409"/>
                  </a:lnTo>
                  <a:lnTo>
                    <a:pt x="52" y="417"/>
                  </a:lnTo>
                  <a:lnTo>
                    <a:pt x="56" y="417"/>
                  </a:lnTo>
                  <a:lnTo>
                    <a:pt x="55" y="454"/>
                  </a:lnTo>
                  <a:lnTo>
                    <a:pt x="52" y="466"/>
                  </a:lnTo>
                  <a:lnTo>
                    <a:pt x="56" y="474"/>
                  </a:lnTo>
                  <a:lnTo>
                    <a:pt x="58" y="493"/>
                  </a:lnTo>
                  <a:lnTo>
                    <a:pt x="58" y="505"/>
                  </a:lnTo>
                  <a:lnTo>
                    <a:pt x="55" y="513"/>
                  </a:lnTo>
                  <a:lnTo>
                    <a:pt x="47" y="519"/>
                  </a:lnTo>
                  <a:lnTo>
                    <a:pt x="41" y="527"/>
                  </a:lnTo>
                  <a:lnTo>
                    <a:pt x="38" y="537"/>
                  </a:lnTo>
                  <a:lnTo>
                    <a:pt x="37" y="614"/>
                  </a:lnTo>
                  <a:lnTo>
                    <a:pt x="35" y="615"/>
                  </a:lnTo>
                  <a:lnTo>
                    <a:pt x="35" y="618"/>
                  </a:lnTo>
                  <a:lnTo>
                    <a:pt x="37" y="627"/>
                  </a:lnTo>
                  <a:lnTo>
                    <a:pt x="38" y="637"/>
                  </a:lnTo>
                  <a:lnTo>
                    <a:pt x="49" y="650"/>
                  </a:lnTo>
                  <a:lnTo>
                    <a:pt x="88" y="652"/>
                  </a:lnTo>
                  <a:lnTo>
                    <a:pt x="90" y="670"/>
                  </a:lnTo>
                  <a:lnTo>
                    <a:pt x="90" y="695"/>
                  </a:lnTo>
                  <a:lnTo>
                    <a:pt x="94" y="721"/>
                  </a:lnTo>
                  <a:lnTo>
                    <a:pt x="135" y="723"/>
                  </a:lnTo>
                  <a:lnTo>
                    <a:pt x="149" y="743"/>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512" name="Freeform 22"/>
            <p:cNvSpPr>
              <a:spLocks/>
            </p:cNvSpPr>
            <p:nvPr>
              <p:custDataLst>
                <p:tags r:id="rId13"/>
              </p:custDataLst>
            </p:nvPr>
          </p:nvSpPr>
          <p:spPr bwMode="gray">
            <a:xfrm>
              <a:off x="1929519" y="5929370"/>
              <a:ext cx="83999" cy="97599"/>
            </a:xfrm>
            <a:custGeom>
              <a:avLst/>
              <a:gdLst/>
              <a:ahLst/>
              <a:cxnLst>
                <a:cxn ang="0">
                  <a:pos x="107" y="94"/>
                </a:cxn>
                <a:cxn ang="0">
                  <a:pos x="104" y="81"/>
                </a:cxn>
                <a:cxn ang="0">
                  <a:pos x="100" y="70"/>
                </a:cxn>
                <a:cxn ang="0">
                  <a:pos x="97" y="68"/>
                </a:cxn>
                <a:cxn ang="0">
                  <a:pos x="92" y="68"/>
                </a:cxn>
                <a:cxn ang="0">
                  <a:pos x="88" y="69"/>
                </a:cxn>
                <a:cxn ang="0">
                  <a:pos x="77" y="67"/>
                </a:cxn>
                <a:cxn ang="0">
                  <a:pos x="70" y="63"/>
                </a:cxn>
                <a:cxn ang="0">
                  <a:pos x="67" y="27"/>
                </a:cxn>
                <a:cxn ang="0">
                  <a:pos x="66" y="17"/>
                </a:cxn>
                <a:cxn ang="0">
                  <a:pos x="55" y="7"/>
                </a:cxn>
                <a:cxn ang="0">
                  <a:pos x="46" y="2"/>
                </a:cxn>
                <a:cxn ang="0">
                  <a:pos x="36" y="0"/>
                </a:cxn>
                <a:cxn ang="0">
                  <a:pos x="24" y="5"/>
                </a:cxn>
                <a:cxn ang="0">
                  <a:pos x="7" y="23"/>
                </a:cxn>
                <a:cxn ang="0">
                  <a:pos x="3" y="32"/>
                </a:cxn>
                <a:cxn ang="0">
                  <a:pos x="0" y="51"/>
                </a:cxn>
                <a:cxn ang="0">
                  <a:pos x="10" y="58"/>
                </a:cxn>
                <a:cxn ang="0">
                  <a:pos x="25" y="65"/>
                </a:cxn>
                <a:cxn ang="0">
                  <a:pos x="31" y="71"/>
                </a:cxn>
                <a:cxn ang="0">
                  <a:pos x="66" y="88"/>
                </a:cxn>
                <a:cxn ang="0">
                  <a:pos x="50" y="123"/>
                </a:cxn>
                <a:cxn ang="0">
                  <a:pos x="100" y="125"/>
                </a:cxn>
                <a:cxn ang="0">
                  <a:pos x="100" y="120"/>
                </a:cxn>
                <a:cxn ang="0">
                  <a:pos x="104" y="110"/>
                </a:cxn>
                <a:cxn ang="0">
                  <a:pos x="107" y="94"/>
                </a:cxn>
              </a:cxnLst>
              <a:rect l="0" t="0" r="r" b="b"/>
              <a:pathLst>
                <a:path w="108" h="126">
                  <a:moveTo>
                    <a:pt x="107" y="94"/>
                  </a:moveTo>
                  <a:lnTo>
                    <a:pt x="104" y="81"/>
                  </a:lnTo>
                  <a:lnTo>
                    <a:pt x="100" y="70"/>
                  </a:lnTo>
                  <a:lnTo>
                    <a:pt x="97" y="68"/>
                  </a:lnTo>
                  <a:lnTo>
                    <a:pt x="92" y="68"/>
                  </a:lnTo>
                  <a:lnTo>
                    <a:pt x="88" y="69"/>
                  </a:lnTo>
                  <a:lnTo>
                    <a:pt x="77" y="67"/>
                  </a:lnTo>
                  <a:lnTo>
                    <a:pt x="70" y="63"/>
                  </a:lnTo>
                  <a:lnTo>
                    <a:pt x="67" y="27"/>
                  </a:lnTo>
                  <a:lnTo>
                    <a:pt x="66" y="17"/>
                  </a:lnTo>
                  <a:lnTo>
                    <a:pt x="55" y="7"/>
                  </a:lnTo>
                  <a:lnTo>
                    <a:pt x="46" y="2"/>
                  </a:lnTo>
                  <a:lnTo>
                    <a:pt x="36" y="0"/>
                  </a:lnTo>
                  <a:lnTo>
                    <a:pt x="24" y="5"/>
                  </a:lnTo>
                  <a:lnTo>
                    <a:pt x="7" y="23"/>
                  </a:lnTo>
                  <a:lnTo>
                    <a:pt x="3" y="32"/>
                  </a:lnTo>
                  <a:lnTo>
                    <a:pt x="0" y="51"/>
                  </a:lnTo>
                  <a:lnTo>
                    <a:pt x="10" y="58"/>
                  </a:lnTo>
                  <a:lnTo>
                    <a:pt x="25" y="65"/>
                  </a:lnTo>
                  <a:lnTo>
                    <a:pt x="31" y="71"/>
                  </a:lnTo>
                  <a:lnTo>
                    <a:pt x="66" y="88"/>
                  </a:lnTo>
                  <a:lnTo>
                    <a:pt x="50" y="123"/>
                  </a:lnTo>
                  <a:lnTo>
                    <a:pt x="100" y="125"/>
                  </a:lnTo>
                  <a:lnTo>
                    <a:pt x="100" y="120"/>
                  </a:lnTo>
                  <a:lnTo>
                    <a:pt x="104" y="110"/>
                  </a:lnTo>
                  <a:lnTo>
                    <a:pt x="107" y="94"/>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513" name="Freeform 23"/>
            <p:cNvSpPr>
              <a:spLocks/>
            </p:cNvSpPr>
            <p:nvPr>
              <p:custDataLst>
                <p:tags r:id="rId14"/>
              </p:custDataLst>
            </p:nvPr>
          </p:nvSpPr>
          <p:spPr bwMode="gray">
            <a:xfrm>
              <a:off x="1678322" y="5562174"/>
              <a:ext cx="43200" cy="53599"/>
            </a:xfrm>
            <a:custGeom>
              <a:avLst/>
              <a:gdLst/>
              <a:ahLst/>
              <a:cxnLst>
                <a:cxn ang="0">
                  <a:pos x="52" y="69"/>
                </a:cxn>
                <a:cxn ang="0">
                  <a:pos x="47" y="60"/>
                </a:cxn>
                <a:cxn ang="0">
                  <a:pos x="43" y="55"/>
                </a:cxn>
                <a:cxn ang="0">
                  <a:pos x="46" y="46"/>
                </a:cxn>
                <a:cxn ang="0">
                  <a:pos x="47" y="42"/>
                </a:cxn>
                <a:cxn ang="0">
                  <a:pos x="49" y="36"/>
                </a:cxn>
                <a:cxn ang="0">
                  <a:pos x="49" y="26"/>
                </a:cxn>
                <a:cxn ang="0">
                  <a:pos x="54" y="9"/>
                </a:cxn>
                <a:cxn ang="0">
                  <a:pos x="54" y="3"/>
                </a:cxn>
                <a:cxn ang="0">
                  <a:pos x="52" y="0"/>
                </a:cxn>
                <a:cxn ang="0">
                  <a:pos x="46" y="0"/>
                </a:cxn>
                <a:cxn ang="0">
                  <a:pos x="37" y="1"/>
                </a:cxn>
                <a:cxn ang="0">
                  <a:pos x="34" y="2"/>
                </a:cxn>
                <a:cxn ang="0">
                  <a:pos x="30" y="9"/>
                </a:cxn>
                <a:cxn ang="0">
                  <a:pos x="27" y="15"/>
                </a:cxn>
                <a:cxn ang="0">
                  <a:pos x="19" y="21"/>
                </a:cxn>
                <a:cxn ang="0">
                  <a:pos x="16" y="23"/>
                </a:cxn>
                <a:cxn ang="0">
                  <a:pos x="14" y="29"/>
                </a:cxn>
                <a:cxn ang="0">
                  <a:pos x="12" y="32"/>
                </a:cxn>
                <a:cxn ang="0">
                  <a:pos x="9" y="36"/>
                </a:cxn>
                <a:cxn ang="0">
                  <a:pos x="6" y="38"/>
                </a:cxn>
                <a:cxn ang="0">
                  <a:pos x="5" y="39"/>
                </a:cxn>
                <a:cxn ang="0">
                  <a:pos x="5" y="40"/>
                </a:cxn>
                <a:cxn ang="0">
                  <a:pos x="5" y="42"/>
                </a:cxn>
                <a:cxn ang="0">
                  <a:pos x="2" y="43"/>
                </a:cxn>
                <a:cxn ang="0">
                  <a:pos x="1" y="42"/>
                </a:cxn>
                <a:cxn ang="0">
                  <a:pos x="0" y="44"/>
                </a:cxn>
                <a:cxn ang="0">
                  <a:pos x="7" y="51"/>
                </a:cxn>
                <a:cxn ang="0">
                  <a:pos x="14" y="63"/>
                </a:cxn>
                <a:cxn ang="0">
                  <a:pos x="19" y="62"/>
                </a:cxn>
                <a:cxn ang="0">
                  <a:pos x="27" y="64"/>
                </a:cxn>
                <a:cxn ang="0">
                  <a:pos x="40" y="65"/>
                </a:cxn>
                <a:cxn ang="0">
                  <a:pos x="49" y="69"/>
                </a:cxn>
                <a:cxn ang="0">
                  <a:pos x="52" y="69"/>
                </a:cxn>
              </a:cxnLst>
              <a:rect l="0" t="0" r="r" b="b"/>
              <a:pathLst>
                <a:path w="55" h="70">
                  <a:moveTo>
                    <a:pt x="52" y="69"/>
                  </a:moveTo>
                  <a:lnTo>
                    <a:pt x="47" y="60"/>
                  </a:lnTo>
                  <a:lnTo>
                    <a:pt x="43" y="55"/>
                  </a:lnTo>
                  <a:lnTo>
                    <a:pt x="46" y="46"/>
                  </a:lnTo>
                  <a:lnTo>
                    <a:pt x="47" y="42"/>
                  </a:lnTo>
                  <a:lnTo>
                    <a:pt x="49" y="36"/>
                  </a:lnTo>
                  <a:lnTo>
                    <a:pt x="49" y="26"/>
                  </a:lnTo>
                  <a:lnTo>
                    <a:pt x="54" y="9"/>
                  </a:lnTo>
                  <a:lnTo>
                    <a:pt x="54" y="3"/>
                  </a:lnTo>
                  <a:lnTo>
                    <a:pt x="52" y="0"/>
                  </a:lnTo>
                  <a:lnTo>
                    <a:pt x="46" y="0"/>
                  </a:lnTo>
                  <a:lnTo>
                    <a:pt x="37" y="1"/>
                  </a:lnTo>
                  <a:lnTo>
                    <a:pt x="34" y="2"/>
                  </a:lnTo>
                  <a:lnTo>
                    <a:pt x="30" y="9"/>
                  </a:lnTo>
                  <a:lnTo>
                    <a:pt x="27" y="15"/>
                  </a:lnTo>
                  <a:lnTo>
                    <a:pt x="19" y="21"/>
                  </a:lnTo>
                  <a:lnTo>
                    <a:pt x="16" y="23"/>
                  </a:lnTo>
                  <a:lnTo>
                    <a:pt x="14" y="29"/>
                  </a:lnTo>
                  <a:lnTo>
                    <a:pt x="12" y="32"/>
                  </a:lnTo>
                  <a:lnTo>
                    <a:pt x="9" y="36"/>
                  </a:lnTo>
                  <a:lnTo>
                    <a:pt x="6" y="38"/>
                  </a:lnTo>
                  <a:lnTo>
                    <a:pt x="5" y="39"/>
                  </a:lnTo>
                  <a:lnTo>
                    <a:pt x="5" y="40"/>
                  </a:lnTo>
                  <a:lnTo>
                    <a:pt x="5" y="42"/>
                  </a:lnTo>
                  <a:lnTo>
                    <a:pt x="2" y="43"/>
                  </a:lnTo>
                  <a:lnTo>
                    <a:pt x="1" y="42"/>
                  </a:lnTo>
                  <a:lnTo>
                    <a:pt x="0" y="44"/>
                  </a:lnTo>
                  <a:lnTo>
                    <a:pt x="7" y="51"/>
                  </a:lnTo>
                  <a:lnTo>
                    <a:pt x="14" y="63"/>
                  </a:lnTo>
                  <a:lnTo>
                    <a:pt x="19" y="62"/>
                  </a:lnTo>
                  <a:lnTo>
                    <a:pt x="27" y="64"/>
                  </a:lnTo>
                  <a:lnTo>
                    <a:pt x="40" y="65"/>
                  </a:lnTo>
                  <a:lnTo>
                    <a:pt x="49" y="69"/>
                  </a:lnTo>
                  <a:lnTo>
                    <a:pt x="52" y="69"/>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514" name="Freeform 24"/>
            <p:cNvSpPr>
              <a:spLocks/>
            </p:cNvSpPr>
            <p:nvPr>
              <p:custDataLst>
                <p:tags r:id="rId15"/>
              </p:custDataLst>
            </p:nvPr>
          </p:nvSpPr>
          <p:spPr bwMode="gray">
            <a:xfrm>
              <a:off x="1633523" y="5525374"/>
              <a:ext cx="45600" cy="57599"/>
            </a:xfrm>
            <a:custGeom>
              <a:avLst/>
              <a:gdLst/>
              <a:ahLst/>
              <a:cxnLst>
                <a:cxn ang="0">
                  <a:pos x="58" y="38"/>
                </a:cxn>
                <a:cxn ang="0">
                  <a:pos x="54" y="44"/>
                </a:cxn>
                <a:cxn ang="0">
                  <a:pos x="51" y="48"/>
                </a:cxn>
                <a:cxn ang="0">
                  <a:pos x="45" y="50"/>
                </a:cxn>
                <a:cxn ang="0">
                  <a:pos x="43" y="52"/>
                </a:cxn>
                <a:cxn ang="0">
                  <a:pos x="39" y="56"/>
                </a:cxn>
                <a:cxn ang="0">
                  <a:pos x="36" y="58"/>
                </a:cxn>
                <a:cxn ang="0">
                  <a:pos x="31" y="60"/>
                </a:cxn>
                <a:cxn ang="0">
                  <a:pos x="22" y="67"/>
                </a:cxn>
                <a:cxn ang="0">
                  <a:pos x="15" y="72"/>
                </a:cxn>
                <a:cxn ang="0">
                  <a:pos x="2" y="60"/>
                </a:cxn>
                <a:cxn ang="0">
                  <a:pos x="0" y="54"/>
                </a:cxn>
                <a:cxn ang="0">
                  <a:pos x="2" y="47"/>
                </a:cxn>
                <a:cxn ang="0">
                  <a:pos x="5" y="40"/>
                </a:cxn>
                <a:cxn ang="0">
                  <a:pos x="6" y="37"/>
                </a:cxn>
                <a:cxn ang="0">
                  <a:pos x="5" y="33"/>
                </a:cxn>
                <a:cxn ang="0">
                  <a:pos x="4" y="29"/>
                </a:cxn>
                <a:cxn ang="0">
                  <a:pos x="7" y="27"/>
                </a:cxn>
                <a:cxn ang="0">
                  <a:pos x="31" y="26"/>
                </a:cxn>
                <a:cxn ang="0">
                  <a:pos x="31" y="17"/>
                </a:cxn>
                <a:cxn ang="0">
                  <a:pos x="21" y="6"/>
                </a:cxn>
                <a:cxn ang="0">
                  <a:pos x="24" y="6"/>
                </a:cxn>
                <a:cxn ang="0">
                  <a:pos x="24" y="0"/>
                </a:cxn>
                <a:cxn ang="0">
                  <a:pos x="45" y="0"/>
                </a:cxn>
                <a:cxn ang="0">
                  <a:pos x="45" y="1"/>
                </a:cxn>
                <a:cxn ang="0">
                  <a:pos x="45" y="31"/>
                </a:cxn>
                <a:cxn ang="0">
                  <a:pos x="52" y="31"/>
                </a:cxn>
                <a:cxn ang="0">
                  <a:pos x="52" y="35"/>
                </a:cxn>
                <a:cxn ang="0">
                  <a:pos x="58" y="38"/>
                </a:cxn>
              </a:cxnLst>
              <a:rect l="0" t="0" r="r" b="b"/>
              <a:pathLst>
                <a:path w="59" h="73">
                  <a:moveTo>
                    <a:pt x="58" y="38"/>
                  </a:moveTo>
                  <a:lnTo>
                    <a:pt x="54" y="44"/>
                  </a:lnTo>
                  <a:lnTo>
                    <a:pt x="51" y="48"/>
                  </a:lnTo>
                  <a:lnTo>
                    <a:pt x="45" y="50"/>
                  </a:lnTo>
                  <a:lnTo>
                    <a:pt x="43" y="52"/>
                  </a:lnTo>
                  <a:lnTo>
                    <a:pt x="39" y="56"/>
                  </a:lnTo>
                  <a:lnTo>
                    <a:pt x="36" y="58"/>
                  </a:lnTo>
                  <a:lnTo>
                    <a:pt x="31" y="60"/>
                  </a:lnTo>
                  <a:lnTo>
                    <a:pt x="22" y="67"/>
                  </a:lnTo>
                  <a:lnTo>
                    <a:pt x="15" y="72"/>
                  </a:lnTo>
                  <a:lnTo>
                    <a:pt x="2" y="60"/>
                  </a:lnTo>
                  <a:lnTo>
                    <a:pt x="0" y="54"/>
                  </a:lnTo>
                  <a:lnTo>
                    <a:pt x="2" y="47"/>
                  </a:lnTo>
                  <a:lnTo>
                    <a:pt x="5" y="40"/>
                  </a:lnTo>
                  <a:lnTo>
                    <a:pt x="6" y="37"/>
                  </a:lnTo>
                  <a:lnTo>
                    <a:pt x="5" y="33"/>
                  </a:lnTo>
                  <a:lnTo>
                    <a:pt x="4" y="29"/>
                  </a:lnTo>
                  <a:lnTo>
                    <a:pt x="7" y="27"/>
                  </a:lnTo>
                  <a:lnTo>
                    <a:pt x="31" y="26"/>
                  </a:lnTo>
                  <a:lnTo>
                    <a:pt x="31" y="17"/>
                  </a:lnTo>
                  <a:lnTo>
                    <a:pt x="21" y="6"/>
                  </a:lnTo>
                  <a:lnTo>
                    <a:pt x="24" y="6"/>
                  </a:lnTo>
                  <a:lnTo>
                    <a:pt x="24" y="0"/>
                  </a:lnTo>
                  <a:lnTo>
                    <a:pt x="45" y="0"/>
                  </a:lnTo>
                  <a:lnTo>
                    <a:pt x="45" y="1"/>
                  </a:lnTo>
                  <a:lnTo>
                    <a:pt x="45" y="31"/>
                  </a:lnTo>
                  <a:lnTo>
                    <a:pt x="52" y="31"/>
                  </a:lnTo>
                  <a:lnTo>
                    <a:pt x="52" y="35"/>
                  </a:lnTo>
                  <a:lnTo>
                    <a:pt x="58" y="38"/>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515" name="Freeform 25"/>
            <p:cNvSpPr>
              <a:spLocks/>
            </p:cNvSpPr>
            <p:nvPr>
              <p:custDataLst>
                <p:tags r:id="rId16"/>
              </p:custDataLst>
            </p:nvPr>
          </p:nvSpPr>
          <p:spPr bwMode="gray">
            <a:xfrm>
              <a:off x="1669522" y="5518974"/>
              <a:ext cx="14400" cy="31200"/>
            </a:xfrm>
            <a:custGeom>
              <a:avLst/>
              <a:gdLst/>
              <a:ahLst/>
              <a:cxnLst>
                <a:cxn ang="0">
                  <a:pos x="17" y="0"/>
                </a:cxn>
                <a:cxn ang="0">
                  <a:pos x="11" y="1"/>
                </a:cxn>
                <a:cxn ang="0">
                  <a:pos x="5" y="5"/>
                </a:cxn>
                <a:cxn ang="0">
                  <a:pos x="1" y="4"/>
                </a:cxn>
                <a:cxn ang="0">
                  <a:pos x="0" y="6"/>
                </a:cxn>
                <a:cxn ang="0">
                  <a:pos x="0" y="8"/>
                </a:cxn>
                <a:cxn ang="0">
                  <a:pos x="0" y="39"/>
                </a:cxn>
                <a:cxn ang="0">
                  <a:pos x="7" y="39"/>
                </a:cxn>
                <a:cxn ang="0">
                  <a:pos x="7" y="39"/>
                </a:cxn>
                <a:cxn ang="0">
                  <a:pos x="13" y="30"/>
                </a:cxn>
                <a:cxn ang="0">
                  <a:pos x="11" y="10"/>
                </a:cxn>
                <a:cxn ang="0">
                  <a:pos x="17" y="0"/>
                </a:cxn>
              </a:cxnLst>
              <a:rect l="0" t="0" r="r" b="b"/>
              <a:pathLst>
                <a:path w="18" h="40">
                  <a:moveTo>
                    <a:pt x="17" y="0"/>
                  </a:moveTo>
                  <a:lnTo>
                    <a:pt x="11" y="1"/>
                  </a:lnTo>
                  <a:lnTo>
                    <a:pt x="5" y="5"/>
                  </a:lnTo>
                  <a:lnTo>
                    <a:pt x="1" y="4"/>
                  </a:lnTo>
                  <a:lnTo>
                    <a:pt x="0" y="6"/>
                  </a:lnTo>
                  <a:lnTo>
                    <a:pt x="0" y="8"/>
                  </a:lnTo>
                  <a:lnTo>
                    <a:pt x="0" y="39"/>
                  </a:lnTo>
                  <a:lnTo>
                    <a:pt x="7" y="39"/>
                  </a:lnTo>
                  <a:lnTo>
                    <a:pt x="7" y="39"/>
                  </a:lnTo>
                  <a:lnTo>
                    <a:pt x="13" y="30"/>
                  </a:lnTo>
                  <a:lnTo>
                    <a:pt x="11" y="10"/>
                  </a:lnTo>
                  <a:lnTo>
                    <a:pt x="17" y="0"/>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516" name="Freeform 26"/>
            <p:cNvSpPr>
              <a:spLocks/>
            </p:cNvSpPr>
            <p:nvPr>
              <p:custDataLst>
                <p:tags r:id="rId17"/>
              </p:custDataLst>
            </p:nvPr>
          </p:nvSpPr>
          <p:spPr bwMode="gray">
            <a:xfrm>
              <a:off x="1690322" y="5610173"/>
              <a:ext cx="37600" cy="33600"/>
            </a:xfrm>
            <a:custGeom>
              <a:avLst/>
              <a:gdLst/>
              <a:ahLst/>
              <a:cxnLst>
                <a:cxn ang="0">
                  <a:pos x="47" y="17"/>
                </a:cxn>
                <a:cxn ang="0">
                  <a:pos x="45" y="16"/>
                </a:cxn>
                <a:cxn ang="0">
                  <a:pos x="39" y="11"/>
                </a:cxn>
                <a:cxn ang="0">
                  <a:pos x="37" y="6"/>
                </a:cxn>
                <a:cxn ang="0">
                  <a:pos x="36" y="7"/>
                </a:cxn>
                <a:cxn ang="0">
                  <a:pos x="33" y="6"/>
                </a:cxn>
                <a:cxn ang="0">
                  <a:pos x="25" y="3"/>
                </a:cxn>
                <a:cxn ang="0">
                  <a:pos x="12" y="2"/>
                </a:cxn>
                <a:cxn ang="0">
                  <a:pos x="4" y="0"/>
                </a:cxn>
                <a:cxn ang="0">
                  <a:pos x="0" y="2"/>
                </a:cxn>
                <a:cxn ang="0">
                  <a:pos x="1" y="3"/>
                </a:cxn>
                <a:cxn ang="0">
                  <a:pos x="1" y="7"/>
                </a:cxn>
                <a:cxn ang="0">
                  <a:pos x="0" y="13"/>
                </a:cxn>
                <a:cxn ang="0">
                  <a:pos x="2" y="19"/>
                </a:cxn>
                <a:cxn ang="0">
                  <a:pos x="7" y="24"/>
                </a:cxn>
                <a:cxn ang="0">
                  <a:pos x="8" y="22"/>
                </a:cxn>
                <a:cxn ang="0">
                  <a:pos x="6" y="19"/>
                </a:cxn>
                <a:cxn ang="0">
                  <a:pos x="7" y="16"/>
                </a:cxn>
                <a:cxn ang="0">
                  <a:pos x="12" y="19"/>
                </a:cxn>
                <a:cxn ang="0">
                  <a:pos x="21" y="31"/>
                </a:cxn>
                <a:cxn ang="0">
                  <a:pos x="20" y="33"/>
                </a:cxn>
                <a:cxn ang="0">
                  <a:pos x="21" y="36"/>
                </a:cxn>
                <a:cxn ang="0">
                  <a:pos x="24" y="36"/>
                </a:cxn>
                <a:cxn ang="0">
                  <a:pos x="25" y="35"/>
                </a:cxn>
                <a:cxn ang="0">
                  <a:pos x="25" y="34"/>
                </a:cxn>
                <a:cxn ang="0">
                  <a:pos x="26" y="35"/>
                </a:cxn>
                <a:cxn ang="0">
                  <a:pos x="26" y="37"/>
                </a:cxn>
                <a:cxn ang="0">
                  <a:pos x="31" y="41"/>
                </a:cxn>
                <a:cxn ang="0">
                  <a:pos x="33" y="38"/>
                </a:cxn>
                <a:cxn ang="0">
                  <a:pos x="38" y="33"/>
                </a:cxn>
                <a:cxn ang="0">
                  <a:pos x="39" y="28"/>
                </a:cxn>
                <a:cxn ang="0">
                  <a:pos x="43" y="24"/>
                </a:cxn>
                <a:cxn ang="0">
                  <a:pos x="47" y="17"/>
                </a:cxn>
              </a:cxnLst>
              <a:rect l="0" t="0" r="r" b="b"/>
              <a:pathLst>
                <a:path w="48" h="42">
                  <a:moveTo>
                    <a:pt x="47" y="17"/>
                  </a:moveTo>
                  <a:lnTo>
                    <a:pt x="45" y="16"/>
                  </a:lnTo>
                  <a:lnTo>
                    <a:pt x="39" y="11"/>
                  </a:lnTo>
                  <a:lnTo>
                    <a:pt x="37" y="6"/>
                  </a:lnTo>
                  <a:lnTo>
                    <a:pt x="36" y="7"/>
                  </a:lnTo>
                  <a:lnTo>
                    <a:pt x="33" y="6"/>
                  </a:lnTo>
                  <a:lnTo>
                    <a:pt x="25" y="3"/>
                  </a:lnTo>
                  <a:lnTo>
                    <a:pt x="12" y="2"/>
                  </a:lnTo>
                  <a:lnTo>
                    <a:pt x="4" y="0"/>
                  </a:lnTo>
                  <a:lnTo>
                    <a:pt x="0" y="2"/>
                  </a:lnTo>
                  <a:lnTo>
                    <a:pt x="1" y="3"/>
                  </a:lnTo>
                  <a:lnTo>
                    <a:pt x="1" y="7"/>
                  </a:lnTo>
                  <a:lnTo>
                    <a:pt x="0" y="13"/>
                  </a:lnTo>
                  <a:lnTo>
                    <a:pt x="2" y="19"/>
                  </a:lnTo>
                  <a:lnTo>
                    <a:pt x="7" y="24"/>
                  </a:lnTo>
                  <a:lnTo>
                    <a:pt x="8" y="22"/>
                  </a:lnTo>
                  <a:lnTo>
                    <a:pt x="6" y="19"/>
                  </a:lnTo>
                  <a:lnTo>
                    <a:pt x="7" y="16"/>
                  </a:lnTo>
                  <a:lnTo>
                    <a:pt x="12" y="19"/>
                  </a:lnTo>
                  <a:lnTo>
                    <a:pt x="21" y="31"/>
                  </a:lnTo>
                  <a:lnTo>
                    <a:pt x="20" y="33"/>
                  </a:lnTo>
                  <a:lnTo>
                    <a:pt x="21" y="36"/>
                  </a:lnTo>
                  <a:lnTo>
                    <a:pt x="24" y="36"/>
                  </a:lnTo>
                  <a:lnTo>
                    <a:pt x="25" y="35"/>
                  </a:lnTo>
                  <a:lnTo>
                    <a:pt x="25" y="34"/>
                  </a:lnTo>
                  <a:lnTo>
                    <a:pt x="26" y="35"/>
                  </a:lnTo>
                  <a:lnTo>
                    <a:pt x="26" y="37"/>
                  </a:lnTo>
                  <a:lnTo>
                    <a:pt x="31" y="41"/>
                  </a:lnTo>
                  <a:lnTo>
                    <a:pt x="33" y="38"/>
                  </a:lnTo>
                  <a:lnTo>
                    <a:pt x="38" y="33"/>
                  </a:lnTo>
                  <a:lnTo>
                    <a:pt x="39" y="28"/>
                  </a:lnTo>
                  <a:lnTo>
                    <a:pt x="43" y="24"/>
                  </a:lnTo>
                  <a:lnTo>
                    <a:pt x="47" y="17"/>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17" name="Freeform 27"/>
            <p:cNvSpPr>
              <a:spLocks/>
            </p:cNvSpPr>
            <p:nvPr>
              <p:custDataLst>
                <p:tags r:id="rId18"/>
              </p:custDataLst>
            </p:nvPr>
          </p:nvSpPr>
          <p:spPr bwMode="gray">
            <a:xfrm>
              <a:off x="1715922" y="5625373"/>
              <a:ext cx="64799" cy="24000"/>
            </a:xfrm>
            <a:custGeom>
              <a:avLst/>
              <a:gdLst/>
              <a:ahLst/>
              <a:cxnLst>
                <a:cxn ang="0">
                  <a:pos x="15" y="0"/>
                </a:cxn>
                <a:cxn ang="0">
                  <a:pos x="10" y="5"/>
                </a:cxn>
                <a:cxn ang="0">
                  <a:pos x="6" y="13"/>
                </a:cxn>
                <a:cxn ang="0">
                  <a:pos x="2" y="19"/>
                </a:cxn>
                <a:cxn ang="0">
                  <a:pos x="0" y="20"/>
                </a:cxn>
                <a:cxn ang="0">
                  <a:pos x="6" y="21"/>
                </a:cxn>
                <a:cxn ang="0">
                  <a:pos x="10" y="20"/>
                </a:cxn>
                <a:cxn ang="0">
                  <a:pos x="15" y="19"/>
                </a:cxn>
                <a:cxn ang="0">
                  <a:pos x="28" y="18"/>
                </a:cxn>
                <a:cxn ang="0">
                  <a:pos x="33" y="18"/>
                </a:cxn>
                <a:cxn ang="0">
                  <a:pos x="41" y="21"/>
                </a:cxn>
                <a:cxn ang="0">
                  <a:pos x="43" y="24"/>
                </a:cxn>
                <a:cxn ang="0">
                  <a:pos x="49" y="30"/>
                </a:cxn>
                <a:cxn ang="0">
                  <a:pos x="55" y="27"/>
                </a:cxn>
                <a:cxn ang="0">
                  <a:pos x="56" y="26"/>
                </a:cxn>
                <a:cxn ang="0">
                  <a:pos x="54" y="24"/>
                </a:cxn>
                <a:cxn ang="0">
                  <a:pos x="52" y="23"/>
                </a:cxn>
                <a:cxn ang="0">
                  <a:pos x="53" y="20"/>
                </a:cxn>
                <a:cxn ang="0">
                  <a:pos x="56" y="19"/>
                </a:cxn>
                <a:cxn ang="0">
                  <a:pos x="61" y="15"/>
                </a:cxn>
                <a:cxn ang="0">
                  <a:pos x="63" y="13"/>
                </a:cxn>
                <a:cxn ang="0">
                  <a:pos x="66" y="11"/>
                </a:cxn>
                <a:cxn ang="0">
                  <a:pos x="69" y="11"/>
                </a:cxn>
                <a:cxn ang="0">
                  <a:pos x="74" y="13"/>
                </a:cxn>
                <a:cxn ang="0">
                  <a:pos x="79" y="17"/>
                </a:cxn>
                <a:cxn ang="0">
                  <a:pos x="82" y="13"/>
                </a:cxn>
                <a:cxn ang="0">
                  <a:pos x="79" y="10"/>
                </a:cxn>
                <a:cxn ang="0">
                  <a:pos x="80" y="9"/>
                </a:cxn>
                <a:cxn ang="0">
                  <a:pos x="72" y="4"/>
                </a:cxn>
                <a:cxn ang="0">
                  <a:pos x="67" y="4"/>
                </a:cxn>
                <a:cxn ang="0">
                  <a:pos x="62" y="2"/>
                </a:cxn>
                <a:cxn ang="0">
                  <a:pos x="55" y="5"/>
                </a:cxn>
                <a:cxn ang="0">
                  <a:pos x="41" y="9"/>
                </a:cxn>
                <a:cxn ang="0">
                  <a:pos x="32" y="6"/>
                </a:cxn>
                <a:cxn ang="0">
                  <a:pos x="25" y="4"/>
                </a:cxn>
                <a:cxn ang="0">
                  <a:pos x="15" y="0"/>
                </a:cxn>
              </a:cxnLst>
              <a:rect l="0" t="0" r="r" b="b"/>
              <a:pathLst>
                <a:path w="83" h="31">
                  <a:moveTo>
                    <a:pt x="15" y="0"/>
                  </a:moveTo>
                  <a:lnTo>
                    <a:pt x="10" y="5"/>
                  </a:lnTo>
                  <a:lnTo>
                    <a:pt x="6" y="13"/>
                  </a:lnTo>
                  <a:lnTo>
                    <a:pt x="2" y="19"/>
                  </a:lnTo>
                  <a:lnTo>
                    <a:pt x="0" y="20"/>
                  </a:lnTo>
                  <a:lnTo>
                    <a:pt x="6" y="21"/>
                  </a:lnTo>
                  <a:lnTo>
                    <a:pt x="10" y="20"/>
                  </a:lnTo>
                  <a:lnTo>
                    <a:pt x="15" y="19"/>
                  </a:lnTo>
                  <a:lnTo>
                    <a:pt x="28" y="18"/>
                  </a:lnTo>
                  <a:lnTo>
                    <a:pt x="33" y="18"/>
                  </a:lnTo>
                  <a:lnTo>
                    <a:pt x="41" y="21"/>
                  </a:lnTo>
                  <a:lnTo>
                    <a:pt x="43" y="24"/>
                  </a:lnTo>
                  <a:lnTo>
                    <a:pt x="49" y="30"/>
                  </a:lnTo>
                  <a:lnTo>
                    <a:pt x="55" y="27"/>
                  </a:lnTo>
                  <a:lnTo>
                    <a:pt x="56" y="26"/>
                  </a:lnTo>
                  <a:lnTo>
                    <a:pt x="54" y="24"/>
                  </a:lnTo>
                  <a:lnTo>
                    <a:pt x="52" y="23"/>
                  </a:lnTo>
                  <a:lnTo>
                    <a:pt x="53" y="20"/>
                  </a:lnTo>
                  <a:lnTo>
                    <a:pt x="56" y="19"/>
                  </a:lnTo>
                  <a:lnTo>
                    <a:pt x="61" y="15"/>
                  </a:lnTo>
                  <a:lnTo>
                    <a:pt x="63" y="13"/>
                  </a:lnTo>
                  <a:lnTo>
                    <a:pt x="66" y="11"/>
                  </a:lnTo>
                  <a:lnTo>
                    <a:pt x="69" y="11"/>
                  </a:lnTo>
                  <a:lnTo>
                    <a:pt x="74" y="13"/>
                  </a:lnTo>
                  <a:lnTo>
                    <a:pt x="79" y="17"/>
                  </a:lnTo>
                  <a:lnTo>
                    <a:pt x="82" y="13"/>
                  </a:lnTo>
                  <a:lnTo>
                    <a:pt x="79" y="10"/>
                  </a:lnTo>
                  <a:lnTo>
                    <a:pt x="80" y="9"/>
                  </a:lnTo>
                  <a:lnTo>
                    <a:pt x="72" y="4"/>
                  </a:lnTo>
                  <a:lnTo>
                    <a:pt x="67" y="4"/>
                  </a:lnTo>
                  <a:lnTo>
                    <a:pt x="62" y="2"/>
                  </a:lnTo>
                  <a:lnTo>
                    <a:pt x="55" y="5"/>
                  </a:lnTo>
                  <a:lnTo>
                    <a:pt x="41" y="9"/>
                  </a:lnTo>
                  <a:lnTo>
                    <a:pt x="32" y="6"/>
                  </a:lnTo>
                  <a:lnTo>
                    <a:pt x="25" y="4"/>
                  </a:lnTo>
                  <a:lnTo>
                    <a:pt x="15" y="0"/>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518" name="Freeform 28"/>
            <p:cNvSpPr>
              <a:spLocks/>
            </p:cNvSpPr>
            <p:nvPr>
              <p:custDataLst>
                <p:tags r:id="rId19"/>
              </p:custDataLst>
            </p:nvPr>
          </p:nvSpPr>
          <p:spPr bwMode="gray">
            <a:xfrm>
              <a:off x="1390325" y="5375776"/>
              <a:ext cx="298397" cy="191998"/>
            </a:xfrm>
            <a:custGeom>
              <a:avLst/>
              <a:gdLst/>
              <a:ahLst/>
              <a:cxnLst>
                <a:cxn ang="0">
                  <a:pos x="375" y="175"/>
                </a:cxn>
                <a:cxn ang="0">
                  <a:pos x="383" y="161"/>
                </a:cxn>
                <a:cxn ang="0">
                  <a:pos x="364" y="159"/>
                </a:cxn>
                <a:cxn ang="0">
                  <a:pos x="340" y="162"/>
                </a:cxn>
                <a:cxn ang="0">
                  <a:pos x="333" y="162"/>
                </a:cxn>
                <a:cxn ang="0">
                  <a:pos x="330" y="180"/>
                </a:cxn>
                <a:cxn ang="0">
                  <a:pos x="322" y="188"/>
                </a:cxn>
                <a:cxn ang="0">
                  <a:pos x="307" y="194"/>
                </a:cxn>
                <a:cxn ang="0">
                  <a:pos x="273" y="191"/>
                </a:cxn>
                <a:cxn ang="0">
                  <a:pos x="256" y="183"/>
                </a:cxn>
                <a:cxn ang="0">
                  <a:pos x="251" y="159"/>
                </a:cxn>
                <a:cxn ang="0">
                  <a:pos x="242" y="138"/>
                </a:cxn>
                <a:cxn ang="0">
                  <a:pos x="241" y="118"/>
                </a:cxn>
                <a:cxn ang="0">
                  <a:pos x="241" y="94"/>
                </a:cxn>
                <a:cxn ang="0">
                  <a:pos x="219" y="79"/>
                </a:cxn>
                <a:cxn ang="0">
                  <a:pos x="203" y="54"/>
                </a:cxn>
                <a:cxn ang="0">
                  <a:pos x="187" y="49"/>
                </a:cxn>
                <a:cxn ang="0">
                  <a:pos x="175" y="52"/>
                </a:cxn>
                <a:cxn ang="0">
                  <a:pos x="154" y="39"/>
                </a:cxn>
                <a:cxn ang="0">
                  <a:pos x="142" y="12"/>
                </a:cxn>
                <a:cxn ang="0">
                  <a:pos x="124" y="8"/>
                </a:cxn>
                <a:cxn ang="0">
                  <a:pos x="107" y="17"/>
                </a:cxn>
                <a:cxn ang="0">
                  <a:pos x="82" y="19"/>
                </a:cxn>
                <a:cxn ang="0">
                  <a:pos x="44" y="9"/>
                </a:cxn>
                <a:cxn ang="0">
                  <a:pos x="26" y="0"/>
                </a:cxn>
                <a:cxn ang="0">
                  <a:pos x="0" y="8"/>
                </a:cxn>
                <a:cxn ang="0">
                  <a:pos x="31" y="79"/>
                </a:cxn>
                <a:cxn ang="0">
                  <a:pos x="49" y="92"/>
                </a:cxn>
                <a:cxn ang="0">
                  <a:pos x="65" y="119"/>
                </a:cxn>
                <a:cxn ang="0">
                  <a:pos x="92" y="146"/>
                </a:cxn>
                <a:cxn ang="0">
                  <a:pos x="96" y="142"/>
                </a:cxn>
                <a:cxn ang="0">
                  <a:pos x="72" y="99"/>
                </a:cxn>
                <a:cxn ang="0">
                  <a:pos x="42" y="56"/>
                </a:cxn>
                <a:cxn ang="0">
                  <a:pos x="29" y="23"/>
                </a:cxn>
                <a:cxn ang="0">
                  <a:pos x="34" y="14"/>
                </a:cxn>
                <a:cxn ang="0">
                  <a:pos x="53" y="41"/>
                </a:cxn>
                <a:cxn ang="0">
                  <a:pos x="77" y="75"/>
                </a:cxn>
                <a:cxn ang="0">
                  <a:pos x="94" y="84"/>
                </a:cxn>
                <a:cxn ang="0">
                  <a:pos x="139" y="140"/>
                </a:cxn>
                <a:cxn ang="0">
                  <a:pos x="147" y="195"/>
                </a:cxn>
                <a:cxn ang="0">
                  <a:pos x="184" y="206"/>
                </a:cxn>
                <a:cxn ang="0">
                  <a:pos x="207" y="221"/>
                </a:cxn>
                <a:cxn ang="0">
                  <a:pos x="238" y="227"/>
                </a:cxn>
                <a:cxn ang="0">
                  <a:pos x="300" y="237"/>
                </a:cxn>
                <a:cxn ang="0">
                  <a:pos x="309" y="240"/>
                </a:cxn>
                <a:cxn ang="0">
                  <a:pos x="314" y="239"/>
                </a:cxn>
                <a:cxn ang="0">
                  <a:pos x="319" y="229"/>
                </a:cxn>
                <a:cxn ang="0">
                  <a:pos x="317" y="221"/>
                </a:cxn>
                <a:cxn ang="0">
                  <a:pos x="343" y="218"/>
                </a:cxn>
                <a:cxn ang="0">
                  <a:pos x="333" y="198"/>
                </a:cxn>
                <a:cxn ang="0">
                  <a:pos x="336" y="192"/>
                </a:cxn>
                <a:cxn ang="0">
                  <a:pos x="357" y="189"/>
                </a:cxn>
                <a:cxn ang="0">
                  <a:pos x="362" y="188"/>
                </a:cxn>
                <a:cxn ang="0">
                  <a:pos x="372" y="183"/>
                </a:cxn>
              </a:cxnLst>
              <a:rect l="0" t="0" r="r" b="b"/>
              <a:pathLst>
                <a:path w="384" h="247">
                  <a:moveTo>
                    <a:pt x="372" y="183"/>
                  </a:moveTo>
                  <a:lnTo>
                    <a:pt x="375" y="175"/>
                  </a:lnTo>
                  <a:lnTo>
                    <a:pt x="380" y="168"/>
                  </a:lnTo>
                  <a:lnTo>
                    <a:pt x="383" y="161"/>
                  </a:lnTo>
                  <a:lnTo>
                    <a:pt x="373" y="159"/>
                  </a:lnTo>
                  <a:lnTo>
                    <a:pt x="364" y="159"/>
                  </a:lnTo>
                  <a:lnTo>
                    <a:pt x="348" y="161"/>
                  </a:lnTo>
                  <a:lnTo>
                    <a:pt x="340" y="162"/>
                  </a:lnTo>
                  <a:lnTo>
                    <a:pt x="336" y="161"/>
                  </a:lnTo>
                  <a:lnTo>
                    <a:pt x="333" y="162"/>
                  </a:lnTo>
                  <a:lnTo>
                    <a:pt x="331" y="166"/>
                  </a:lnTo>
                  <a:lnTo>
                    <a:pt x="330" y="180"/>
                  </a:lnTo>
                  <a:lnTo>
                    <a:pt x="329" y="183"/>
                  </a:lnTo>
                  <a:lnTo>
                    <a:pt x="322" y="188"/>
                  </a:lnTo>
                  <a:lnTo>
                    <a:pt x="311" y="193"/>
                  </a:lnTo>
                  <a:lnTo>
                    <a:pt x="307" y="194"/>
                  </a:lnTo>
                  <a:lnTo>
                    <a:pt x="291" y="194"/>
                  </a:lnTo>
                  <a:lnTo>
                    <a:pt x="273" y="191"/>
                  </a:lnTo>
                  <a:lnTo>
                    <a:pt x="261" y="184"/>
                  </a:lnTo>
                  <a:lnTo>
                    <a:pt x="256" y="183"/>
                  </a:lnTo>
                  <a:lnTo>
                    <a:pt x="252" y="172"/>
                  </a:lnTo>
                  <a:lnTo>
                    <a:pt x="251" y="159"/>
                  </a:lnTo>
                  <a:lnTo>
                    <a:pt x="248" y="148"/>
                  </a:lnTo>
                  <a:lnTo>
                    <a:pt x="242" y="138"/>
                  </a:lnTo>
                  <a:lnTo>
                    <a:pt x="241" y="127"/>
                  </a:lnTo>
                  <a:lnTo>
                    <a:pt x="241" y="118"/>
                  </a:lnTo>
                  <a:lnTo>
                    <a:pt x="242" y="110"/>
                  </a:lnTo>
                  <a:lnTo>
                    <a:pt x="241" y="94"/>
                  </a:lnTo>
                  <a:lnTo>
                    <a:pt x="230" y="88"/>
                  </a:lnTo>
                  <a:lnTo>
                    <a:pt x="219" y="79"/>
                  </a:lnTo>
                  <a:lnTo>
                    <a:pt x="209" y="63"/>
                  </a:lnTo>
                  <a:lnTo>
                    <a:pt x="203" y="54"/>
                  </a:lnTo>
                  <a:lnTo>
                    <a:pt x="196" y="50"/>
                  </a:lnTo>
                  <a:lnTo>
                    <a:pt x="187" y="49"/>
                  </a:lnTo>
                  <a:lnTo>
                    <a:pt x="182" y="52"/>
                  </a:lnTo>
                  <a:lnTo>
                    <a:pt x="175" y="52"/>
                  </a:lnTo>
                  <a:lnTo>
                    <a:pt x="167" y="49"/>
                  </a:lnTo>
                  <a:lnTo>
                    <a:pt x="154" y="39"/>
                  </a:lnTo>
                  <a:lnTo>
                    <a:pt x="147" y="28"/>
                  </a:lnTo>
                  <a:lnTo>
                    <a:pt x="142" y="12"/>
                  </a:lnTo>
                  <a:lnTo>
                    <a:pt x="132" y="8"/>
                  </a:lnTo>
                  <a:lnTo>
                    <a:pt x="124" y="8"/>
                  </a:lnTo>
                  <a:lnTo>
                    <a:pt x="115" y="12"/>
                  </a:lnTo>
                  <a:lnTo>
                    <a:pt x="107" y="17"/>
                  </a:lnTo>
                  <a:lnTo>
                    <a:pt x="96" y="19"/>
                  </a:lnTo>
                  <a:lnTo>
                    <a:pt x="82" y="19"/>
                  </a:lnTo>
                  <a:lnTo>
                    <a:pt x="61" y="14"/>
                  </a:lnTo>
                  <a:lnTo>
                    <a:pt x="44" y="9"/>
                  </a:lnTo>
                  <a:lnTo>
                    <a:pt x="32" y="3"/>
                  </a:lnTo>
                  <a:lnTo>
                    <a:pt x="26" y="0"/>
                  </a:lnTo>
                  <a:lnTo>
                    <a:pt x="15" y="1"/>
                  </a:lnTo>
                  <a:lnTo>
                    <a:pt x="0" y="8"/>
                  </a:lnTo>
                  <a:lnTo>
                    <a:pt x="23" y="56"/>
                  </a:lnTo>
                  <a:lnTo>
                    <a:pt x="31" y="79"/>
                  </a:lnTo>
                  <a:lnTo>
                    <a:pt x="40" y="83"/>
                  </a:lnTo>
                  <a:lnTo>
                    <a:pt x="49" y="92"/>
                  </a:lnTo>
                  <a:lnTo>
                    <a:pt x="55" y="104"/>
                  </a:lnTo>
                  <a:lnTo>
                    <a:pt x="65" y="119"/>
                  </a:lnTo>
                  <a:lnTo>
                    <a:pt x="81" y="140"/>
                  </a:lnTo>
                  <a:lnTo>
                    <a:pt x="92" y="146"/>
                  </a:lnTo>
                  <a:lnTo>
                    <a:pt x="96" y="146"/>
                  </a:lnTo>
                  <a:lnTo>
                    <a:pt x="96" y="142"/>
                  </a:lnTo>
                  <a:lnTo>
                    <a:pt x="79" y="114"/>
                  </a:lnTo>
                  <a:lnTo>
                    <a:pt x="72" y="99"/>
                  </a:lnTo>
                  <a:lnTo>
                    <a:pt x="61" y="81"/>
                  </a:lnTo>
                  <a:lnTo>
                    <a:pt x="42" y="56"/>
                  </a:lnTo>
                  <a:lnTo>
                    <a:pt x="34" y="39"/>
                  </a:lnTo>
                  <a:lnTo>
                    <a:pt x="29" y="23"/>
                  </a:lnTo>
                  <a:lnTo>
                    <a:pt x="30" y="15"/>
                  </a:lnTo>
                  <a:lnTo>
                    <a:pt x="34" y="14"/>
                  </a:lnTo>
                  <a:lnTo>
                    <a:pt x="41" y="17"/>
                  </a:lnTo>
                  <a:lnTo>
                    <a:pt x="53" y="41"/>
                  </a:lnTo>
                  <a:lnTo>
                    <a:pt x="65" y="61"/>
                  </a:lnTo>
                  <a:lnTo>
                    <a:pt x="77" y="75"/>
                  </a:lnTo>
                  <a:lnTo>
                    <a:pt x="87" y="79"/>
                  </a:lnTo>
                  <a:lnTo>
                    <a:pt x="94" y="84"/>
                  </a:lnTo>
                  <a:lnTo>
                    <a:pt x="96" y="93"/>
                  </a:lnTo>
                  <a:lnTo>
                    <a:pt x="139" y="140"/>
                  </a:lnTo>
                  <a:lnTo>
                    <a:pt x="143" y="157"/>
                  </a:lnTo>
                  <a:lnTo>
                    <a:pt x="147" y="195"/>
                  </a:lnTo>
                  <a:lnTo>
                    <a:pt x="169" y="200"/>
                  </a:lnTo>
                  <a:lnTo>
                    <a:pt x="184" y="206"/>
                  </a:lnTo>
                  <a:lnTo>
                    <a:pt x="197" y="211"/>
                  </a:lnTo>
                  <a:lnTo>
                    <a:pt x="207" y="221"/>
                  </a:lnTo>
                  <a:lnTo>
                    <a:pt x="223" y="221"/>
                  </a:lnTo>
                  <a:lnTo>
                    <a:pt x="238" y="227"/>
                  </a:lnTo>
                  <a:lnTo>
                    <a:pt x="268" y="236"/>
                  </a:lnTo>
                  <a:lnTo>
                    <a:pt x="300" y="237"/>
                  </a:lnTo>
                  <a:lnTo>
                    <a:pt x="305" y="237"/>
                  </a:lnTo>
                  <a:lnTo>
                    <a:pt x="309" y="240"/>
                  </a:lnTo>
                  <a:lnTo>
                    <a:pt x="312" y="246"/>
                  </a:lnTo>
                  <a:lnTo>
                    <a:pt x="314" y="239"/>
                  </a:lnTo>
                  <a:lnTo>
                    <a:pt x="318" y="232"/>
                  </a:lnTo>
                  <a:lnTo>
                    <a:pt x="319" y="229"/>
                  </a:lnTo>
                  <a:lnTo>
                    <a:pt x="318" y="225"/>
                  </a:lnTo>
                  <a:lnTo>
                    <a:pt x="317" y="221"/>
                  </a:lnTo>
                  <a:lnTo>
                    <a:pt x="320" y="219"/>
                  </a:lnTo>
                  <a:lnTo>
                    <a:pt x="343" y="218"/>
                  </a:lnTo>
                  <a:lnTo>
                    <a:pt x="343" y="209"/>
                  </a:lnTo>
                  <a:lnTo>
                    <a:pt x="333" y="198"/>
                  </a:lnTo>
                  <a:lnTo>
                    <a:pt x="336" y="198"/>
                  </a:lnTo>
                  <a:lnTo>
                    <a:pt x="336" y="192"/>
                  </a:lnTo>
                  <a:lnTo>
                    <a:pt x="357" y="192"/>
                  </a:lnTo>
                  <a:lnTo>
                    <a:pt x="357" y="189"/>
                  </a:lnTo>
                  <a:lnTo>
                    <a:pt x="358" y="187"/>
                  </a:lnTo>
                  <a:lnTo>
                    <a:pt x="362" y="188"/>
                  </a:lnTo>
                  <a:lnTo>
                    <a:pt x="367" y="184"/>
                  </a:lnTo>
                  <a:lnTo>
                    <a:pt x="372" y="183"/>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519" name="Freeform 29"/>
            <p:cNvSpPr>
              <a:spLocks/>
            </p:cNvSpPr>
            <p:nvPr>
              <p:custDataLst>
                <p:tags r:id="rId20"/>
              </p:custDataLst>
            </p:nvPr>
          </p:nvSpPr>
          <p:spPr bwMode="gray">
            <a:xfrm>
              <a:off x="1655122" y="5554974"/>
              <a:ext cx="66399" cy="37600"/>
            </a:xfrm>
            <a:custGeom>
              <a:avLst/>
              <a:gdLst/>
              <a:ahLst/>
              <a:cxnLst>
                <a:cxn ang="0">
                  <a:pos x="82" y="7"/>
                </a:cxn>
                <a:cxn ang="0">
                  <a:pos x="76" y="7"/>
                </a:cxn>
                <a:cxn ang="0">
                  <a:pos x="67" y="8"/>
                </a:cxn>
                <a:cxn ang="0">
                  <a:pos x="64" y="10"/>
                </a:cxn>
                <a:cxn ang="0">
                  <a:pos x="60" y="17"/>
                </a:cxn>
                <a:cxn ang="0">
                  <a:pos x="57" y="23"/>
                </a:cxn>
                <a:cxn ang="0">
                  <a:pos x="49" y="30"/>
                </a:cxn>
                <a:cxn ang="0">
                  <a:pos x="47" y="31"/>
                </a:cxn>
                <a:cxn ang="0">
                  <a:pos x="44" y="38"/>
                </a:cxn>
                <a:cxn ang="0">
                  <a:pos x="42" y="41"/>
                </a:cxn>
                <a:cxn ang="0">
                  <a:pos x="39" y="44"/>
                </a:cxn>
                <a:cxn ang="0">
                  <a:pos x="36" y="47"/>
                </a:cxn>
                <a:cxn ang="0">
                  <a:pos x="35" y="47"/>
                </a:cxn>
                <a:cxn ang="0">
                  <a:pos x="33" y="43"/>
                </a:cxn>
                <a:cxn ang="0">
                  <a:pos x="32" y="43"/>
                </a:cxn>
                <a:cxn ang="0">
                  <a:pos x="31" y="44"/>
                </a:cxn>
                <a:cxn ang="0">
                  <a:pos x="29" y="43"/>
                </a:cxn>
                <a:cxn ang="0">
                  <a:pos x="30" y="42"/>
                </a:cxn>
                <a:cxn ang="0">
                  <a:pos x="31" y="36"/>
                </a:cxn>
                <a:cxn ang="0">
                  <a:pos x="26" y="32"/>
                </a:cxn>
                <a:cxn ang="0">
                  <a:pos x="23" y="30"/>
                </a:cxn>
                <a:cxn ang="0">
                  <a:pos x="19" y="31"/>
                </a:cxn>
                <a:cxn ang="0">
                  <a:pos x="16" y="32"/>
                </a:cxn>
                <a:cxn ang="0">
                  <a:pos x="12" y="30"/>
                </a:cxn>
                <a:cxn ang="0">
                  <a:pos x="10" y="29"/>
                </a:cxn>
                <a:cxn ang="0">
                  <a:pos x="3" y="24"/>
                </a:cxn>
                <a:cxn ang="0">
                  <a:pos x="0" y="24"/>
                </a:cxn>
                <a:cxn ang="0">
                  <a:pos x="1" y="23"/>
                </a:cxn>
                <a:cxn ang="0">
                  <a:pos x="2" y="22"/>
                </a:cxn>
                <a:cxn ang="0">
                  <a:pos x="7" y="20"/>
                </a:cxn>
                <a:cxn ang="0">
                  <a:pos x="10" y="17"/>
                </a:cxn>
                <a:cxn ang="0">
                  <a:pos x="14" y="13"/>
                </a:cxn>
                <a:cxn ang="0">
                  <a:pos x="16" y="12"/>
                </a:cxn>
                <a:cxn ang="0">
                  <a:pos x="21" y="10"/>
                </a:cxn>
                <a:cxn ang="0">
                  <a:pos x="25" y="6"/>
                </a:cxn>
                <a:cxn ang="0">
                  <a:pos x="29" y="1"/>
                </a:cxn>
                <a:cxn ang="0">
                  <a:pos x="30" y="0"/>
                </a:cxn>
                <a:cxn ang="0">
                  <a:pos x="33" y="1"/>
                </a:cxn>
                <a:cxn ang="0">
                  <a:pos x="42" y="0"/>
                </a:cxn>
                <a:cxn ang="0">
                  <a:pos x="51" y="0"/>
                </a:cxn>
                <a:cxn ang="0">
                  <a:pos x="64" y="1"/>
                </a:cxn>
                <a:cxn ang="0">
                  <a:pos x="81" y="3"/>
                </a:cxn>
                <a:cxn ang="0">
                  <a:pos x="84" y="6"/>
                </a:cxn>
                <a:cxn ang="0">
                  <a:pos x="82" y="7"/>
                </a:cxn>
              </a:cxnLst>
              <a:rect l="0" t="0" r="r" b="b"/>
              <a:pathLst>
                <a:path w="85" h="48">
                  <a:moveTo>
                    <a:pt x="82" y="7"/>
                  </a:moveTo>
                  <a:lnTo>
                    <a:pt x="76" y="7"/>
                  </a:lnTo>
                  <a:lnTo>
                    <a:pt x="67" y="8"/>
                  </a:lnTo>
                  <a:lnTo>
                    <a:pt x="64" y="10"/>
                  </a:lnTo>
                  <a:lnTo>
                    <a:pt x="60" y="17"/>
                  </a:lnTo>
                  <a:lnTo>
                    <a:pt x="57" y="23"/>
                  </a:lnTo>
                  <a:lnTo>
                    <a:pt x="49" y="30"/>
                  </a:lnTo>
                  <a:lnTo>
                    <a:pt x="47" y="31"/>
                  </a:lnTo>
                  <a:lnTo>
                    <a:pt x="44" y="38"/>
                  </a:lnTo>
                  <a:lnTo>
                    <a:pt x="42" y="41"/>
                  </a:lnTo>
                  <a:lnTo>
                    <a:pt x="39" y="44"/>
                  </a:lnTo>
                  <a:lnTo>
                    <a:pt x="36" y="47"/>
                  </a:lnTo>
                  <a:lnTo>
                    <a:pt x="35" y="47"/>
                  </a:lnTo>
                  <a:lnTo>
                    <a:pt x="33" y="43"/>
                  </a:lnTo>
                  <a:lnTo>
                    <a:pt x="32" y="43"/>
                  </a:lnTo>
                  <a:lnTo>
                    <a:pt x="31" y="44"/>
                  </a:lnTo>
                  <a:lnTo>
                    <a:pt x="29" y="43"/>
                  </a:lnTo>
                  <a:lnTo>
                    <a:pt x="30" y="42"/>
                  </a:lnTo>
                  <a:lnTo>
                    <a:pt x="31" y="36"/>
                  </a:lnTo>
                  <a:lnTo>
                    <a:pt x="26" y="32"/>
                  </a:lnTo>
                  <a:lnTo>
                    <a:pt x="23" y="30"/>
                  </a:lnTo>
                  <a:lnTo>
                    <a:pt x="19" y="31"/>
                  </a:lnTo>
                  <a:lnTo>
                    <a:pt x="16" y="32"/>
                  </a:lnTo>
                  <a:lnTo>
                    <a:pt x="12" y="30"/>
                  </a:lnTo>
                  <a:lnTo>
                    <a:pt x="10" y="29"/>
                  </a:lnTo>
                  <a:lnTo>
                    <a:pt x="3" y="24"/>
                  </a:lnTo>
                  <a:lnTo>
                    <a:pt x="0" y="24"/>
                  </a:lnTo>
                  <a:lnTo>
                    <a:pt x="1" y="23"/>
                  </a:lnTo>
                  <a:lnTo>
                    <a:pt x="2" y="22"/>
                  </a:lnTo>
                  <a:lnTo>
                    <a:pt x="7" y="20"/>
                  </a:lnTo>
                  <a:lnTo>
                    <a:pt x="10" y="17"/>
                  </a:lnTo>
                  <a:lnTo>
                    <a:pt x="14" y="13"/>
                  </a:lnTo>
                  <a:lnTo>
                    <a:pt x="16" y="12"/>
                  </a:lnTo>
                  <a:lnTo>
                    <a:pt x="21" y="10"/>
                  </a:lnTo>
                  <a:lnTo>
                    <a:pt x="25" y="6"/>
                  </a:lnTo>
                  <a:lnTo>
                    <a:pt x="29" y="1"/>
                  </a:lnTo>
                  <a:lnTo>
                    <a:pt x="30" y="0"/>
                  </a:lnTo>
                  <a:lnTo>
                    <a:pt x="33" y="1"/>
                  </a:lnTo>
                  <a:lnTo>
                    <a:pt x="42" y="0"/>
                  </a:lnTo>
                  <a:lnTo>
                    <a:pt x="51" y="0"/>
                  </a:lnTo>
                  <a:lnTo>
                    <a:pt x="64" y="1"/>
                  </a:lnTo>
                  <a:lnTo>
                    <a:pt x="81" y="3"/>
                  </a:lnTo>
                  <a:lnTo>
                    <a:pt x="84" y="6"/>
                  </a:lnTo>
                  <a:lnTo>
                    <a:pt x="82" y="7"/>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520" name="Freeform 30"/>
            <p:cNvSpPr>
              <a:spLocks/>
            </p:cNvSpPr>
            <p:nvPr>
              <p:custDataLst>
                <p:tags r:id="rId21"/>
              </p:custDataLst>
            </p:nvPr>
          </p:nvSpPr>
          <p:spPr bwMode="gray">
            <a:xfrm>
              <a:off x="1646322" y="5574974"/>
              <a:ext cx="36000" cy="19200"/>
            </a:xfrm>
            <a:custGeom>
              <a:avLst/>
              <a:gdLst/>
              <a:ahLst/>
              <a:cxnLst>
                <a:cxn ang="0">
                  <a:pos x="43" y="19"/>
                </a:cxn>
                <a:cxn ang="0">
                  <a:pos x="41" y="24"/>
                </a:cxn>
                <a:cxn ang="0">
                  <a:pos x="20" y="19"/>
                </a:cxn>
                <a:cxn ang="0">
                  <a:pos x="13" y="16"/>
                </a:cxn>
                <a:cxn ang="0">
                  <a:pos x="3" y="10"/>
                </a:cxn>
                <a:cxn ang="0">
                  <a:pos x="0" y="10"/>
                </a:cxn>
                <a:cxn ang="0">
                  <a:pos x="8" y="4"/>
                </a:cxn>
                <a:cxn ang="0">
                  <a:pos x="14" y="0"/>
                </a:cxn>
                <a:cxn ang="0">
                  <a:pos x="17" y="0"/>
                </a:cxn>
                <a:cxn ang="0">
                  <a:pos x="25" y="4"/>
                </a:cxn>
                <a:cxn ang="0">
                  <a:pos x="26" y="6"/>
                </a:cxn>
                <a:cxn ang="0">
                  <a:pos x="29" y="7"/>
                </a:cxn>
                <a:cxn ang="0">
                  <a:pos x="32" y="6"/>
                </a:cxn>
                <a:cxn ang="0">
                  <a:pos x="38" y="6"/>
                </a:cxn>
                <a:cxn ang="0">
                  <a:pos x="45" y="12"/>
                </a:cxn>
                <a:cxn ang="0">
                  <a:pos x="43" y="17"/>
                </a:cxn>
                <a:cxn ang="0">
                  <a:pos x="43" y="19"/>
                </a:cxn>
              </a:cxnLst>
              <a:rect l="0" t="0" r="r" b="b"/>
              <a:pathLst>
                <a:path w="46" h="25">
                  <a:moveTo>
                    <a:pt x="43" y="19"/>
                  </a:moveTo>
                  <a:lnTo>
                    <a:pt x="41" y="24"/>
                  </a:lnTo>
                  <a:lnTo>
                    <a:pt x="20" y="19"/>
                  </a:lnTo>
                  <a:lnTo>
                    <a:pt x="13" y="16"/>
                  </a:lnTo>
                  <a:lnTo>
                    <a:pt x="3" y="10"/>
                  </a:lnTo>
                  <a:lnTo>
                    <a:pt x="0" y="10"/>
                  </a:lnTo>
                  <a:lnTo>
                    <a:pt x="8" y="4"/>
                  </a:lnTo>
                  <a:lnTo>
                    <a:pt x="14" y="0"/>
                  </a:lnTo>
                  <a:lnTo>
                    <a:pt x="17" y="0"/>
                  </a:lnTo>
                  <a:lnTo>
                    <a:pt x="25" y="4"/>
                  </a:lnTo>
                  <a:lnTo>
                    <a:pt x="26" y="6"/>
                  </a:lnTo>
                  <a:lnTo>
                    <a:pt x="29" y="7"/>
                  </a:lnTo>
                  <a:lnTo>
                    <a:pt x="32" y="6"/>
                  </a:lnTo>
                  <a:lnTo>
                    <a:pt x="38" y="6"/>
                  </a:lnTo>
                  <a:lnTo>
                    <a:pt x="45" y="12"/>
                  </a:lnTo>
                  <a:lnTo>
                    <a:pt x="43" y="17"/>
                  </a:lnTo>
                  <a:lnTo>
                    <a:pt x="43" y="19"/>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521" name="Freeform 31"/>
            <p:cNvSpPr>
              <a:spLocks/>
            </p:cNvSpPr>
            <p:nvPr>
              <p:custDataLst>
                <p:tags r:id="rId22"/>
              </p:custDataLst>
            </p:nvPr>
          </p:nvSpPr>
          <p:spPr bwMode="gray">
            <a:xfrm>
              <a:off x="1946319" y="5582174"/>
              <a:ext cx="13600" cy="13600"/>
            </a:xfrm>
            <a:custGeom>
              <a:avLst/>
              <a:gdLst/>
              <a:ahLst/>
              <a:cxnLst>
                <a:cxn ang="0">
                  <a:pos x="8" y="17"/>
                </a:cxn>
                <a:cxn ang="0">
                  <a:pos x="17" y="9"/>
                </a:cxn>
                <a:cxn ang="0">
                  <a:pos x="8" y="0"/>
                </a:cxn>
                <a:cxn ang="0">
                  <a:pos x="0" y="9"/>
                </a:cxn>
                <a:cxn ang="0">
                  <a:pos x="8" y="17"/>
                </a:cxn>
              </a:cxnLst>
              <a:rect l="0" t="0" r="r" b="b"/>
              <a:pathLst>
                <a:path w="18" h="18">
                  <a:moveTo>
                    <a:pt x="8" y="17"/>
                  </a:moveTo>
                  <a:lnTo>
                    <a:pt x="17" y="9"/>
                  </a:lnTo>
                  <a:lnTo>
                    <a:pt x="8" y="0"/>
                  </a:lnTo>
                  <a:lnTo>
                    <a:pt x="0" y="9"/>
                  </a:lnTo>
                  <a:lnTo>
                    <a:pt x="8" y="17"/>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522" name="Freeform 32"/>
            <p:cNvSpPr>
              <a:spLocks/>
            </p:cNvSpPr>
            <p:nvPr>
              <p:custDataLst>
                <p:tags r:id="rId23"/>
              </p:custDataLst>
            </p:nvPr>
          </p:nvSpPr>
          <p:spPr bwMode="gray">
            <a:xfrm>
              <a:off x="1936719" y="5533374"/>
              <a:ext cx="13600" cy="13600"/>
            </a:xfrm>
            <a:custGeom>
              <a:avLst/>
              <a:gdLst/>
              <a:ahLst/>
              <a:cxnLst>
                <a:cxn ang="0">
                  <a:pos x="9" y="16"/>
                </a:cxn>
                <a:cxn ang="0">
                  <a:pos x="17" y="8"/>
                </a:cxn>
                <a:cxn ang="0">
                  <a:pos x="9" y="0"/>
                </a:cxn>
                <a:cxn ang="0">
                  <a:pos x="0" y="8"/>
                </a:cxn>
                <a:cxn ang="0">
                  <a:pos x="9" y="16"/>
                </a:cxn>
              </a:cxnLst>
              <a:rect l="0" t="0" r="r" b="b"/>
              <a:pathLst>
                <a:path w="18" h="17">
                  <a:moveTo>
                    <a:pt x="9" y="16"/>
                  </a:moveTo>
                  <a:lnTo>
                    <a:pt x="17" y="8"/>
                  </a:lnTo>
                  <a:lnTo>
                    <a:pt x="9" y="0"/>
                  </a:lnTo>
                  <a:lnTo>
                    <a:pt x="0" y="8"/>
                  </a:lnTo>
                  <a:lnTo>
                    <a:pt x="9" y="16"/>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523" name="Freeform 33"/>
            <p:cNvSpPr>
              <a:spLocks/>
            </p:cNvSpPr>
            <p:nvPr>
              <p:custDataLst>
                <p:tags r:id="rId24"/>
              </p:custDataLst>
            </p:nvPr>
          </p:nvSpPr>
          <p:spPr bwMode="gray">
            <a:xfrm>
              <a:off x="1947119" y="5547774"/>
              <a:ext cx="13600" cy="14400"/>
            </a:xfrm>
            <a:custGeom>
              <a:avLst/>
              <a:gdLst/>
              <a:ahLst/>
              <a:cxnLst>
                <a:cxn ang="0">
                  <a:pos x="9" y="18"/>
                </a:cxn>
                <a:cxn ang="0">
                  <a:pos x="17" y="10"/>
                </a:cxn>
                <a:cxn ang="0">
                  <a:pos x="9" y="0"/>
                </a:cxn>
                <a:cxn ang="0">
                  <a:pos x="0" y="10"/>
                </a:cxn>
                <a:cxn ang="0">
                  <a:pos x="9" y="18"/>
                </a:cxn>
              </a:cxnLst>
              <a:rect l="0" t="0" r="r" b="b"/>
              <a:pathLst>
                <a:path w="18" h="19">
                  <a:moveTo>
                    <a:pt x="9" y="18"/>
                  </a:moveTo>
                  <a:lnTo>
                    <a:pt x="17" y="10"/>
                  </a:lnTo>
                  <a:lnTo>
                    <a:pt x="9" y="0"/>
                  </a:lnTo>
                  <a:lnTo>
                    <a:pt x="0" y="10"/>
                  </a:lnTo>
                  <a:lnTo>
                    <a:pt x="9" y="18"/>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524" name="Freeform 34"/>
            <p:cNvSpPr>
              <a:spLocks/>
            </p:cNvSpPr>
            <p:nvPr>
              <p:custDataLst>
                <p:tags r:id="rId25"/>
              </p:custDataLst>
            </p:nvPr>
          </p:nvSpPr>
          <p:spPr bwMode="gray">
            <a:xfrm>
              <a:off x="1947119" y="5570174"/>
              <a:ext cx="13600" cy="14400"/>
            </a:xfrm>
            <a:custGeom>
              <a:avLst/>
              <a:gdLst/>
              <a:ahLst/>
              <a:cxnLst>
                <a:cxn ang="0">
                  <a:pos x="8" y="18"/>
                </a:cxn>
                <a:cxn ang="0">
                  <a:pos x="17" y="10"/>
                </a:cxn>
                <a:cxn ang="0">
                  <a:pos x="8" y="0"/>
                </a:cxn>
                <a:cxn ang="0">
                  <a:pos x="0" y="10"/>
                </a:cxn>
                <a:cxn ang="0">
                  <a:pos x="8" y="18"/>
                </a:cxn>
              </a:cxnLst>
              <a:rect l="0" t="0" r="r" b="b"/>
              <a:pathLst>
                <a:path w="18" h="19">
                  <a:moveTo>
                    <a:pt x="8" y="18"/>
                  </a:moveTo>
                  <a:lnTo>
                    <a:pt x="17" y="10"/>
                  </a:lnTo>
                  <a:lnTo>
                    <a:pt x="8" y="0"/>
                  </a:lnTo>
                  <a:lnTo>
                    <a:pt x="0" y="10"/>
                  </a:lnTo>
                  <a:lnTo>
                    <a:pt x="8" y="18"/>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525" name="Freeform 35"/>
            <p:cNvSpPr>
              <a:spLocks/>
            </p:cNvSpPr>
            <p:nvPr>
              <p:custDataLst>
                <p:tags r:id="rId26"/>
              </p:custDataLst>
            </p:nvPr>
          </p:nvSpPr>
          <p:spPr bwMode="gray">
            <a:xfrm>
              <a:off x="1949519" y="5556574"/>
              <a:ext cx="14400" cy="15200"/>
            </a:xfrm>
            <a:custGeom>
              <a:avLst/>
              <a:gdLst/>
              <a:ahLst/>
              <a:cxnLst>
                <a:cxn ang="0">
                  <a:pos x="5" y="18"/>
                </a:cxn>
                <a:cxn ang="0">
                  <a:pos x="17" y="9"/>
                </a:cxn>
                <a:cxn ang="0">
                  <a:pos x="5" y="0"/>
                </a:cxn>
                <a:cxn ang="0">
                  <a:pos x="0" y="9"/>
                </a:cxn>
                <a:cxn ang="0">
                  <a:pos x="5" y="18"/>
                </a:cxn>
              </a:cxnLst>
              <a:rect l="0" t="0" r="r" b="b"/>
              <a:pathLst>
                <a:path w="18" h="19">
                  <a:moveTo>
                    <a:pt x="5" y="18"/>
                  </a:moveTo>
                  <a:lnTo>
                    <a:pt x="17" y="9"/>
                  </a:lnTo>
                  <a:lnTo>
                    <a:pt x="5" y="0"/>
                  </a:lnTo>
                  <a:lnTo>
                    <a:pt x="0" y="9"/>
                  </a:lnTo>
                  <a:lnTo>
                    <a:pt x="5" y="18"/>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526" name="Freeform 36"/>
            <p:cNvSpPr>
              <a:spLocks/>
            </p:cNvSpPr>
            <p:nvPr>
              <p:custDataLst>
                <p:tags r:id="rId27"/>
              </p:custDataLst>
            </p:nvPr>
          </p:nvSpPr>
          <p:spPr bwMode="gray">
            <a:xfrm>
              <a:off x="1907120" y="5531774"/>
              <a:ext cx="15200" cy="13600"/>
            </a:xfrm>
            <a:custGeom>
              <a:avLst/>
              <a:gdLst/>
              <a:ahLst/>
              <a:cxnLst>
                <a:cxn ang="0">
                  <a:pos x="9" y="17"/>
                </a:cxn>
                <a:cxn ang="0">
                  <a:pos x="15" y="14"/>
                </a:cxn>
                <a:cxn ang="0">
                  <a:pos x="18" y="5"/>
                </a:cxn>
                <a:cxn ang="0">
                  <a:pos x="9" y="0"/>
                </a:cxn>
                <a:cxn ang="0">
                  <a:pos x="0" y="5"/>
                </a:cxn>
                <a:cxn ang="0">
                  <a:pos x="3" y="14"/>
                </a:cxn>
                <a:cxn ang="0">
                  <a:pos x="9" y="17"/>
                </a:cxn>
              </a:cxnLst>
              <a:rect l="0" t="0" r="r" b="b"/>
              <a:pathLst>
                <a:path w="19" h="18">
                  <a:moveTo>
                    <a:pt x="9" y="17"/>
                  </a:moveTo>
                  <a:lnTo>
                    <a:pt x="15" y="14"/>
                  </a:lnTo>
                  <a:lnTo>
                    <a:pt x="18" y="5"/>
                  </a:lnTo>
                  <a:lnTo>
                    <a:pt x="9" y="0"/>
                  </a:lnTo>
                  <a:lnTo>
                    <a:pt x="0" y="5"/>
                  </a:lnTo>
                  <a:lnTo>
                    <a:pt x="3" y="14"/>
                  </a:lnTo>
                  <a:lnTo>
                    <a:pt x="9" y="17"/>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527" name="Freeform 37"/>
            <p:cNvSpPr>
              <a:spLocks/>
            </p:cNvSpPr>
            <p:nvPr>
              <p:custDataLst>
                <p:tags r:id="rId28"/>
              </p:custDataLst>
            </p:nvPr>
          </p:nvSpPr>
          <p:spPr bwMode="gray">
            <a:xfrm>
              <a:off x="1771121" y="5436575"/>
              <a:ext cx="17600" cy="14400"/>
            </a:xfrm>
            <a:custGeom>
              <a:avLst/>
              <a:gdLst/>
              <a:ahLst/>
              <a:cxnLst>
                <a:cxn ang="0">
                  <a:pos x="11" y="18"/>
                </a:cxn>
                <a:cxn ang="0">
                  <a:pos x="22" y="10"/>
                </a:cxn>
                <a:cxn ang="0">
                  <a:pos x="18" y="3"/>
                </a:cxn>
                <a:cxn ang="0">
                  <a:pos x="11" y="0"/>
                </a:cxn>
                <a:cxn ang="0">
                  <a:pos x="0" y="10"/>
                </a:cxn>
                <a:cxn ang="0">
                  <a:pos x="11" y="18"/>
                </a:cxn>
              </a:cxnLst>
              <a:rect l="0" t="0" r="r" b="b"/>
              <a:pathLst>
                <a:path w="23" h="19">
                  <a:moveTo>
                    <a:pt x="11" y="18"/>
                  </a:moveTo>
                  <a:lnTo>
                    <a:pt x="22" y="10"/>
                  </a:lnTo>
                  <a:lnTo>
                    <a:pt x="18" y="3"/>
                  </a:lnTo>
                  <a:lnTo>
                    <a:pt x="11" y="0"/>
                  </a:lnTo>
                  <a:lnTo>
                    <a:pt x="0" y="10"/>
                  </a:lnTo>
                  <a:lnTo>
                    <a:pt x="11" y="18"/>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528" name="Freeform 38"/>
            <p:cNvSpPr>
              <a:spLocks/>
            </p:cNvSpPr>
            <p:nvPr>
              <p:custDataLst>
                <p:tags r:id="rId29"/>
              </p:custDataLst>
            </p:nvPr>
          </p:nvSpPr>
          <p:spPr bwMode="gray">
            <a:xfrm>
              <a:off x="1801521" y="5437375"/>
              <a:ext cx="14400" cy="20000"/>
            </a:xfrm>
            <a:custGeom>
              <a:avLst/>
              <a:gdLst/>
              <a:ahLst/>
              <a:cxnLst>
                <a:cxn ang="0">
                  <a:pos x="7" y="24"/>
                </a:cxn>
                <a:cxn ang="0">
                  <a:pos x="18" y="12"/>
                </a:cxn>
                <a:cxn ang="0">
                  <a:pos x="7" y="0"/>
                </a:cxn>
                <a:cxn ang="0">
                  <a:pos x="0" y="12"/>
                </a:cxn>
                <a:cxn ang="0">
                  <a:pos x="7" y="24"/>
                </a:cxn>
              </a:cxnLst>
              <a:rect l="0" t="0" r="r" b="b"/>
              <a:pathLst>
                <a:path w="19" h="25">
                  <a:moveTo>
                    <a:pt x="7" y="24"/>
                  </a:moveTo>
                  <a:lnTo>
                    <a:pt x="18" y="12"/>
                  </a:lnTo>
                  <a:lnTo>
                    <a:pt x="7" y="0"/>
                  </a:lnTo>
                  <a:lnTo>
                    <a:pt x="0" y="12"/>
                  </a:lnTo>
                  <a:lnTo>
                    <a:pt x="7" y="24"/>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529" name="Freeform 39"/>
            <p:cNvSpPr>
              <a:spLocks/>
            </p:cNvSpPr>
            <p:nvPr>
              <p:custDataLst>
                <p:tags r:id="rId30"/>
              </p:custDataLst>
            </p:nvPr>
          </p:nvSpPr>
          <p:spPr bwMode="gray">
            <a:xfrm>
              <a:off x="1819121" y="5471775"/>
              <a:ext cx="12800" cy="14400"/>
            </a:xfrm>
            <a:custGeom>
              <a:avLst/>
              <a:gdLst/>
              <a:ahLst/>
              <a:cxnLst>
                <a:cxn ang="0">
                  <a:pos x="5" y="18"/>
                </a:cxn>
                <a:cxn ang="0">
                  <a:pos x="16" y="7"/>
                </a:cxn>
                <a:cxn ang="0">
                  <a:pos x="5" y="0"/>
                </a:cxn>
                <a:cxn ang="0">
                  <a:pos x="0" y="7"/>
                </a:cxn>
                <a:cxn ang="0">
                  <a:pos x="5" y="18"/>
                </a:cxn>
              </a:cxnLst>
              <a:rect l="0" t="0" r="r" b="b"/>
              <a:pathLst>
                <a:path w="17" h="19">
                  <a:moveTo>
                    <a:pt x="5" y="18"/>
                  </a:moveTo>
                  <a:lnTo>
                    <a:pt x="16" y="7"/>
                  </a:lnTo>
                  <a:lnTo>
                    <a:pt x="5" y="0"/>
                  </a:lnTo>
                  <a:lnTo>
                    <a:pt x="0" y="7"/>
                  </a:lnTo>
                  <a:lnTo>
                    <a:pt x="5" y="18"/>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530" name="Freeform 40"/>
            <p:cNvSpPr>
              <a:spLocks/>
            </p:cNvSpPr>
            <p:nvPr>
              <p:custDataLst>
                <p:tags r:id="rId31"/>
              </p:custDataLst>
            </p:nvPr>
          </p:nvSpPr>
          <p:spPr bwMode="gray">
            <a:xfrm>
              <a:off x="1830320" y="5473375"/>
              <a:ext cx="12800" cy="15200"/>
            </a:xfrm>
            <a:custGeom>
              <a:avLst/>
              <a:gdLst/>
              <a:ahLst/>
              <a:cxnLst>
                <a:cxn ang="0">
                  <a:pos x="9" y="18"/>
                </a:cxn>
                <a:cxn ang="0">
                  <a:pos x="16" y="9"/>
                </a:cxn>
                <a:cxn ang="0">
                  <a:pos x="9" y="0"/>
                </a:cxn>
                <a:cxn ang="0">
                  <a:pos x="0" y="9"/>
                </a:cxn>
                <a:cxn ang="0">
                  <a:pos x="9" y="18"/>
                </a:cxn>
              </a:cxnLst>
              <a:rect l="0" t="0" r="r" b="b"/>
              <a:pathLst>
                <a:path w="17" h="19">
                  <a:moveTo>
                    <a:pt x="9" y="18"/>
                  </a:moveTo>
                  <a:lnTo>
                    <a:pt x="16" y="9"/>
                  </a:lnTo>
                  <a:lnTo>
                    <a:pt x="9" y="0"/>
                  </a:lnTo>
                  <a:lnTo>
                    <a:pt x="0" y="9"/>
                  </a:lnTo>
                  <a:lnTo>
                    <a:pt x="9" y="18"/>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531" name="Freeform 41"/>
            <p:cNvSpPr>
              <a:spLocks/>
            </p:cNvSpPr>
            <p:nvPr>
              <p:custDataLst>
                <p:tags r:id="rId32"/>
              </p:custDataLst>
            </p:nvPr>
          </p:nvSpPr>
          <p:spPr bwMode="gray">
            <a:xfrm>
              <a:off x="1824720" y="5501375"/>
              <a:ext cx="15200" cy="15200"/>
            </a:xfrm>
            <a:custGeom>
              <a:avLst/>
              <a:gdLst/>
              <a:ahLst/>
              <a:cxnLst>
                <a:cxn ang="0">
                  <a:pos x="0" y="11"/>
                </a:cxn>
                <a:cxn ang="0">
                  <a:pos x="3" y="2"/>
                </a:cxn>
                <a:cxn ang="0">
                  <a:pos x="9" y="0"/>
                </a:cxn>
                <a:cxn ang="0">
                  <a:pos x="14" y="7"/>
                </a:cxn>
                <a:cxn ang="0">
                  <a:pos x="18" y="16"/>
                </a:cxn>
                <a:cxn ang="0">
                  <a:pos x="9" y="19"/>
                </a:cxn>
                <a:cxn ang="0">
                  <a:pos x="0" y="11"/>
                </a:cxn>
              </a:cxnLst>
              <a:rect l="0" t="0" r="r" b="b"/>
              <a:pathLst>
                <a:path w="19" h="20">
                  <a:moveTo>
                    <a:pt x="0" y="11"/>
                  </a:moveTo>
                  <a:lnTo>
                    <a:pt x="3" y="2"/>
                  </a:lnTo>
                  <a:lnTo>
                    <a:pt x="9" y="0"/>
                  </a:lnTo>
                  <a:lnTo>
                    <a:pt x="14" y="7"/>
                  </a:lnTo>
                  <a:lnTo>
                    <a:pt x="18" y="16"/>
                  </a:lnTo>
                  <a:lnTo>
                    <a:pt x="9" y="19"/>
                  </a:lnTo>
                  <a:lnTo>
                    <a:pt x="0" y="11"/>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532" name="Freeform 42"/>
            <p:cNvSpPr>
              <a:spLocks/>
            </p:cNvSpPr>
            <p:nvPr>
              <p:custDataLst>
                <p:tags r:id="rId33"/>
              </p:custDataLst>
            </p:nvPr>
          </p:nvSpPr>
          <p:spPr bwMode="gray">
            <a:xfrm>
              <a:off x="1793521" y="5471775"/>
              <a:ext cx="15200" cy="16800"/>
            </a:xfrm>
            <a:custGeom>
              <a:avLst/>
              <a:gdLst/>
              <a:ahLst/>
              <a:cxnLst>
                <a:cxn ang="0">
                  <a:pos x="7" y="0"/>
                </a:cxn>
                <a:cxn ang="0">
                  <a:pos x="0" y="3"/>
                </a:cxn>
                <a:cxn ang="0">
                  <a:pos x="6" y="10"/>
                </a:cxn>
                <a:cxn ang="0">
                  <a:pos x="10" y="21"/>
                </a:cxn>
                <a:cxn ang="0">
                  <a:pos x="15" y="21"/>
                </a:cxn>
                <a:cxn ang="0">
                  <a:pos x="18" y="17"/>
                </a:cxn>
                <a:cxn ang="0">
                  <a:pos x="15" y="7"/>
                </a:cxn>
                <a:cxn ang="0">
                  <a:pos x="7" y="0"/>
                </a:cxn>
              </a:cxnLst>
              <a:rect l="0" t="0" r="r" b="b"/>
              <a:pathLst>
                <a:path w="19" h="22">
                  <a:moveTo>
                    <a:pt x="7" y="0"/>
                  </a:moveTo>
                  <a:lnTo>
                    <a:pt x="0" y="3"/>
                  </a:lnTo>
                  <a:lnTo>
                    <a:pt x="6" y="10"/>
                  </a:lnTo>
                  <a:lnTo>
                    <a:pt x="10" y="21"/>
                  </a:lnTo>
                  <a:lnTo>
                    <a:pt x="15" y="21"/>
                  </a:lnTo>
                  <a:lnTo>
                    <a:pt x="18" y="17"/>
                  </a:lnTo>
                  <a:lnTo>
                    <a:pt x="15" y="7"/>
                  </a:lnTo>
                  <a:lnTo>
                    <a:pt x="7" y="0"/>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533" name="Freeform 43"/>
            <p:cNvSpPr>
              <a:spLocks/>
            </p:cNvSpPr>
            <p:nvPr>
              <p:custDataLst>
                <p:tags r:id="rId34"/>
              </p:custDataLst>
            </p:nvPr>
          </p:nvSpPr>
          <p:spPr bwMode="gray">
            <a:xfrm>
              <a:off x="1840720" y="5518974"/>
              <a:ext cx="30400" cy="22400"/>
            </a:xfrm>
            <a:custGeom>
              <a:avLst/>
              <a:gdLst/>
              <a:ahLst/>
              <a:cxnLst>
                <a:cxn ang="0">
                  <a:pos x="4" y="0"/>
                </a:cxn>
                <a:cxn ang="0">
                  <a:pos x="6" y="4"/>
                </a:cxn>
                <a:cxn ang="0">
                  <a:pos x="4" y="8"/>
                </a:cxn>
                <a:cxn ang="0">
                  <a:pos x="0" y="14"/>
                </a:cxn>
                <a:cxn ang="0">
                  <a:pos x="0" y="20"/>
                </a:cxn>
                <a:cxn ang="0">
                  <a:pos x="2" y="24"/>
                </a:cxn>
                <a:cxn ang="0">
                  <a:pos x="4" y="28"/>
                </a:cxn>
                <a:cxn ang="0">
                  <a:pos x="8" y="28"/>
                </a:cxn>
                <a:cxn ang="0">
                  <a:pos x="13" y="23"/>
                </a:cxn>
                <a:cxn ang="0">
                  <a:pos x="17" y="21"/>
                </a:cxn>
                <a:cxn ang="0">
                  <a:pos x="21" y="22"/>
                </a:cxn>
                <a:cxn ang="0">
                  <a:pos x="31" y="21"/>
                </a:cxn>
                <a:cxn ang="0">
                  <a:pos x="38" y="18"/>
                </a:cxn>
                <a:cxn ang="0">
                  <a:pos x="35" y="11"/>
                </a:cxn>
                <a:cxn ang="0">
                  <a:pos x="31" y="8"/>
                </a:cxn>
                <a:cxn ang="0">
                  <a:pos x="22" y="8"/>
                </a:cxn>
                <a:cxn ang="0">
                  <a:pos x="28" y="5"/>
                </a:cxn>
                <a:cxn ang="0">
                  <a:pos x="19" y="5"/>
                </a:cxn>
                <a:cxn ang="0">
                  <a:pos x="13" y="1"/>
                </a:cxn>
                <a:cxn ang="0">
                  <a:pos x="4" y="0"/>
                </a:cxn>
              </a:cxnLst>
              <a:rect l="0" t="0" r="r" b="b"/>
              <a:pathLst>
                <a:path w="39" h="29">
                  <a:moveTo>
                    <a:pt x="4" y="0"/>
                  </a:moveTo>
                  <a:lnTo>
                    <a:pt x="6" y="4"/>
                  </a:lnTo>
                  <a:lnTo>
                    <a:pt x="4" y="8"/>
                  </a:lnTo>
                  <a:lnTo>
                    <a:pt x="0" y="14"/>
                  </a:lnTo>
                  <a:lnTo>
                    <a:pt x="0" y="20"/>
                  </a:lnTo>
                  <a:lnTo>
                    <a:pt x="2" y="24"/>
                  </a:lnTo>
                  <a:lnTo>
                    <a:pt x="4" y="28"/>
                  </a:lnTo>
                  <a:lnTo>
                    <a:pt x="8" y="28"/>
                  </a:lnTo>
                  <a:lnTo>
                    <a:pt x="13" y="23"/>
                  </a:lnTo>
                  <a:lnTo>
                    <a:pt x="17" y="21"/>
                  </a:lnTo>
                  <a:lnTo>
                    <a:pt x="21" y="22"/>
                  </a:lnTo>
                  <a:lnTo>
                    <a:pt x="31" y="21"/>
                  </a:lnTo>
                  <a:lnTo>
                    <a:pt x="38" y="18"/>
                  </a:lnTo>
                  <a:lnTo>
                    <a:pt x="35" y="11"/>
                  </a:lnTo>
                  <a:lnTo>
                    <a:pt x="31" y="8"/>
                  </a:lnTo>
                  <a:lnTo>
                    <a:pt x="22" y="8"/>
                  </a:lnTo>
                  <a:lnTo>
                    <a:pt x="28" y="5"/>
                  </a:lnTo>
                  <a:lnTo>
                    <a:pt x="19" y="5"/>
                  </a:lnTo>
                  <a:lnTo>
                    <a:pt x="13" y="1"/>
                  </a:lnTo>
                  <a:lnTo>
                    <a:pt x="4" y="0"/>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534" name="Freeform 44"/>
            <p:cNvSpPr>
              <a:spLocks/>
            </p:cNvSpPr>
            <p:nvPr>
              <p:custDataLst>
                <p:tags r:id="rId35"/>
              </p:custDataLst>
            </p:nvPr>
          </p:nvSpPr>
          <p:spPr bwMode="gray">
            <a:xfrm>
              <a:off x="1810321" y="5514974"/>
              <a:ext cx="35200" cy="28800"/>
            </a:xfrm>
            <a:custGeom>
              <a:avLst/>
              <a:gdLst/>
              <a:ahLst/>
              <a:cxnLst>
                <a:cxn ang="0">
                  <a:pos x="10" y="1"/>
                </a:cxn>
                <a:cxn ang="0">
                  <a:pos x="7" y="6"/>
                </a:cxn>
                <a:cxn ang="0">
                  <a:pos x="13" y="8"/>
                </a:cxn>
                <a:cxn ang="0">
                  <a:pos x="18" y="7"/>
                </a:cxn>
                <a:cxn ang="0">
                  <a:pos x="23" y="9"/>
                </a:cxn>
                <a:cxn ang="0">
                  <a:pos x="26" y="13"/>
                </a:cxn>
                <a:cxn ang="0">
                  <a:pos x="26" y="17"/>
                </a:cxn>
                <a:cxn ang="0">
                  <a:pos x="25" y="19"/>
                </a:cxn>
                <a:cxn ang="0">
                  <a:pos x="19" y="20"/>
                </a:cxn>
                <a:cxn ang="0">
                  <a:pos x="9" y="17"/>
                </a:cxn>
                <a:cxn ang="0">
                  <a:pos x="3" y="17"/>
                </a:cxn>
                <a:cxn ang="0">
                  <a:pos x="0" y="21"/>
                </a:cxn>
                <a:cxn ang="0">
                  <a:pos x="5" y="24"/>
                </a:cxn>
                <a:cxn ang="0">
                  <a:pos x="10" y="25"/>
                </a:cxn>
                <a:cxn ang="0">
                  <a:pos x="18" y="27"/>
                </a:cxn>
                <a:cxn ang="0">
                  <a:pos x="24" y="31"/>
                </a:cxn>
                <a:cxn ang="0">
                  <a:pos x="32" y="36"/>
                </a:cxn>
                <a:cxn ang="0">
                  <a:pos x="40" y="34"/>
                </a:cxn>
                <a:cxn ang="0">
                  <a:pos x="42" y="32"/>
                </a:cxn>
                <a:cxn ang="0">
                  <a:pos x="40" y="29"/>
                </a:cxn>
                <a:cxn ang="0">
                  <a:pos x="38" y="25"/>
                </a:cxn>
                <a:cxn ang="0">
                  <a:pos x="38" y="17"/>
                </a:cxn>
                <a:cxn ang="0">
                  <a:pos x="42" y="14"/>
                </a:cxn>
                <a:cxn ang="0">
                  <a:pos x="45" y="8"/>
                </a:cxn>
                <a:cxn ang="0">
                  <a:pos x="42" y="4"/>
                </a:cxn>
                <a:cxn ang="0">
                  <a:pos x="29" y="1"/>
                </a:cxn>
                <a:cxn ang="0">
                  <a:pos x="19" y="0"/>
                </a:cxn>
                <a:cxn ang="0">
                  <a:pos x="10" y="1"/>
                </a:cxn>
              </a:cxnLst>
              <a:rect l="0" t="0" r="r" b="b"/>
              <a:pathLst>
                <a:path w="46" h="37">
                  <a:moveTo>
                    <a:pt x="10" y="1"/>
                  </a:moveTo>
                  <a:lnTo>
                    <a:pt x="7" y="6"/>
                  </a:lnTo>
                  <a:lnTo>
                    <a:pt x="13" y="8"/>
                  </a:lnTo>
                  <a:lnTo>
                    <a:pt x="18" y="7"/>
                  </a:lnTo>
                  <a:lnTo>
                    <a:pt x="23" y="9"/>
                  </a:lnTo>
                  <a:lnTo>
                    <a:pt x="26" y="13"/>
                  </a:lnTo>
                  <a:lnTo>
                    <a:pt x="26" y="17"/>
                  </a:lnTo>
                  <a:lnTo>
                    <a:pt x="25" y="19"/>
                  </a:lnTo>
                  <a:lnTo>
                    <a:pt x="19" y="20"/>
                  </a:lnTo>
                  <a:lnTo>
                    <a:pt x="9" y="17"/>
                  </a:lnTo>
                  <a:lnTo>
                    <a:pt x="3" y="17"/>
                  </a:lnTo>
                  <a:lnTo>
                    <a:pt x="0" y="21"/>
                  </a:lnTo>
                  <a:lnTo>
                    <a:pt x="5" y="24"/>
                  </a:lnTo>
                  <a:lnTo>
                    <a:pt x="10" y="25"/>
                  </a:lnTo>
                  <a:lnTo>
                    <a:pt x="18" y="27"/>
                  </a:lnTo>
                  <a:lnTo>
                    <a:pt x="24" y="31"/>
                  </a:lnTo>
                  <a:lnTo>
                    <a:pt x="32" y="36"/>
                  </a:lnTo>
                  <a:lnTo>
                    <a:pt x="40" y="34"/>
                  </a:lnTo>
                  <a:lnTo>
                    <a:pt x="42" y="32"/>
                  </a:lnTo>
                  <a:lnTo>
                    <a:pt x="40" y="29"/>
                  </a:lnTo>
                  <a:lnTo>
                    <a:pt x="38" y="25"/>
                  </a:lnTo>
                  <a:lnTo>
                    <a:pt x="38" y="17"/>
                  </a:lnTo>
                  <a:lnTo>
                    <a:pt x="42" y="14"/>
                  </a:lnTo>
                  <a:lnTo>
                    <a:pt x="45" y="8"/>
                  </a:lnTo>
                  <a:lnTo>
                    <a:pt x="42" y="4"/>
                  </a:lnTo>
                  <a:lnTo>
                    <a:pt x="29" y="1"/>
                  </a:lnTo>
                  <a:lnTo>
                    <a:pt x="19" y="0"/>
                  </a:lnTo>
                  <a:lnTo>
                    <a:pt x="10" y="1"/>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535" name="Freeform 45"/>
            <p:cNvSpPr>
              <a:spLocks/>
            </p:cNvSpPr>
            <p:nvPr>
              <p:custDataLst>
                <p:tags r:id="rId36"/>
              </p:custDataLst>
            </p:nvPr>
          </p:nvSpPr>
          <p:spPr bwMode="gray">
            <a:xfrm>
              <a:off x="1774321" y="5532574"/>
              <a:ext cx="19200" cy="13600"/>
            </a:xfrm>
            <a:custGeom>
              <a:avLst/>
              <a:gdLst/>
              <a:ahLst/>
              <a:cxnLst>
                <a:cxn ang="0">
                  <a:pos x="10" y="0"/>
                </a:cxn>
                <a:cxn ang="0">
                  <a:pos x="4" y="1"/>
                </a:cxn>
                <a:cxn ang="0">
                  <a:pos x="1" y="3"/>
                </a:cxn>
                <a:cxn ang="0">
                  <a:pos x="0" y="8"/>
                </a:cxn>
                <a:cxn ang="0">
                  <a:pos x="4" y="13"/>
                </a:cxn>
                <a:cxn ang="0">
                  <a:pos x="16" y="15"/>
                </a:cxn>
                <a:cxn ang="0">
                  <a:pos x="19" y="17"/>
                </a:cxn>
                <a:cxn ang="0">
                  <a:pos x="24" y="15"/>
                </a:cxn>
                <a:cxn ang="0">
                  <a:pos x="22" y="8"/>
                </a:cxn>
                <a:cxn ang="0">
                  <a:pos x="20" y="3"/>
                </a:cxn>
                <a:cxn ang="0">
                  <a:pos x="10" y="0"/>
                </a:cxn>
              </a:cxnLst>
              <a:rect l="0" t="0" r="r" b="b"/>
              <a:pathLst>
                <a:path w="25" h="18">
                  <a:moveTo>
                    <a:pt x="10" y="0"/>
                  </a:moveTo>
                  <a:lnTo>
                    <a:pt x="4" y="1"/>
                  </a:lnTo>
                  <a:lnTo>
                    <a:pt x="1" y="3"/>
                  </a:lnTo>
                  <a:lnTo>
                    <a:pt x="0" y="8"/>
                  </a:lnTo>
                  <a:lnTo>
                    <a:pt x="4" y="13"/>
                  </a:lnTo>
                  <a:lnTo>
                    <a:pt x="16" y="15"/>
                  </a:lnTo>
                  <a:lnTo>
                    <a:pt x="19" y="17"/>
                  </a:lnTo>
                  <a:lnTo>
                    <a:pt x="24" y="15"/>
                  </a:lnTo>
                  <a:lnTo>
                    <a:pt x="22" y="8"/>
                  </a:lnTo>
                  <a:lnTo>
                    <a:pt x="20" y="3"/>
                  </a:lnTo>
                  <a:lnTo>
                    <a:pt x="10" y="0"/>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536" name="Freeform 46"/>
            <p:cNvSpPr>
              <a:spLocks/>
            </p:cNvSpPr>
            <p:nvPr>
              <p:custDataLst>
                <p:tags r:id="rId37"/>
              </p:custDataLst>
            </p:nvPr>
          </p:nvSpPr>
          <p:spPr bwMode="gray">
            <a:xfrm>
              <a:off x="1705522" y="5479775"/>
              <a:ext cx="107199" cy="42400"/>
            </a:xfrm>
            <a:custGeom>
              <a:avLst/>
              <a:gdLst/>
              <a:ahLst/>
              <a:cxnLst>
                <a:cxn ang="0">
                  <a:pos x="18" y="2"/>
                </a:cxn>
                <a:cxn ang="0">
                  <a:pos x="8" y="5"/>
                </a:cxn>
                <a:cxn ang="0">
                  <a:pos x="2" y="11"/>
                </a:cxn>
                <a:cxn ang="0">
                  <a:pos x="0" y="16"/>
                </a:cxn>
                <a:cxn ang="0">
                  <a:pos x="3" y="20"/>
                </a:cxn>
                <a:cxn ang="0">
                  <a:pos x="12" y="21"/>
                </a:cxn>
                <a:cxn ang="0">
                  <a:pos x="23" y="16"/>
                </a:cxn>
                <a:cxn ang="0">
                  <a:pos x="32" y="15"/>
                </a:cxn>
                <a:cxn ang="0">
                  <a:pos x="52" y="22"/>
                </a:cxn>
                <a:cxn ang="0">
                  <a:pos x="66" y="30"/>
                </a:cxn>
                <a:cxn ang="0">
                  <a:pos x="72" y="34"/>
                </a:cxn>
                <a:cxn ang="0">
                  <a:pos x="86" y="39"/>
                </a:cxn>
                <a:cxn ang="0">
                  <a:pos x="97" y="40"/>
                </a:cxn>
                <a:cxn ang="0">
                  <a:pos x="96" y="45"/>
                </a:cxn>
                <a:cxn ang="0">
                  <a:pos x="89" y="49"/>
                </a:cxn>
                <a:cxn ang="0">
                  <a:pos x="90" y="52"/>
                </a:cxn>
                <a:cxn ang="0">
                  <a:pos x="104" y="54"/>
                </a:cxn>
                <a:cxn ang="0">
                  <a:pos x="121" y="52"/>
                </a:cxn>
                <a:cxn ang="0">
                  <a:pos x="136" y="52"/>
                </a:cxn>
                <a:cxn ang="0">
                  <a:pos x="138" y="49"/>
                </a:cxn>
                <a:cxn ang="0">
                  <a:pos x="136" y="42"/>
                </a:cxn>
                <a:cxn ang="0">
                  <a:pos x="118" y="32"/>
                </a:cxn>
                <a:cxn ang="0">
                  <a:pos x="115" y="29"/>
                </a:cxn>
                <a:cxn ang="0">
                  <a:pos x="86" y="21"/>
                </a:cxn>
                <a:cxn ang="0">
                  <a:pos x="75" y="19"/>
                </a:cxn>
                <a:cxn ang="0">
                  <a:pos x="58" y="5"/>
                </a:cxn>
                <a:cxn ang="0">
                  <a:pos x="31" y="0"/>
                </a:cxn>
                <a:cxn ang="0">
                  <a:pos x="18" y="2"/>
                </a:cxn>
              </a:cxnLst>
              <a:rect l="0" t="0" r="r" b="b"/>
              <a:pathLst>
                <a:path w="139" h="55">
                  <a:moveTo>
                    <a:pt x="18" y="2"/>
                  </a:moveTo>
                  <a:lnTo>
                    <a:pt x="8" y="5"/>
                  </a:lnTo>
                  <a:lnTo>
                    <a:pt x="2" y="11"/>
                  </a:lnTo>
                  <a:lnTo>
                    <a:pt x="0" y="16"/>
                  </a:lnTo>
                  <a:lnTo>
                    <a:pt x="3" y="20"/>
                  </a:lnTo>
                  <a:lnTo>
                    <a:pt x="12" y="21"/>
                  </a:lnTo>
                  <a:lnTo>
                    <a:pt x="23" y="16"/>
                  </a:lnTo>
                  <a:lnTo>
                    <a:pt x="32" y="15"/>
                  </a:lnTo>
                  <a:lnTo>
                    <a:pt x="52" y="22"/>
                  </a:lnTo>
                  <a:lnTo>
                    <a:pt x="66" y="30"/>
                  </a:lnTo>
                  <a:lnTo>
                    <a:pt x="72" y="34"/>
                  </a:lnTo>
                  <a:lnTo>
                    <a:pt x="86" y="39"/>
                  </a:lnTo>
                  <a:lnTo>
                    <a:pt x="97" y="40"/>
                  </a:lnTo>
                  <a:lnTo>
                    <a:pt x="96" y="45"/>
                  </a:lnTo>
                  <a:lnTo>
                    <a:pt x="89" y="49"/>
                  </a:lnTo>
                  <a:lnTo>
                    <a:pt x="90" y="52"/>
                  </a:lnTo>
                  <a:lnTo>
                    <a:pt x="104" y="54"/>
                  </a:lnTo>
                  <a:lnTo>
                    <a:pt x="121" y="52"/>
                  </a:lnTo>
                  <a:lnTo>
                    <a:pt x="136" y="52"/>
                  </a:lnTo>
                  <a:lnTo>
                    <a:pt x="138" y="49"/>
                  </a:lnTo>
                  <a:lnTo>
                    <a:pt x="136" y="42"/>
                  </a:lnTo>
                  <a:lnTo>
                    <a:pt x="118" y="32"/>
                  </a:lnTo>
                  <a:lnTo>
                    <a:pt x="115" y="29"/>
                  </a:lnTo>
                  <a:lnTo>
                    <a:pt x="86" y="21"/>
                  </a:lnTo>
                  <a:lnTo>
                    <a:pt x="75" y="19"/>
                  </a:lnTo>
                  <a:lnTo>
                    <a:pt x="58" y="5"/>
                  </a:lnTo>
                  <a:lnTo>
                    <a:pt x="31" y="0"/>
                  </a:lnTo>
                  <a:lnTo>
                    <a:pt x="18" y="2"/>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537" name="Freeform 47"/>
            <p:cNvSpPr>
              <a:spLocks/>
            </p:cNvSpPr>
            <p:nvPr>
              <p:custDataLst>
                <p:tags r:id="rId38"/>
              </p:custDataLst>
            </p:nvPr>
          </p:nvSpPr>
          <p:spPr bwMode="gray">
            <a:xfrm>
              <a:off x="1879120" y="5531774"/>
              <a:ext cx="21600" cy="13600"/>
            </a:xfrm>
            <a:custGeom>
              <a:avLst/>
              <a:gdLst/>
              <a:ahLst/>
              <a:cxnLst>
                <a:cxn ang="0">
                  <a:pos x="3" y="2"/>
                </a:cxn>
                <a:cxn ang="0">
                  <a:pos x="0" y="5"/>
                </a:cxn>
                <a:cxn ang="0">
                  <a:pos x="0" y="11"/>
                </a:cxn>
                <a:cxn ang="0">
                  <a:pos x="4" y="17"/>
                </a:cxn>
                <a:cxn ang="0">
                  <a:pos x="11" y="14"/>
                </a:cxn>
                <a:cxn ang="0">
                  <a:pos x="21" y="15"/>
                </a:cxn>
                <a:cxn ang="0">
                  <a:pos x="22" y="9"/>
                </a:cxn>
                <a:cxn ang="0">
                  <a:pos x="26" y="2"/>
                </a:cxn>
                <a:cxn ang="0">
                  <a:pos x="18" y="0"/>
                </a:cxn>
                <a:cxn ang="0">
                  <a:pos x="9" y="0"/>
                </a:cxn>
                <a:cxn ang="0">
                  <a:pos x="3" y="2"/>
                </a:cxn>
              </a:cxnLst>
              <a:rect l="0" t="0" r="r" b="b"/>
              <a:pathLst>
                <a:path w="27" h="18">
                  <a:moveTo>
                    <a:pt x="3" y="2"/>
                  </a:moveTo>
                  <a:lnTo>
                    <a:pt x="0" y="5"/>
                  </a:lnTo>
                  <a:lnTo>
                    <a:pt x="0" y="11"/>
                  </a:lnTo>
                  <a:lnTo>
                    <a:pt x="4" y="17"/>
                  </a:lnTo>
                  <a:lnTo>
                    <a:pt x="11" y="14"/>
                  </a:lnTo>
                  <a:lnTo>
                    <a:pt x="21" y="15"/>
                  </a:lnTo>
                  <a:lnTo>
                    <a:pt x="22" y="9"/>
                  </a:lnTo>
                  <a:lnTo>
                    <a:pt x="26" y="2"/>
                  </a:lnTo>
                  <a:lnTo>
                    <a:pt x="18" y="0"/>
                  </a:lnTo>
                  <a:lnTo>
                    <a:pt x="9" y="0"/>
                  </a:lnTo>
                  <a:lnTo>
                    <a:pt x="3" y="2"/>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538" name="Freeform 48"/>
            <p:cNvSpPr>
              <a:spLocks/>
            </p:cNvSpPr>
            <p:nvPr>
              <p:custDataLst>
                <p:tags r:id="rId39"/>
              </p:custDataLst>
            </p:nvPr>
          </p:nvSpPr>
          <p:spPr bwMode="gray">
            <a:xfrm>
              <a:off x="2235916" y="4821382"/>
              <a:ext cx="106399" cy="77599"/>
            </a:xfrm>
            <a:custGeom>
              <a:avLst/>
              <a:gdLst/>
              <a:ahLst/>
              <a:cxnLst>
                <a:cxn ang="0">
                  <a:pos x="13" y="4"/>
                </a:cxn>
                <a:cxn ang="0">
                  <a:pos x="0" y="32"/>
                </a:cxn>
                <a:cxn ang="0">
                  <a:pos x="16" y="35"/>
                </a:cxn>
                <a:cxn ang="0">
                  <a:pos x="21" y="47"/>
                </a:cxn>
                <a:cxn ang="0">
                  <a:pos x="6" y="54"/>
                </a:cxn>
                <a:cxn ang="0">
                  <a:pos x="2" y="56"/>
                </a:cxn>
                <a:cxn ang="0">
                  <a:pos x="1" y="61"/>
                </a:cxn>
                <a:cxn ang="0">
                  <a:pos x="6" y="67"/>
                </a:cxn>
                <a:cxn ang="0">
                  <a:pos x="19" y="67"/>
                </a:cxn>
                <a:cxn ang="0">
                  <a:pos x="38" y="85"/>
                </a:cxn>
                <a:cxn ang="0">
                  <a:pos x="55" y="98"/>
                </a:cxn>
                <a:cxn ang="0">
                  <a:pos x="63" y="96"/>
                </a:cxn>
                <a:cxn ang="0">
                  <a:pos x="73" y="90"/>
                </a:cxn>
                <a:cxn ang="0">
                  <a:pos x="78" y="87"/>
                </a:cxn>
                <a:cxn ang="0">
                  <a:pos x="86" y="86"/>
                </a:cxn>
                <a:cxn ang="0">
                  <a:pos x="95" y="89"/>
                </a:cxn>
                <a:cxn ang="0">
                  <a:pos x="116" y="76"/>
                </a:cxn>
                <a:cxn ang="0">
                  <a:pos x="129" y="62"/>
                </a:cxn>
                <a:cxn ang="0">
                  <a:pos x="133" y="54"/>
                </a:cxn>
                <a:cxn ang="0">
                  <a:pos x="136" y="44"/>
                </a:cxn>
                <a:cxn ang="0">
                  <a:pos x="128" y="33"/>
                </a:cxn>
                <a:cxn ang="0">
                  <a:pos x="117" y="22"/>
                </a:cxn>
                <a:cxn ang="0">
                  <a:pos x="117" y="15"/>
                </a:cxn>
                <a:cxn ang="0">
                  <a:pos x="114" y="11"/>
                </a:cxn>
                <a:cxn ang="0">
                  <a:pos x="105" y="8"/>
                </a:cxn>
                <a:cxn ang="0">
                  <a:pos x="84" y="21"/>
                </a:cxn>
                <a:cxn ang="0">
                  <a:pos x="76" y="22"/>
                </a:cxn>
                <a:cxn ang="0">
                  <a:pos x="71" y="16"/>
                </a:cxn>
                <a:cxn ang="0">
                  <a:pos x="64" y="8"/>
                </a:cxn>
                <a:cxn ang="0">
                  <a:pos x="58" y="7"/>
                </a:cxn>
                <a:cxn ang="0">
                  <a:pos x="50" y="8"/>
                </a:cxn>
                <a:cxn ang="0">
                  <a:pos x="46" y="14"/>
                </a:cxn>
                <a:cxn ang="0">
                  <a:pos x="44" y="18"/>
                </a:cxn>
                <a:cxn ang="0">
                  <a:pos x="44" y="26"/>
                </a:cxn>
                <a:cxn ang="0">
                  <a:pos x="43" y="28"/>
                </a:cxn>
                <a:cxn ang="0">
                  <a:pos x="40" y="28"/>
                </a:cxn>
                <a:cxn ang="0">
                  <a:pos x="35" y="22"/>
                </a:cxn>
                <a:cxn ang="0">
                  <a:pos x="24" y="5"/>
                </a:cxn>
                <a:cxn ang="0">
                  <a:pos x="17" y="0"/>
                </a:cxn>
                <a:cxn ang="0">
                  <a:pos x="14" y="1"/>
                </a:cxn>
                <a:cxn ang="0">
                  <a:pos x="13" y="4"/>
                </a:cxn>
              </a:cxnLst>
              <a:rect l="0" t="0" r="r" b="b"/>
              <a:pathLst>
                <a:path w="137" h="99">
                  <a:moveTo>
                    <a:pt x="13" y="4"/>
                  </a:moveTo>
                  <a:lnTo>
                    <a:pt x="0" y="32"/>
                  </a:lnTo>
                  <a:lnTo>
                    <a:pt x="16" y="35"/>
                  </a:lnTo>
                  <a:lnTo>
                    <a:pt x="21" y="47"/>
                  </a:lnTo>
                  <a:lnTo>
                    <a:pt x="6" y="54"/>
                  </a:lnTo>
                  <a:lnTo>
                    <a:pt x="2" y="56"/>
                  </a:lnTo>
                  <a:lnTo>
                    <a:pt x="1" y="61"/>
                  </a:lnTo>
                  <a:lnTo>
                    <a:pt x="6" y="67"/>
                  </a:lnTo>
                  <a:lnTo>
                    <a:pt x="19" y="67"/>
                  </a:lnTo>
                  <a:lnTo>
                    <a:pt x="38" y="85"/>
                  </a:lnTo>
                  <a:lnTo>
                    <a:pt x="55" y="98"/>
                  </a:lnTo>
                  <a:lnTo>
                    <a:pt x="63" y="96"/>
                  </a:lnTo>
                  <a:lnTo>
                    <a:pt x="73" y="90"/>
                  </a:lnTo>
                  <a:lnTo>
                    <a:pt x="78" y="87"/>
                  </a:lnTo>
                  <a:lnTo>
                    <a:pt x="86" y="86"/>
                  </a:lnTo>
                  <a:lnTo>
                    <a:pt x="95" y="89"/>
                  </a:lnTo>
                  <a:lnTo>
                    <a:pt x="116" y="76"/>
                  </a:lnTo>
                  <a:lnTo>
                    <a:pt x="129" y="62"/>
                  </a:lnTo>
                  <a:lnTo>
                    <a:pt x="133" y="54"/>
                  </a:lnTo>
                  <a:lnTo>
                    <a:pt x="136" y="44"/>
                  </a:lnTo>
                  <a:lnTo>
                    <a:pt x="128" y="33"/>
                  </a:lnTo>
                  <a:lnTo>
                    <a:pt x="117" y="22"/>
                  </a:lnTo>
                  <a:lnTo>
                    <a:pt x="117" y="15"/>
                  </a:lnTo>
                  <a:lnTo>
                    <a:pt x="114" y="11"/>
                  </a:lnTo>
                  <a:lnTo>
                    <a:pt x="105" y="8"/>
                  </a:lnTo>
                  <a:lnTo>
                    <a:pt x="84" y="21"/>
                  </a:lnTo>
                  <a:lnTo>
                    <a:pt x="76" y="22"/>
                  </a:lnTo>
                  <a:lnTo>
                    <a:pt x="71" y="16"/>
                  </a:lnTo>
                  <a:lnTo>
                    <a:pt x="64" y="8"/>
                  </a:lnTo>
                  <a:lnTo>
                    <a:pt x="58" y="7"/>
                  </a:lnTo>
                  <a:lnTo>
                    <a:pt x="50" y="8"/>
                  </a:lnTo>
                  <a:lnTo>
                    <a:pt x="46" y="14"/>
                  </a:lnTo>
                  <a:lnTo>
                    <a:pt x="44" y="18"/>
                  </a:lnTo>
                  <a:lnTo>
                    <a:pt x="44" y="26"/>
                  </a:lnTo>
                  <a:lnTo>
                    <a:pt x="43" y="28"/>
                  </a:lnTo>
                  <a:lnTo>
                    <a:pt x="40" y="28"/>
                  </a:lnTo>
                  <a:lnTo>
                    <a:pt x="35" y="22"/>
                  </a:lnTo>
                  <a:lnTo>
                    <a:pt x="24" y="5"/>
                  </a:lnTo>
                  <a:lnTo>
                    <a:pt x="17" y="0"/>
                  </a:lnTo>
                  <a:lnTo>
                    <a:pt x="14" y="1"/>
                  </a:lnTo>
                  <a:lnTo>
                    <a:pt x="13" y="4"/>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39" name="Freeform 49"/>
            <p:cNvSpPr>
              <a:spLocks/>
            </p:cNvSpPr>
            <p:nvPr>
              <p:custDataLst>
                <p:tags r:id="rId40"/>
              </p:custDataLst>
            </p:nvPr>
          </p:nvSpPr>
          <p:spPr bwMode="gray">
            <a:xfrm>
              <a:off x="2198316" y="4574985"/>
              <a:ext cx="16800" cy="15200"/>
            </a:xfrm>
            <a:custGeom>
              <a:avLst/>
              <a:gdLst/>
              <a:ahLst/>
              <a:cxnLst>
                <a:cxn ang="0">
                  <a:pos x="8" y="0"/>
                </a:cxn>
                <a:cxn ang="0">
                  <a:pos x="4" y="0"/>
                </a:cxn>
                <a:cxn ang="0">
                  <a:pos x="1" y="2"/>
                </a:cxn>
                <a:cxn ang="0">
                  <a:pos x="0" y="8"/>
                </a:cxn>
                <a:cxn ang="0">
                  <a:pos x="4" y="19"/>
                </a:cxn>
                <a:cxn ang="0">
                  <a:pos x="15" y="19"/>
                </a:cxn>
                <a:cxn ang="0">
                  <a:pos x="21" y="16"/>
                </a:cxn>
                <a:cxn ang="0">
                  <a:pos x="16" y="8"/>
                </a:cxn>
                <a:cxn ang="0">
                  <a:pos x="10" y="0"/>
                </a:cxn>
                <a:cxn ang="0">
                  <a:pos x="8" y="0"/>
                </a:cxn>
              </a:cxnLst>
              <a:rect l="0" t="0" r="r" b="b"/>
              <a:pathLst>
                <a:path w="22" h="20">
                  <a:moveTo>
                    <a:pt x="8" y="0"/>
                  </a:moveTo>
                  <a:lnTo>
                    <a:pt x="4" y="0"/>
                  </a:lnTo>
                  <a:lnTo>
                    <a:pt x="1" y="2"/>
                  </a:lnTo>
                  <a:lnTo>
                    <a:pt x="0" y="8"/>
                  </a:lnTo>
                  <a:lnTo>
                    <a:pt x="4" y="19"/>
                  </a:lnTo>
                  <a:lnTo>
                    <a:pt x="15" y="19"/>
                  </a:lnTo>
                  <a:lnTo>
                    <a:pt x="21" y="16"/>
                  </a:lnTo>
                  <a:lnTo>
                    <a:pt x="16" y="8"/>
                  </a:lnTo>
                  <a:lnTo>
                    <a:pt x="10" y="0"/>
                  </a:lnTo>
                  <a:lnTo>
                    <a:pt x="8"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40" name="Freeform 50"/>
            <p:cNvSpPr>
              <a:spLocks/>
            </p:cNvSpPr>
            <p:nvPr>
              <p:custDataLst>
                <p:tags r:id="rId41"/>
              </p:custDataLst>
            </p:nvPr>
          </p:nvSpPr>
          <p:spPr bwMode="gray">
            <a:xfrm>
              <a:off x="1887920" y="4431786"/>
              <a:ext cx="339196" cy="507994"/>
            </a:xfrm>
            <a:custGeom>
              <a:avLst/>
              <a:gdLst/>
              <a:ahLst/>
              <a:cxnLst>
                <a:cxn ang="0">
                  <a:pos x="95" y="108"/>
                </a:cxn>
                <a:cxn ang="0">
                  <a:pos x="65" y="126"/>
                </a:cxn>
                <a:cxn ang="0">
                  <a:pos x="47" y="147"/>
                </a:cxn>
                <a:cxn ang="0">
                  <a:pos x="67" y="177"/>
                </a:cxn>
                <a:cxn ang="0">
                  <a:pos x="52" y="200"/>
                </a:cxn>
                <a:cxn ang="0">
                  <a:pos x="20" y="211"/>
                </a:cxn>
                <a:cxn ang="0">
                  <a:pos x="0" y="226"/>
                </a:cxn>
                <a:cxn ang="0">
                  <a:pos x="27" y="252"/>
                </a:cxn>
                <a:cxn ang="0">
                  <a:pos x="50" y="255"/>
                </a:cxn>
                <a:cxn ang="0">
                  <a:pos x="42" y="271"/>
                </a:cxn>
                <a:cxn ang="0">
                  <a:pos x="23" y="272"/>
                </a:cxn>
                <a:cxn ang="0">
                  <a:pos x="19" y="290"/>
                </a:cxn>
                <a:cxn ang="0">
                  <a:pos x="45" y="314"/>
                </a:cxn>
                <a:cxn ang="0">
                  <a:pos x="110" y="302"/>
                </a:cxn>
                <a:cxn ang="0">
                  <a:pos x="130" y="344"/>
                </a:cxn>
                <a:cxn ang="0">
                  <a:pos x="142" y="393"/>
                </a:cxn>
                <a:cxn ang="0">
                  <a:pos x="137" y="406"/>
                </a:cxn>
                <a:cxn ang="0">
                  <a:pos x="130" y="432"/>
                </a:cxn>
                <a:cxn ang="0">
                  <a:pos x="153" y="420"/>
                </a:cxn>
                <a:cxn ang="0">
                  <a:pos x="173" y="448"/>
                </a:cxn>
                <a:cxn ang="0">
                  <a:pos x="146" y="450"/>
                </a:cxn>
                <a:cxn ang="0">
                  <a:pos x="173" y="477"/>
                </a:cxn>
                <a:cxn ang="0">
                  <a:pos x="154" y="510"/>
                </a:cxn>
                <a:cxn ang="0">
                  <a:pos x="164" y="592"/>
                </a:cxn>
                <a:cxn ang="0">
                  <a:pos x="202" y="638"/>
                </a:cxn>
                <a:cxn ang="0">
                  <a:pos x="208" y="643"/>
                </a:cxn>
                <a:cxn ang="0">
                  <a:pos x="230" y="645"/>
                </a:cxn>
                <a:cxn ang="0">
                  <a:pos x="243" y="600"/>
                </a:cxn>
                <a:cxn ang="0">
                  <a:pos x="257" y="559"/>
                </a:cxn>
                <a:cxn ang="0">
                  <a:pos x="298" y="529"/>
                </a:cxn>
                <a:cxn ang="0">
                  <a:pos x="326" y="499"/>
                </a:cxn>
                <a:cxn ang="0">
                  <a:pos x="344" y="495"/>
                </a:cxn>
                <a:cxn ang="0">
                  <a:pos x="385" y="463"/>
                </a:cxn>
                <a:cxn ang="0">
                  <a:pos x="335" y="468"/>
                </a:cxn>
                <a:cxn ang="0">
                  <a:pos x="343" y="463"/>
                </a:cxn>
                <a:cxn ang="0">
                  <a:pos x="358" y="437"/>
                </a:cxn>
                <a:cxn ang="0">
                  <a:pos x="362" y="424"/>
                </a:cxn>
                <a:cxn ang="0">
                  <a:pos x="387" y="425"/>
                </a:cxn>
                <a:cxn ang="0">
                  <a:pos x="382" y="391"/>
                </a:cxn>
                <a:cxn ang="0">
                  <a:pos x="396" y="373"/>
                </a:cxn>
                <a:cxn ang="0">
                  <a:pos x="418" y="328"/>
                </a:cxn>
                <a:cxn ang="0">
                  <a:pos x="400" y="305"/>
                </a:cxn>
                <a:cxn ang="0">
                  <a:pos x="366" y="257"/>
                </a:cxn>
                <a:cxn ang="0">
                  <a:pos x="374" y="185"/>
                </a:cxn>
                <a:cxn ang="0">
                  <a:pos x="398" y="171"/>
                </a:cxn>
                <a:cxn ang="0">
                  <a:pos x="410" y="138"/>
                </a:cxn>
                <a:cxn ang="0">
                  <a:pos x="398" y="131"/>
                </a:cxn>
                <a:cxn ang="0">
                  <a:pos x="431" y="86"/>
                </a:cxn>
                <a:cxn ang="0">
                  <a:pos x="409" y="76"/>
                </a:cxn>
                <a:cxn ang="0">
                  <a:pos x="391" y="108"/>
                </a:cxn>
                <a:cxn ang="0">
                  <a:pos x="377" y="100"/>
                </a:cxn>
                <a:cxn ang="0">
                  <a:pos x="372" y="67"/>
                </a:cxn>
                <a:cxn ang="0">
                  <a:pos x="363" y="65"/>
                </a:cxn>
                <a:cxn ang="0">
                  <a:pos x="321" y="76"/>
                </a:cxn>
                <a:cxn ang="0">
                  <a:pos x="362" y="46"/>
                </a:cxn>
                <a:cxn ang="0">
                  <a:pos x="337" y="27"/>
                </a:cxn>
                <a:cxn ang="0">
                  <a:pos x="310" y="25"/>
                </a:cxn>
                <a:cxn ang="0">
                  <a:pos x="308" y="16"/>
                </a:cxn>
                <a:cxn ang="0">
                  <a:pos x="274" y="0"/>
                </a:cxn>
                <a:cxn ang="0">
                  <a:pos x="221" y="42"/>
                </a:cxn>
                <a:cxn ang="0">
                  <a:pos x="183" y="48"/>
                </a:cxn>
                <a:cxn ang="0">
                  <a:pos x="150" y="62"/>
                </a:cxn>
              </a:cxnLst>
              <a:rect l="0" t="0" r="r" b="b"/>
              <a:pathLst>
                <a:path w="436" h="653">
                  <a:moveTo>
                    <a:pt x="102" y="76"/>
                  </a:moveTo>
                  <a:lnTo>
                    <a:pt x="97" y="81"/>
                  </a:lnTo>
                  <a:lnTo>
                    <a:pt x="94" y="85"/>
                  </a:lnTo>
                  <a:lnTo>
                    <a:pt x="93" y="91"/>
                  </a:lnTo>
                  <a:lnTo>
                    <a:pt x="95" y="108"/>
                  </a:lnTo>
                  <a:lnTo>
                    <a:pt x="95" y="114"/>
                  </a:lnTo>
                  <a:lnTo>
                    <a:pt x="93" y="117"/>
                  </a:lnTo>
                  <a:lnTo>
                    <a:pt x="87" y="120"/>
                  </a:lnTo>
                  <a:lnTo>
                    <a:pt x="73" y="119"/>
                  </a:lnTo>
                  <a:lnTo>
                    <a:pt x="65" y="126"/>
                  </a:lnTo>
                  <a:lnTo>
                    <a:pt x="54" y="128"/>
                  </a:lnTo>
                  <a:lnTo>
                    <a:pt x="56" y="131"/>
                  </a:lnTo>
                  <a:lnTo>
                    <a:pt x="51" y="138"/>
                  </a:lnTo>
                  <a:lnTo>
                    <a:pt x="48" y="142"/>
                  </a:lnTo>
                  <a:lnTo>
                    <a:pt x="47" y="147"/>
                  </a:lnTo>
                  <a:lnTo>
                    <a:pt x="48" y="151"/>
                  </a:lnTo>
                  <a:lnTo>
                    <a:pt x="54" y="153"/>
                  </a:lnTo>
                  <a:lnTo>
                    <a:pt x="65" y="156"/>
                  </a:lnTo>
                  <a:lnTo>
                    <a:pt x="65" y="163"/>
                  </a:lnTo>
                  <a:lnTo>
                    <a:pt x="67" y="177"/>
                  </a:lnTo>
                  <a:lnTo>
                    <a:pt x="67" y="185"/>
                  </a:lnTo>
                  <a:lnTo>
                    <a:pt x="63" y="191"/>
                  </a:lnTo>
                  <a:lnTo>
                    <a:pt x="57" y="192"/>
                  </a:lnTo>
                  <a:lnTo>
                    <a:pt x="53" y="197"/>
                  </a:lnTo>
                  <a:lnTo>
                    <a:pt x="52" y="200"/>
                  </a:lnTo>
                  <a:lnTo>
                    <a:pt x="47" y="200"/>
                  </a:lnTo>
                  <a:lnTo>
                    <a:pt x="42" y="200"/>
                  </a:lnTo>
                  <a:lnTo>
                    <a:pt x="37" y="206"/>
                  </a:lnTo>
                  <a:lnTo>
                    <a:pt x="26" y="211"/>
                  </a:lnTo>
                  <a:lnTo>
                    <a:pt x="20" y="211"/>
                  </a:lnTo>
                  <a:lnTo>
                    <a:pt x="14" y="213"/>
                  </a:lnTo>
                  <a:lnTo>
                    <a:pt x="8" y="217"/>
                  </a:lnTo>
                  <a:lnTo>
                    <a:pt x="4" y="220"/>
                  </a:lnTo>
                  <a:lnTo>
                    <a:pt x="2" y="223"/>
                  </a:lnTo>
                  <a:lnTo>
                    <a:pt x="0" y="226"/>
                  </a:lnTo>
                  <a:lnTo>
                    <a:pt x="3" y="235"/>
                  </a:lnTo>
                  <a:lnTo>
                    <a:pt x="8" y="237"/>
                  </a:lnTo>
                  <a:lnTo>
                    <a:pt x="17" y="244"/>
                  </a:lnTo>
                  <a:lnTo>
                    <a:pt x="23" y="250"/>
                  </a:lnTo>
                  <a:lnTo>
                    <a:pt x="27" y="252"/>
                  </a:lnTo>
                  <a:lnTo>
                    <a:pt x="38" y="251"/>
                  </a:lnTo>
                  <a:lnTo>
                    <a:pt x="40" y="248"/>
                  </a:lnTo>
                  <a:lnTo>
                    <a:pt x="42" y="248"/>
                  </a:lnTo>
                  <a:lnTo>
                    <a:pt x="45" y="249"/>
                  </a:lnTo>
                  <a:lnTo>
                    <a:pt x="50" y="255"/>
                  </a:lnTo>
                  <a:lnTo>
                    <a:pt x="50" y="257"/>
                  </a:lnTo>
                  <a:lnTo>
                    <a:pt x="47" y="258"/>
                  </a:lnTo>
                  <a:lnTo>
                    <a:pt x="41" y="261"/>
                  </a:lnTo>
                  <a:lnTo>
                    <a:pt x="42" y="267"/>
                  </a:lnTo>
                  <a:lnTo>
                    <a:pt x="42" y="271"/>
                  </a:lnTo>
                  <a:lnTo>
                    <a:pt x="37" y="269"/>
                  </a:lnTo>
                  <a:lnTo>
                    <a:pt x="31" y="264"/>
                  </a:lnTo>
                  <a:lnTo>
                    <a:pt x="29" y="269"/>
                  </a:lnTo>
                  <a:lnTo>
                    <a:pt x="28" y="274"/>
                  </a:lnTo>
                  <a:lnTo>
                    <a:pt x="23" y="272"/>
                  </a:lnTo>
                  <a:lnTo>
                    <a:pt x="17" y="269"/>
                  </a:lnTo>
                  <a:lnTo>
                    <a:pt x="12" y="272"/>
                  </a:lnTo>
                  <a:lnTo>
                    <a:pt x="8" y="277"/>
                  </a:lnTo>
                  <a:lnTo>
                    <a:pt x="10" y="282"/>
                  </a:lnTo>
                  <a:lnTo>
                    <a:pt x="19" y="290"/>
                  </a:lnTo>
                  <a:lnTo>
                    <a:pt x="24" y="292"/>
                  </a:lnTo>
                  <a:lnTo>
                    <a:pt x="25" y="300"/>
                  </a:lnTo>
                  <a:lnTo>
                    <a:pt x="32" y="302"/>
                  </a:lnTo>
                  <a:lnTo>
                    <a:pt x="41" y="307"/>
                  </a:lnTo>
                  <a:lnTo>
                    <a:pt x="45" y="314"/>
                  </a:lnTo>
                  <a:lnTo>
                    <a:pt x="58" y="311"/>
                  </a:lnTo>
                  <a:lnTo>
                    <a:pt x="71" y="303"/>
                  </a:lnTo>
                  <a:lnTo>
                    <a:pt x="82" y="300"/>
                  </a:lnTo>
                  <a:lnTo>
                    <a:pt x="107" y="297"/>
                  </a:lnTo>
                  <a:lnTo>
                    <a:pt x="110" y="302"/>
                  </a:lnTo>
                  <a:lnTo>
                    <a:pt x="116" y="311"/>
                  </a:lnTo>
                  <a:lnTo>
                    <a:pt x="121" y="313"/>
                  </a:lnTo>
                  <a:lnTo>
                    <a:pt x="126" y="317"/>
                  </a:lnTo>
                  <a:lnTo>
                    <a:pt x="129" y="326"/>
                  </a:lnTo>
                  <a:lnTo>
                    <a:pt x="130" y="344"/>
                  </a:lnTo>
                  <a:lnTo>
                    <a:pt x="134" y="350"/>
                  </a:lnTo>
                  <a:lnTo>
                    <a:pt x="138" y="366"/>
                  </a:lnTo>
                  <a:lnTo>
                    <a:pt x="138" y="382"/>
                  </a:lnTo>
                  <a:lnTo>
                    <a:pt x="139" y="388"/>
                  </a:lnTo>
                  <a:lnTo>
                    <a:pt x="142" y="393"/>
                  </a:lnTo>
                  <a:lnTo>
                    <a:pt x="146" y="399"/>
                  </a:lnTo>
                  <a:lnTo>
                    <a:pt x="146" y="402"/>
                  </a:lnTo>
                  <a:lnTo>
                    <a:pt x="142" y="405"/>
                  </a:lnTo>
                  <a:lnTo>
                    <a:pt x="139" y="405"/>
                  </a:lnTo>
                  <a:lnTo>
                    <a:pt x="137" y="406"/>
                  </a:lnTo>
                  <a:lnTo>
                    <a:pt x="137" y="411"/>
                  </a:lnTo>
                  <a:lnTo>
                    <a:pt x="141" y="417"/>
                  </a:lnTo>
                  <a:lnTo>
                    <a:pt x="142" y="420"/>
                  </a:lnTo>
                  <a:lnTo>
                    <a:pt x="139" y="423"/>
                  </a:lnTo>
                  <a:lnTo>
                    <a:pt x="130" y="432"/>
                  </a:lnTo>
                  <a:lnTo>
                    <a:pt x="130" y="435"/>
                  </a:lnTo>
                  <a:lnTo>
                    <a:pt x="135" y="435"/>
                  </a:lnTo>
                  <a:lnTo>
                    <a:pt x="145" y="433"/>
                  </a:lnTo>
                  <a:lnTo>
                    <a:pt x="148" y="425"/>
                  </a:lnTo>
                  <a:lnTo>
                    <a:pt x="153" y="420"/>
                  </a:lnTo>
                  <a:lnTo>
                    <a:pt x="158" y="424"/>
                  </a:lnTo>
                  <a:lnTo>
                    <a:pt x="161" y="437"/>
                  </a:lnTo>
                  <a:lnTo>
                    <a:pt x="162" y="441"/>
                  </a:lnTo>
                  <a:lnTo>
                    <a:pt x="166" y="444"/>
                  </a:lnTo>
                  <a:lnTo>
                    <a:pt x="173" y="448"/>
                  </a:lnTo>
                  <a:lnTo>
                    <a:pt x="176" y="455"/>
                  </a:lnTo>
                  <a:lnTo>
                    <a:pt x="173" y="459"/>
                  </a:lnTo>
                  <a:lnTo>
                    <a:pt x="164" y="452"/>
                  </a:lnTo>
                  <a:lnTo>
                    <a:pt x="151" y="449"/>
                  </a:lnTo>
                  <a:lnTo>
                    <a:pt x="146" y="450"/>
                  </a:lnTo>
                  <a:lnTo>
                    <a:pt x="146" y="455"/>
                  </a:lnTo>
                  <a:lnTo>
                    <a:pt x="154" y="460"/>
                  </a:lnTo>
                  <a:lnTo>
                    <a:pt x="170" y="467"/>
                  </a:lnTo>
                  <a:lnTo>
                    <a:pt x="174" y="472"/>
                  </a:lnTo>
                  <a:lnTo>
                    <a:pt x="173" y="477"/>
                  </a:lnTo>
                  <a:lnTo>
                    <a:pt x="170" y="483"/>
                  </a:lnTo>
                  <a:lnTo>
                    <a:pt x="155" y="498"/>
                  </a:lnTo>
                  <a:lnTo>
                    <a:pt x="155" y="501"/>
                  </a:lnTo>
                  <a:lnTo>
                    <a:pt x="159" y="503"/>
                  </a:lnTo>
                  <a:lnTo>
                    <a:pt x="154" y="510"/>
                  </a:lnTo>
                  <a:lnTo>
                    <a:pt x="146" y="521"/>
                  </a:lnTo>
                  <a:lnTo>
                    <a:pt x="150" y="537"/>
                  </a:lnTo>
                  <a:lnTo>
                    <a:pt x="152" y="553"/>
                  </a:lnTo>
                  <a:lnTo>
                    <a:pt x="157" y="567"/>
                  </a:lnTo>
                  <a:lnTo>
                    <a:pt x="164" y="592"/>
                  </a:lnTo>
                  <a:lnTo>
                    <a:pt x="176" y="613"/>
                  </a:lnTo>
                  <a:lnTo>
                    <a:pt x="180" y="627"/>
                  </a:lnTo>
                  <a:lnTo>
                    <a:pt x="183" y="636"/>
                  </a:lnTo>
                  <a:lnTo>
                    <a:pt x="191" y="639"/>
                  </a:lnTo>
                  <a:lnTo>
                    <a:pt x="202" y="638"/>
                  </a:lnTo>
                  <a:lnTo>
                    <a:pt x="208" y="636"/>
                  </a:lnTo>
                  <a:lnTo>
                    <a:pt x="215" y="634"/>
                  </a:lnTo>
                  <a:lnTo>
                    <a:pt x="217" y="635"/>
                  </a:lnTo>
                  <a:lnTo>
                    <a:pt x="216" y="637"/>
                  </a:lnTo>
                  <a:lnTo>
                    <a:pt x="208" y="643"/>
                  </a:lnTo>
                  <a:lnTo>
                    <a:pt x="207" y="644"/>
                  </a:lnTo>
                  <a:lnTo>
                    <a:pt x="210" y="647"/>
                  </a:lnTo>
                  <a:lnTo>
                    <a:pt x="224" y="652"/>
                  </a:lnTo>
                  <a:lnTo>
                    <a:pt x="229" y="652"/>
                  </a:lnTo>
                  <a:lnTo>
                    <a:pt x="230" y="645"/>
                  </a:lnTo>
                  <a:lnTo>
                    <a:pt x="235" y="623"/>
                  </a:lnTo>
                  <a:lnTo>
                    <a:pt x="236" y="615"/>
                  </a:lnTo>
                  <a:lnTo>
                    <a:pt x="235" y="610"/>
                  </a:lnTo>
                  <a:lnTo>
                    <a:pt x="238" y="604"/>
                  </a:lnTo>
                  <a:lnTo>
                    <a:pt x="243" y="600"/>
                  </a:lnTo>
                  <a:lnTo>
                    <a:pt x="247" y="584"/>
                  </a:lnTo>
                  <a:lnTo>
                    <a:pt x="250" y="569"/>
                  </a:lnTo>
                  <a:lnTo>
                    <a:pt x="248" y="567"/>
                  </a:lnTo>
                  <a:lnTo>
                    <a:pt x="248" y="561"/>
                  </a:lnTo>
                  <a:lnTo>
                    <a:pt x="257" y="559"/>
                  </a:lnTo>
                  <a:lnTo>
                    <a:pt x="261" y="559"/>
                  </a:lnTo>
                  <a:lnTo>
                    <a:pt x="266" y="557"/>
                  </a:lnTo>
                  <a:lnTo>
                    <a:pt x="274" y="551"/>
                  </a:lnTo>
                  <a:lnTo>
                    <a:pt x="281" y="549"/>
                  </a:lnTo>
                  <a:lnTo>
                    <a:pt x="298" y="529"/>
                  </a:lnTo>
                  <a:lnTo>
                    <a:pt x="310" y="516"/>
                  </a:lnTo>
                  <a:lnTo>
                    <a:pt x="318" y="511"/>
                  </a:lnTo>
                  <a:lnTo>
                    <a:pt x="320" y="511"/>
                  </a:lnTo>
                  <a:lnTo>
                    <a:pt x="322" y="507"/>
                  </a:lnTo>
                  <a:lnTo>
                    <a:pt x="326" y="499"/>
                  </a:lnTo>
                  <a:lnTo>
                    <a:pt x="331" y="494"/>
                  </a:lnTo>
                  <a:lnTo>
                    <a:pt x="333" y="493"/>
                  </a:lnTo>
                  <a:lnTo>
                    <a:pt x="337" y="495"/>
                  </a:lnTo>
                  <a:lnTo>
                    <a:pt x="341" y="499"/>
                  </a:lnTo>
                  <a:lnTo>
                    <a:pt x="344" y="495"/>
                  </a:lnTo>
                  <a:lnTo>
                    <a:pt x="350" y="492"/>
                  </a:lnTo>
                  <a:lnTo>
                    <a:pt x="353" y="492"/>
                  </a:lnTo>
                  <a:lnTo>
                    <a:pt x="364" y="483"/>
                  </a:lnTo>
                  <a:lnTo>
                    <a:pt x="385" y="469"/>
                  </a:lnTo>
                  <a:lnTo>
                    <a:pt x="385" y="463"/>
                  </a:lnTo>
                  <a:lnTo>
                    <a:pt x="377" y="459"/>
                  </a:lnTo>
                  <a:lnTo>
                    <a:pt x="359" y="459"/>
                  </a:lnTo>
                  <a:lnTo>
                    <a:pt x="354" y="463"/>
                  </a:lnTo>
                  <a:lnTo>
                    <a:pt x="344" y="469"/>
                  </a:lnTo>
                  <a:lnTo>
                    <a:pt x="335" y="468"/>
                  </a:lnTo>
                  <a:lnTo>
                    <a:pt x="330" y="467"/>
                  </a:lnTo>
                  <a:lnTo>
                    <a:pt x="330" y="463"/>
                  </a:lnTo>
                  <a:lnTo>
                    <a:pt x="330" y="460"/>
                  </a:lnTo>
                  <a:lnTo>
                    <a:pt x="332" y="460"/>
                  </a:lnTo>
                  <a:lnTo>
                    <a:pt x="343" y="463"/>
                  </a:lnTo>
                  <a:lnTo>
                    <a:pt x="353" y="456"/>
                  </a:lnTo>
                  <a:lnTo>
                    <a:pt x="359" y="446"/>
                  </a:lnTo>
                  <a:lnTo>
                    <a:pt x="352" y="443"/>
                  </a:lnTo>
                  <a:lnTo>
                    <a:pt x="357" y="439"/>
                  </a:lnTo>
                  <a:lnTo>
                    <a:pt x="358" y="437"/>
                  </a:lnTo>
                  <a:lnTo>
                    <a:pt x="357" y="434"/>
                  </a:lnTo>
                  <a:lnTo>
                    <a:pt x="352" y="429"/>
                  </a:lnTo>
                  <a:lnTo>
                    <a:pt x="351" y="426"/>
                  </a:lnTo>
                  <a:lnTo>
                    <a:pt x="353" y="424"/>
                  </a:lnTo>
                  <a:lnTo>
                    <a:pt x="362" y="424"/>
                  </a:lnTo>
                  <a:lnTo>
                    <a:pt x="365" y="432"/>
                  </a:lnTo>
                  <a:lnTo>
                    <a:pt x="375" y="451"/>
                  </a:lnTo>
                  <a:lnTo>
                    <a:pt x="391" y="452"/>
                  </a:lnTo>
                  <a:lnTo>
                    <a:pt x="389" y="429"/>
                  </a:lnTo>
                  <a:lnTo>
                    <a:pt x="387" y="425"/>
                  </a:lnTo>
                  <a:lnTo>
                    <a:pt x="382" y="417"/>
                  </a:lnTo>
                  <a:lnTo>
                    <a:pt x="376" y="411"/>
                  </a:lnTo>
                  <a:lnTo>
                    <a:pt x="376" y="406"/>
                  </a:lnTo>
                  <a:lnTo>
                    <a:pt x="383" y="406"/>
                  </a:lnTo>
                  <a:lnTo>
                    <a:pt x="382" y="391"/>
                  </a:lnTo>
                  <a:lnTo>
                    <a:pt x="378" y="385"/>
                  </a:lnTo>
                  <a:lnTo>
                    <a:pt x="377" y="382"/>
                  </a:lnTo>
                  <a:lnTo>
                    <a:pt x="381" y="379"/>
                  </a:lnTo>
                  <a:lnTo>
                    <a:pt x="393" y="377"/>
                  </a:lnTo>
                  <a:lnTo>
                    <a:pt x="396" y="373"/>
                  </a:lnTo>
                  <a:lnTo>
                    <a:pt x="397" y="366"/>
                  </a:lnTo>
                  <a:lnTo>
                    <a:pt x="406" y="360"/>
                  </a:lnTo>
                  <a:lnTo>
                    <a:pt x="416" y="346"/>
                  </a:lnTo>
                  <a:lnTo>
                    <a:pt x="420" y="336"/>
                  </a:lnTo>
                  <a:lnTo>
                    <a:pt x="418" y="328"/>
                  </a:lnTo>
                  <a:lnTo>
                    <a:pt x="415" y="322"/>
                  </a:lnTo>
                  <a:lnTo>
                    <a:pt x="409" y="319"/>
                  </a:lnTo>
                  <a:lnTo>
                    <a:pt x="408" y="313"/>
                  </a:lnTo>
                  <a:lnTo>
                    <a:pt x="405" y="307"/>
                  </a:lnTo>
                  <a:lnTo>
                    <a:pt x="400" y="305"/>
                  </a:lnTo>
                  <a:lnTo>
                    <a:pt x="378" y="306"/>
                  </a:lnTo>
                  <a:lnTo>
                    <a:pt x="378" y="296"/>
                  </a:lnTo>
                  <a:lnTo>
                    <a:pt x="376" y="267"/>
                  </a:lnTo>
                  <a:lnTo>
                    <a:pt x="369" y="261"/>
                  </a:lnTo>
                  <a:lnTo>
                    <a:pt x="366" y="257"/>
                  </a:lnTo>
                  <a:lnTo>
                    <a:pt x="369" y="251"/>
                  </a:lnTo>
                  <a:lnTo>
                    <a:pt x="373" y="244"/>
                  </a:lnTo>
                  <a:lnTo>
                    <a:pt x="375" y="230"/>
                  </a:lnTo>
                  <a:lnTo>
                    <a:pt x="375" y="207"/>
                  </a:lnTo>
                  <a:lnTo>
                    <a:pt x="374" y="185"/>
                  </a:lnTo>
                  <a:lnTo>
                    <a:pt x="376" y="177"/>
                  </a:lnTo>
                  <a:lnTo>
                    <a:pt x="381" y="171"/>
                  </a:lnTo>
                  <a:lnTo>
                    <a:pt x="387" y="169"/>
                  </a:lnTo>
                  <a:lnTo>
                    <a:pt x="394" y="172"/>
                  </a:lnTo>
                  <a:lnTo>
                    <a:pt x="398" y="171"/>
                  </a:lnTo>
                  <a:lnTo>
                    <a:pt x="403" y="163"/>
                  </a:lnTo>
                  <a:lnTo>
                    <a:pt x="403" y="152"/>
                  </a:lnTo>
                  <a:lnTo>
                    <a:pt x="404" y="146"/>
                  </a:lnTo>
                  <a:lnTo>
                    <a:pt x="407" y="141"/>
                  </a:lnTo>
                  <a:lnTo>
                    <a:pt x="410" y="138"/>
                  </a:lnTo>
                  <a:lnTo>
                    <a:pt x="410" y="136"/>
                  </a:lnTo>
                  <a:lnTo>
                    <a:pt x="402" y="136"/>
                  </a:lnTo>
                  <a:lnTo>
                    <a:pt x="393" y="137"/>
                  </a:lnTo>
                  <a:lnTo>
                    <a:pt x="393" y="135"/>
                  </a:lnTo>
                  <a:lnTo>
                    <a:pt x="398" y="131"/>
                  </a:lnTo>
                  <a:lnTo>
                    <a:pt x="416" y="123"/>
                  </a:lnTo>
                  <a:lnTo>
                    <a:pt x="424" y="115"/>
                  </a:lnTo>
                  <a:lnTo>
                    <a:pt x="429" y="106"/>
                  </a:lnTo>
                  <a:lnTo>
                    <a:pt x="431" y="92"/>
                  </a:lnTo>
                  <a:lnTo>
                    <a:pt x="431" y="86"/>
                  </a:lnTo>
                  <a:lnTo>
                    <a:pt x="435" y="82"/>
                  </a:lnTo>
                  <a:lnTo>
                    <a:pt x="418" y="71"/>
                  </a:lnTo>
                  <a:lnTo>
                    <a:pt x="415" y="76"/>
                  </a:lnTo>
                  <a:lnTo>
                    <a:pt x="413" y="80"/>
                  </a:lnTo>
                  <a:lnTo>
                    <a:pt x="409" y="76"/>
                  </a:lnTo>
                  <a:lnTo>
                    <a:pt x="404" y="71"/>
                  </a:lnTo>
                  <a:lnTo>
                    <a:pt x="402" y="76"/>
                  </a:lnTo>
                  <a:lnTo>
                    <a:pt x="405" y="84"/>
                  </a:lnTo>
                  <a:lnTo>
                    <a:pt x="400" y="95"/>
                  </a:lnTo>
                  <a:lnTo>
                    <a:pt x="391" y="108"/>
                  </a:lnTo>
                  <a:lnTo>
                    <a:pt x="374" y="122"/>
                  </a:lnTo>
                  <a:lnTo>
                    <a:pt x="350" y="138"/>
                  </a:lnTo>
                  <a:lnTo>
                    <a:pt x="363" y="123"/>
                  </a:lnTo>
                  <a:lnTo>
                    <a:pt x="372" y="111"/>
                  </a:lnTo>
                  <a:lnTo>
                    <a:pt x="377" y="100"/>
                  </a:lnTo>
                  <a:lnTo>
                    <a:pt x="383" y="86"/>
                  </a:lnTo>
                  <a:lnTo>
                    <a:pt x="394" y="64"/>
                  </a:lnTo>
                  <a:lnTo>
                    <a:pt x="387" y="61"/>
                  </a:lnTo>
                  <a:lnTo>
                    <a:pt x="381" y="62"/>
                  </a:lnTo>
                  <a:lnTo>
                    <a:pt x="372" y="67"/>
                  </a:lnTo>
                  <a:lnTo>
                    <a:pt x="361" y="79"/>
                  </a:lnTo>
                  <a:lnTo>
                    <a:pt x="353" y="83"/>
                  </a:lnTo>
                  <a:lnTo>
                    <a:pt x="351" y="83"/>
                  </a:lnTo>
                  <a:lnTo>
                    <a:pt x="351" y="80"/>
                  </a:lnTo>
                  <a:lnTo>
                    <a:pt x="363" y="65"/>
                  </a:lnTo>
                  <a:lnTo>
                    <a:pt x="359" y="58"/>
                  </a:lnTo>
                  <a:lnTo>
                    <a:pt x="348" y="58"/>
                  </a:lnTo>
                  <a:lnTo>
                    <a:pt x="337" y="62"/>
                  </a:lnTo>
                  <a:lnTo>
                    <a:pt x="326" y="71"/>
                  </a:lnTo>
                  <a:lnTo>
                    <a:pt x="321" y="76"/>
                  </a:lnTo>
                  <a:lnTo>
                    <a:pt x="322" y="69"/>
                  </a:lnTo>
                  <a:lnTo>
                    <a:pt x="326" y="62"/>
                  </a:lnTo>
                  <a:lnTo>
                    <a:pt x="331" y="58"/>
                  </a:lnTo>
                  <a:lnTo>
                    <a:pt x="358" y="51"/>
                  </a:lnTo>
                  <a:lnTo>
                    <a:pt x="362" y="46"/>
                  </a:lnTo>
                  <a:lnTo>
                    <a:pt x="364" y="40"/>
                  </a:lnTo>
                  <a:lnTo>
                    <a:pt x="363" y="36"/>
                  </a:lnTo>
                  <a:lnTo>
                    <a:pt x="350" y="27"/>
                  </a:lnTo>
                  <a:lnTo>
                    <a:pt x="343" y="26"/>
                  </a:lnTo>
                  <a:lnTo>
                    <a:pt x="337" y="27"/>
                  </a:lnTo>
                  <a:lnTo>
                    <a:pt x="337" y="17"/>
                  </a:lnTo>
                  <a:lnTo>
                    <a:pt x="330" y="17"/>
                  </a:lnTo>
                  <a:lnTo>
                    <a:pt x="325" y="18"/>
                  </a:lnTo>
                  <a:lnTo>
                    <a:pt x="320" y="24"/>
                  </a:lnTo>
                  <a:lnTo>
                    <a:pt x="310" y="25"/>
                  </a:lnTo>
                  <a:lnTo>
                    <a:pt x="303" y="27"/>
                  </a:lnTo>
                  <a:lnTo>
                    <a:pt x="296" y="31"/>
                  </a:lnTo>
                  <a:lnTo>
                    <a:pt x="285" y="37"/>
                  </a:lnTo>
                  <a:lnTo>
                    <a:pt x="298" y="25"/>
                  </a:lnTo>
                  <a:lnTo>
                    <a:pt x="308" y="16"/>
                  </a:lnTo>
                  <a:lnTo>
                    <a:pt x="318" y="13"/>
                  </a:lnTo>
                  <a:lnTo>
                    <a:pt x="319" y="8"/>
                  </a:lnTo>
                  <a:lnTo>
                    <a:pt x="317" y="5"/>
                  </a:lnTo>
                  <a:lnTo>
                    <a:pt x="308" y="2"/>
                  </a:lnTo>
                  <a:lnTo>
                    <a:pt x="274" y="0"/>
                  </a:lnTo>
                  <a:lnTo>
                    <a:pt x="254" y="3"/>
                  </a:lnTo>
                  <a:lnTo>
                    <a:pt x="238" y="10"/>
                  </a:lnTo>
                  <a:lnTo>
                    <a:pt x="208" y="29"/>
                  </a:lnTo>
                  <a:lnTo>
                    <a:pt x="216" y="35"/>
                  </a:lnTo>
                  <a:lnTo>
                    <a:pt x="221" y="42"/>
                  </a:lnTo>
                  <a:lnTo>
                    <a:pt x="225" y="54"/>
                  </a:lnTo>
                  <a:lnTo>
                    <a:pt x="204" y="37"/>
                  </a:lnTo>
                  <a:lnTo>
                    <a:pt x="194" y="38"/>
                  </a:lnTo>
                  <a:lnTo>
                    <a:pt x="199" y="60"/>
                  </a:lnTo>
                  <a:lnTo>
                    <a:pt x="183" y="48"/>
                  </a:lnTo>
                  <a:lnTo>
                    <a:pt x="162" y="51"/>
                  </a:lnTo>
                  <a:lnTo>
                    <a:pt x="160" y="59"/>
                  </a:lnTo>
                  <a:lnTo>
                    <a:pt x="161" y="65"/>
                  </a:lnTo>
                  <a:lnTo>
                    <a:pt x="169" y="74"/>
                  </a:lnTo>
                  <a:lnTo>
                    <a:pt x="150" y="62"/>
                  </a:lnTo>
                  <a:lnTo>
                    <a:pt x="127" y="68"/>
                  </a:lnTo>
                  <a:lnTo>
                    <a:pt x="102" y="76"/>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41" name="Freeform 51"/>
            <p:cNvSpPr>
              <a:spLocks/>
            </p:cNvSpPr>
            <p:nvPr>
              <p:custDataLst>
                <p:tags r:id="rId42"/>
              </p:custDataLst>
            </p:nvPr>
          </p:nvSpPr>
          <p:spPr bwMode="gray">
            <a:xfrm>
              <a:off x="2205516" y="4555785"/>
              <a:ext cx="16800" cy="14400"/>
            </a:xfrm>
            <a:custGeom>
              <a:avLst/>
              <a:gdLst/>
              <a:ahLst/>
              <a:cxnLst>
                <a:cxn ang="0">
                  <a:pos x="7" y="0"/>
                </a:cxn>
                <a:cxn ang="0">
                  <a:pos x="2" y="6"/>
                </a:cxn>
                <a:cxn ang="0">
                  <a:pos x="0" y="18"/>
                </a:cxn>
                <a:cxn ang="0">
                  <a:pos x="17" y="18"/>
                </a:cxn>
                <a:cxn ang="0">
                  <a:pos x="20" y="9"/>
                </a:cxn>
                <a:cxn ang="0">
                  <a:pos x="18" y="0"/>
                </a:cxn>
                <a:cxn ang="0">
                  <a:pos x="12" y="0"/>
                </a:cxn>
                <a:cxn ang="0">
                  <a:pos x="7" y="0"/>
                </a:cxn>
              </a:cxnLst>
              <a:rect l="0" t="0" r="r" b="b"/>
              <a:pathLst>
                <a:path w="21" h="19">
                  <a:moveTo>
                    <a:pt x="7" y="0"/>
                  </a:moveTo>
                  <a:lnTo>
                    <a:pt x="2" y="6"/>
                  </a:lnTo>
                  <a:lnTo>
                    <a:pt x="0" y="18"/>
                  </a:lnTo>
                  <a:lnTo>
                    <a:pt x="17" y="18"/>
                  </a:lnTo>
                  <a:lnTo>
                    <a:pt x="20" y="9"/>
                  </a:lnTo>
                  <a:lnTo>
                    <a:pt x="18" y="0"/>
                  </a:lnTo>
                  <a:lnTo>
                    <a:pt x="12" y="0"/>
                  </a:lnTo>
                  <a:lnTo>
                    <a:pt x="7"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42" name="Freeform 52"/>
            <p:cNvSpPr>
              <a:spLocks/>
            </p:cNvSpPr>
            <p:nvPr>
              <p:custDataLst>
                <p:tags r:id="rId43"/>
              </p:custDataLst>
            </p:nvPr>
          </p:nvSpPr>
          <p:spPr bwMode="gray">
            <a:xfrm>
              <a:off x="2186317" y="4590984"/>
              <a:ext cx="14400" cy="18400"/>
            </a:xfrm>
            <a:custGeom>
              <a:avLst/>
              <a:gdLst/>
              <a:ahLst/>
              <a:cxnLst>
                <a:cxn ang="0">
                  <a:pos x="13" y="1"/>
                </a:cxn>
                <a:cxn ang="0">
                  <a:pos x="10" y="0"/>
                </a:cxn>
                <a:cxn ang="0">
                  <a:pos x="5" y="4"/>
                </a:cxn>
                <a:cxn ang="0">
                  <a:pos x="0" y="12"/>
                </a:cxn>
                <a:cxn ang="0">
                  <a:pos x="3" y="16"/>
                </a:cxn>
                <a:cxn ang="0">
                  <a:pos x="7" y="17"/>
                </a:cxn>
                <a:cxn ang="0">
                  <a:pos x="11" y="22"/>
                </a:cxn>
                <a:cxn ang="0">
                  <a:pos x="13" y="20"/>
                </a:cxn>
                <a:cxn ang="0">
                  <a:pos x="15" y="17"/>
                </a:cxn>
                <a:cxn ang="0">
                  <a:pos x="17" y="9"/>
                </a:cxn>
                <a:cxn ang="0">
                  <a:pos x="17" y="3"/>
                </a:cxn>
                <a:cxn ang="0">
                  <a:pos x="13" y="1"/>
                </a:cxn>
              </a:cxnLst>
              <a:rect l="0" t="0" r="r" b="b"/>
              <a:pathLst>
                <a:path w="18" h="23">
                  <a:moveTo>
                    <a:pt x="13" y="1"/>
                  </a:moveTo>
                  <a:lnTo>
                    <a:pt x="10" y="0"/>
                  </a:lnTo>
                  <a:lnTo>
                    <a:pt x="5" y="4"/>
                  </a:lnTo>
                  <a:lnTo>
                    <a:pt x="0" y="12"/>
                  </a:lnTo>
                  <a:lnTo>
                    <a:pt x="3" y="16"/>
                  </a:lnTo>
                  <a:lnTo>
                    <a:pt x="7" y="17"/>
                  </a:lnTo>
                  <a:lnTo>
                    <a:pt x="11" y="22"/>
                  </a:lnTo>
                  <a:lnTo>
                    <a:pt x="13" y="20"/>
                  </a:lnTo>
                  <a:lnTo>
                    <a:pt x="15" y="17"/>
                  </a:lnTo>
                  <a:lnTo>
                    <a:pt x="17" y="9"/>
                  </a:lnTo>
                  <a:lnTo>
                    <a:pt x="17" y="3"/>
                  </a:lnTo>
                  <a:lnTo>
                    <a:pt x="13" y="1"/>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43" name="Freeform 53"/>
            <p:cNvSpPr>
              <a:spLocks/>
            </p:cNvSpPr>
            <p:nvPr>
              <p:custDataLst>
                <p:tags r:id="rId44"/>
              </p:custDataLst>
            </p:nvPr>
          </p:nvSpPr>
          <p:spPr bwMode="gray">
            <a:xfrm>
              <a:off x="2192716" y="4622984"/>
              <a:ext cx="30400" cy="36000"/>
            </a:xfrm>
            <a:custGeom>
              <a:avLst/>
              <a:gdLst/>
              <a:ahLst/>
              <a:cxnLst>
                <a:cxn ang="0">
                  <a:pos x="7" y="0"/>
                </a:cxn>
                <a:cxn ang="0">
                  <a:pos x="5" y="0"/>
                </a:cxn>
                <a:cxn ang="0">
                  <a:pos x="3" y="9"/>
                </a:cxn>
                <a:cxn ang="0">
                  <a:pos x="1" y="20"/>
                </a:cxn>
                <a:cxn ang="0">
                  <a:pos x="3" y="24"/>
                </a:cxn>
                <a:cxn ang="0">
                  <a:pos x="5" y="26"/>
                </a:cxn>
                <a:cxn ang="0">
                  <a:pos x="3" y="29"/>
                </a:cxn>
                <a:cxn ang="0">
                  <a:pos x="0" y="31"/>
                </a:cxn>
                <a:cxn ang="0">
                  <a:pos x="0" y="35"/>
                </a:cxn>
                <a:cxn ang="0">
                  <a:pos x="0" y="39"/>
                </a:cxn>
                <a:cxn ang="0">
                  <a:pos x="4" y="42"/>
                </a:cxn>
                <a:cxn ang="0">
                  <a:pos x="7" y="42"/>
                </a:cxn>
                <a:cxn ang="0">
                  <a:pos x="9" y="41"/>
                </a:cxn>
                <a:cxn ang="0">
                  <a:pos x="13" y="36"/>
                </a:cxn>
                <a:cxn ang="0">
                  <a:pos x="18" y="36"/>
                </a:cxn>
                <a:cxn ang="0">
                  <a:pos x="29" y="43"/>
                </a:cxn>
                <a:cxn ang="0">
                  <a:pos x="34" y="45"/>
                </a:cxn>
                <a:cxn ang="0">
                  <a:pos x="37" y="41"/>
                </a:cxn>
                <a:cxn ang="0">
                  <a:pos x="33" y="31"/>
                </a:cxn>
                <a:cxn ang="0">
                  <a:pos x="30" y="27"/>
                </a:cxn>
                <a:cxn ang="0">
                  <a:pos x="29" y="23"/>
                </a:cxn>
                <a:cxn ang="0">
                  <a:pos x="25" y="21"/>
                </a:cxn>
                <a:cxn ang="0">
                  <a:pos x="16" y="18"/>
                </a:cxn>
                <a:cxn ang="0">
                  <a:pos x="13" y="15"/>
                </a:cxn>
                <a:cxn ang="0">
                  <a:pos x="15" y="13"/>
                </a:cxn>
                <a:cxn ang="0">
                  <a:pos x="25" y="12"/>
                </a:cxn>
                <a:cxn ang="0">
                  <a:pos x="25" y="4"/>
                </a:cxn>
                <a:cxn ang="0">
                  <a:pos x="18" y="4"/>
                </a:cxn>
                <a:cxn ang="0">
                  <a:pos x="13" y="3"/>
                </a:cxn>
                <a:cxn ang="0">
                  <a:pos x="7" y="0"/>
                </a:cxn>
              </a:cxnLst>
              <a:rect l="0" t="0" r="r" b="b"/>
              <a:pathLst>
                <a:path w="38" h="46">
                  <a:moveTo>
                    <a:pt x="7" y="0"/>
                  </a:moveTo>
                  <a:lnTo>
                    <a:pt x="5" y="0"/>
                  </a:lnTo>
                  <a:lnTo>
                    <a:pt x="3" y="9"/>
                  </a:lnTo>
                  <a:lnTo>
                    <a:pt x="1" y="20"/>
                  </a:lnTo>
                  <a:lnTo>
                    <a:pt x="3" y="24"/>
                  </a:lnTo>
                  <a:lnTo>
                    <a:pt x="5" y="26"/>
                  </a:lnTo>
                  <a:lnTo>
                    <a:pt x="3" y="29"/>
                  </a:lnTo>
                  <a:lnTo>
                    <a:pt x="0" y="31"/>
                  </a:lnTo>
                  <a:lnTo>
                    <a:pt x="0" y="35"/>
                  </a:lnTo>
                  <a:lnTo>
                    <a:pt x="0" y="39"/>
                  </a:lnTo>
                  <a:lnTo>
                    <a:pt x="4" y="42"/>
                  </a:lnTo>
                  <a:lnTo>
                    <a:pt x="7" y="42"/>
                  </a:lnTo>
                  <a:lnTo>
                    <a:pt x="9" y="41"/>
                  </a:lnTo>
                  <a:lnTo>
                    <a:pt x="13" y="36"/>
                  </a:lnTo>
                  <a:lnTo>
                    <a:pt x="18" y="36"/>
                  </a:lnTo>
                  <a:lnTo>
                    <a:pt x="29" y="43"/>
                  </a:lnTo>
                  <a:lnTo>
                    <a:pt x="34" y="45"/>
                  </a:lnTo>
                  <a:lnTo>
                    <a:pt x="37" y="41"/>
                  </a:lnTo>
                  <a:lnTo>
                    <a:pt x="33" y="31"/>
                  </a:lnTo>
                  <a:lnTo>
                    <a:pt x="30" y="27"/>
                  </a:lnTo>
                  <a:lnTo>
                    <a:pt x="29" y="23"/>
                  </a:lnTo>
                  <a:lnTo>
                    <a:pt x="25" y="21"/>
                  </a:lnTo>
                  <a:lnTo>
                    <a:pt x="16" y="18"/>
                  </a:lnTo>
                  <a:lnTo>
                    <a:pt x="13" y="15"/>
                  </a:lnTo>
                  <a:lnTo>
                    <a:pt x="15" y="13"/>
                  </a:lnTo>
                  <a:lnTo>
                    <a:pt x="25" y="12"/>
                  </a:lnTo>
                  <a:lnTo>
                    <a:pt x="25" y="4"/>
                  </a:lnTo>
                  <a:lnTo>
                    <a:pt x="18" y="4"/>
                  </a:lnTo>
                  <a:lnTo>
                    <a:pt x="13" y="3"/>
                  </a:lnTo>
                  <a:lnTo>
                    <a:pt x="7"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44" name="Freeform 54"/>
            <p:cNvSpPr>
              <a:spLocks/>
            </p:cNvSpPr>
            <p:nvPr>
              <p:custDataLst>
                <p:tags r:id="rId45"/>
              </p:custDataLst>
            </p:nvPr>
          </p:nvSpPr>
          <p:spPr bwMode="gray">
            <a:xfrm>
              <a:off x="1742321" y="4656584"/>
              <a:ext cx="212798" cy="247197"/>
            </a:xfrm>
            <a:custGeom>
              <a:avLst/>
              <a:gdLst/>
              <a:ahLst/>
              <a:cxnLst>
                <a:cxn ang="0">
                  <a:pos x="91" y="121"/>
                </a:cxn>
                <a:cxn ang="0">
                  <a:pos x="112" y="127"/>
                </a:cxn>
                <a:cxn ang="0">
                  <a:pos x="137" y="144"/>
                </a:cxn>
                <a:cxn ang="0">
                  <a:pos x="146" y="148"/>
                </a:cxn>
                <a:cxn ang="0">
                  <a:pos x="153" y="191"/>
                </a:cxn>
                <a:cxn ang="0">
                  <a:pos x="144" y="224"/>
                </a:cxn>
                <a:cxn ang="0">
                  <a:pos x="128" y="236"/>
                </a:cxn>
                <a:cxn ang="0">
                  <a:pos x="111" y="237"/>
                </a:cxn>
                <a:cxn ang="0">
                  <a:pos x="117" y="261"/>
                </a:cxn>
                <a:cxn ang="0">
                  <a:pos x="143" y="256"/>
                </a:cxn>
                <a:cxn ang="0">
                  <a:pos x="169" y="272"/>
                </a:cxn>
                <a:cxn ang="0">
                  <a:pos x="188" y="296"/>
                </a:cxn>
                <a:cxn ang="0">
                  <a:pos x="211" y="314"/>
                </a:cxn>
                <a:cxn ang="0">
                  <a:pos x="212" y="297"/>
                </a:cxn>
                <a:cxn ang="0">
                  <a:pos x="201" y="281"/>
                </a:cxn>
                <a:cxn ang="0">
                  <a:pos x="229" y="293"/>
                </a:cxn>
                <a:cxn ang="0">
                  <a:pos x="239" y="303"/>
                </a:cxn>
                <a:cxn ang="0">
                  <a:pos x="245" y="281"/>
                </a:cxn>
                <a:cxn ang="0">
                  <a:pos x="225" y="258"/>
                </a:cxn>
                <a:cxn ang="0">
                  <a:pos x="214" y="246"/>
                </a:cxn>
                <a:cxn ang="0">
                  <a:pos x="203" y="228"/>
                </a:cxn>
                <a:cxn ang="0">
                  <a:pos x="209" y="205"/>
                </a:cxn>
                <a:cxn ang="0">
                  <a:pos x="220" y="225"/>
                </a:cxn>
                <a:cxn ang="0">
                  <a:pos x="234" y="246"/>
                </a:cxn>
                <a:cxn ang="0">
                  <a:pos x="263" y="232"/>
                </a:cxn>
                <a:cxn ang="0">
                  <a:pos x="270" y="217"/>
                </a:cxn>
                <a:cxn ang="0">
                  <a:pos x="263" y="213"/>
                </a:cxn>
                <a:cxn ang="0">
                  <a:pos x="267" y="202"/>
                </a:cxn>
                <a:cxn ang="0">
                  <a:pos x="258" y="197"/>
                </a:cxn>
                <a:cxn ang="0">
                  <a:pos x="248" y="195"/>
                </a:cxn>
                <a:cxn ang="0">
                  <a:pos x="223" y="173"/>
                </a:cxn>
                <a:cxn ang="0">
                  <a:pos x="202" y="166"/>
                </a:cxn>
                <a:cxn ang="0">
                  <a:pos x="205" y="147"/>
                </a:cxn>
                <a:cxn ang="0">
                  <a:pos x="218" y="139"/>
                </a:cxn>
                <a:cxn ang="0">
                  <a:pos x="214" y="125"/>
                </a:cxn>
                <a:cxn ang="0">
                  <a:pos x="205" y="114"/>
                </a:cxn>
                <a:cxn ang="0">
                  <a:pos x="191" y="96"/>
                </a:cxn>
                <a:cxn ang="0">
                  <a:pos x="183" y="92"/>
                </a:cxn>
                <a:cxn ang="0">
                  <a:pos x="174" y="90"/>
                </a:cxn>
                <a:cxn ang="0">
                  <a:pos x="168" y="74"/>
                </a:cxn>
                <a:cxn ang="0">
                  <a:pos x="157" y="73"/>
                </a:cxn>
                <a:cxn ang="0">
                  <a:pos x="129" y="47"/>
                </a:cxn>
                <a:cxn ang="0">
                  <a:pos x="95" y="46"/>
                </a:cxn>
                <a:cxn ang="0">
                  <a:pos x="77" y="38"/>
                </a:cxn>
                <a:cxn ang="0">
                  <a:pos x="82" y="8"/>
                </a:cxn>
                <a:cxn ang="0">
                  <a:pos x="60" y="12"/>
                </a:cxn>
                <a:cxn ang="0">
                  <a:pos x="54" y="56"/>
                </a:cxn>
                <a:cxn ang="0">
                  <a:pos x="69" y="90"/>
                </a:cxn>
                <a:cxn ang="0">
                  <a:pos x="47" y="59"/>
                </a:cxn>
                <a:cxn ang="0">
                  <a:pos x="44" y="16"/>
                </a:cxn>
                <a:cxn ang="0">
                  <a:pos x="43" y="0"/>
                </a:cxn>
                <a:cxn ang="0">
                  <a:pos x="8" y="28"/>
                </a:cxn>
                <a:cxn ang="0">
                  <a:pos x="0" y="57"/>
                </a:cxn>
                <a:cxn ang="0">
                  <a:pos x="23" y="102"/>
                </a:cxn>
                <a:cxn ang="0">
                  <a:pos x="27" y="107"/>
                </a:cxn>
                <a:cxn ang="0">
                  <a:pos x="60" y="119"/>
                </a:cxn>
              </a:cxnLst>
              <a:rect l="0" t="0" r="r" b="b"/>
              <a:pathLst>
                <a:path w="274" h="318">
                  <a:moveTo>
                    <a:pt x="77" y="122"/>
                  </a:moveTo>
                  <a:lnTo>
                    <a:pt x="89" y="123"/>
                  </a:lnTo>
                  <a:lnTo>
                    <a:pt x="91" y="121"/>
                  </a:lnTo>
                  <a:lnTo>
                    <a:pt x="95" y="122"/>
                  </a:lnTo>
                  <a:lnTo>
                    <a:pt x="100" y="125"/>
                  </a:lnTo>
                  <a:lnTo>
                    <a:pt x="112" y="127"/>
                  </a:lnTo>
                  <a:lnTo>
                    <a:pt x="132" y="137"/>
                  </a:lnTo>
                  <a:lnTo>
                    <a:pt x="135" y="139"/>
                  </a:lnTo>
                  <a:lnTo>
                    <a:pt x="137" y="144"/>
                  </a:lnTo>
                  <a:lnTo>
                    <a:pt x="133" y="147"/>
                  </a:lnTo>
                  <a:lnTo>
                    <a:pt x="140" y="146"/>
                  </a:lnTo>
                  <a:lnTo>
                    <a:pt x="146" y="148"/>
                  </a:lnTo>
                  <a:lnTo>
                    <a:pt x="150" y="155"/>
                  </a:lnTo>
                  <a:lnTo>
                    <a:pt x="153" y="173"/>
                  </a:lnTo>
                  <a:lnTo>
                    <a:pt x="153" y="191"/>
                  </a:lnTo>
                  <a:lnTo>
                    <a:pt x="148" y="208"/>
                  </a:lnTo>
                  <a:lnTo>
                    <a:pt x="148" y="216"/>
                  </a:lnTo>
                  <a:lnTo>
                    <a:pt x="144" y="224"/>
                  </a:lnTo>
                  <a:lnTo>
                    <a:pt x="139" y="232"/>
                  </a:lnTo>
                  <a:lnTo>
                    <a:pt x="132" y="235"/>
                  </a:lnTo>
                  <a:lnTo>
                    <a:pt x="128" y="236"/>
                  </a:lnTo>
                  <a:lnTo>
                    <a:pt x="122" y="235"/>
                  </a:lnTo>
                  <a:lnTo>
                    <a:pt x="117" y="234"/>
                  </a:lnTo>
                  <a:lnTo>
                    <a:pt x="111" y="237"/>
                  </a:lnTo>
                  <a:lnTo>
                    <a:pt x="106" y="246"/>
                  </a:lnTo>
                  <a:lnTo>
                    <a:pt x="109" y="256"/>
                  </a:lnTo>
                  <a:lnTo>
                    <a:pt x="117" y="261"/>
                  </a:lnTo>
                  <a:lnTo>
                    <a:pt x="132" y="263"/>
                  </a:lnTo>
                  <a:lnTo>
                    <a:pt x="139" y="259"/>
                  </a:lnTo>
                  <a:lnTo>
                    <a:pt x="143" y="256"/>
                  </a:lnTo>
                  <a:lnTo>
                    <a:pt x="141" y="253"/>
                  </a:lnTo>
                  <a:lnTo>
                    <a:pt x="158" y="270"/>
                  </a:lnTo>
                  <a:lnTo>
                    <a:pt x="169" y="272"/>
                  </a:lnTo>
                  <a:lnTo>
                    <a:pt x="172" y="281"/>
                  </a:lnTo>
                  <a:lnTo>
                    <a:pt x="176" y="290"/>
                  </a:lnTo>
                  <a:lnTo>
                    <a:pt x="188" y="296"/>
                  </a:lnTo>
                  <a:lnTo>
                    <a:pt x="194" y="298"/>
                  </a:lnTo>
                  <a:lnTo>
                    <a:pt x="201" y="308"/>
                  </a:lnTo>
                  <a:lnTo>
                    <a:pt x="211" y="314"/>
                  </a:lnTo>
                  <a:lnTo>
                    <a:pt x="217" y="317"/>
                  </a:lnTo>
                  <a:lnTo>
                    <a:pt x="219" y="308"/>
                  </a:lnTo>
                  <a:lnTo>
                    <a:pt x="212" y="297"/>
                  </a:lnTo>
                  <a:lnTo>
                    <a:pt x="202" y="286"/>
                  </a:lnTo>
                  <a:lnTo>
                    <a:pt x="201" y="283"/>
                  </a:lnTo>
                  <a:lnTo>
                    <a:pt x="201" y="281"/>
                  </a:lnTo>
                  <a:lnTo>
                    <a:pt x="205" y="281"/>
                  </a:lnTo>
                  <a:lnTo>
                    <a:pt x="219" y="287"/>
                  </a:lnTo>
                  <a:lnTo>
                    <a:pt x="229" y="293"/>
                  </a:lnTo>
                  <a:lnTo>
                    <a:pt x="234" y="301"/>
                  </a:lnTo>
                  <a:lnTo>
                    <a:pt x="236" y="303"/>
                  </a:lnTo>
                  <a:lnTo>
                    <a:pt x="239" y="303"/>
                  </a:lnTo>
                  <a:lnTo>
                    <a:pt x="241" y="300"/>
                  </a:lnTo>
                  <a:lnTo>
                    <a:pt x="245" y="290"/>
                  </a:lnTo>
                  <a:lnTo>
                    <a:pt x="245" y="281"/>
                  </a:lnTo>
                  <a:lnTo>
                    <a:pt x="241" y="275"/>
                  </a:lnTo>
                  <a:lnTo>
                    <a:pt x="232" y="265"/>
                  </a:lnTo>
                  <a:lnTo>
                    <a:pt x="225" y="258"/>
                  </a:lnTo>
                  <a:lnTo>
                    <a:pt x="220" y="256"/>
                  </a:lnTo>
                  <a:lnTo>
                    <a:pt x="217" y="254"/>
                  </a:lnTo>
                  <a:lnTo>
                    <a:pt x="214" y="246"/>
                  </a:lnTo>
                  <a:lnTo>
                    <a:pt x="210" y="245"/>
                  </a:lnTo>
                  <a:lnTo>
                    <a:pt x="206" y="239"/>
                  </a:lnTo>
                  <a:lnTo>
                    <a:pt x="203" y="228"/>
                  </a:lnTo>
                  <a:lnTo>
                    <a:pt x="202" y="217"/>
                  </a:lnTo>
                  <a:lnTo>
                    <a:pt x="203" y="210"/>
                  </a:lnTo>
                  <a:lnTo>
                    <a:pt x="209" y="205"/>
                  </a:lnTo>
                  <a:lnTo>
                    <a:pt x="214" y="209"/>
                  </a:lnTo>
                  <a:lnTo>
                    <a:pt x="218" y="214"/>
                  </a:lnTo>
                  <a:lnTo>
                    <a:pt x="220" y="225"/>
                  </a:lnTo>
                  <a:lnTo>
                    <a:pt x="228" y="244"/>
                  </a:lnTo>
                  <a:lnTo>
                    <a:pt x="230" y="246"/>
                  </a:lnTo>
                  <a:lnTo>
                    <a:pt x="234" y="246"/>
                  </a:lnTo>
                  <a:lnTo>
                    <a:pt x="242" y="242"/>
                  </a:lnTo>
                  <a:lnTo>
                    <a:pt x="251" y="236"/>
                  </a:lnTo>
                  <a:lnTo>
                    <a:pt x="263" y="232"/>
                  </a:lnTo>
                  <a:lnTo>
                    <a:pt x="269" y="230"/>
                  </a:lnTo>
                  <a:lnTo>
                    <a:pt x="273" y="225"/>
                  </a:lnTo>
                  <a:lnTo>
                    <a:pt x="270" y="217"/>
                  </a:lnTo>
                  <a:lnTo>
                    <a:pt x="265" y="217"/>
                  </a:lnTo>
                  <a:lnTo>
                    <a:pt x="263" y="215"/>
                  </a:lnTo>
                  <a:lnTo>
                    <a:pt x="263" y="213"/>
                  </a:lnTo>
                  <a:lnTo>
                    <a:pt x="271" y="210"/>
                  </a:lnTo>
                  <a:lnTo>
                    <a:pt x="271" y="206"/>
                  </a:lnTo>
                  <a:lnTo>
                    <a:pt x="267" y="202"/>
                  </a:lnTo>
                  <a:lnTo>
                    <a:pt x="265" y="197"/>
                  </a:lnTo>
                  <a:lnTo>
                    <a:pt x="263" y="194"/>
                  </a:lnTo>
                  <a:lnTo>
                    <a:pt x="258" y="197"/>
                  </a:lnTo>
                  <a:lnTo>
                    <a:pt x="253" y="199"/>
                  </a:lnTo>
                  <a:lnTo>
                    <a:pt x="249" y="199"/>
                  </a:lnTo>
                  <a:lnTo>
                    <a:pt x="248" y="195"/>
                  </a:lnTo>
                  <a:lnTo>
                    <a:pt x="248" y="190"/>
                  </a:lnTo>
                  <a:lnTo>
                    <a:pt x="240" y="179"/>
                  </a:lnTo>
                  <a:lnTo>
                    <a:pt x="223" y="173"/>
                  </a:lnTo>
                  <a:lnTo>
                    <a:pt x="213" y="164"/>
                  </a:lnTo>
                  <a:lnTo>
                    <a:pt x="207" y="166"/>
                  </a:lnTo>
                  <a:lnTo>
                    <a:pt x="202" y="166"/>
                  </a:lnTo>
                  <a:lnTo>
                    <a:pt x="201" y="160"/>
                  </a:lnTo>
                  <a:lnTo>
                    <a:pt x="203" y="156"/>
                  </a:lnTo>
                  <a:lnTo>
                    <a:pt x="205" y="147"/>
                  </a:lnTo>
                  <a:lnTo>
                    <a:pt x="214" y="146"/>
                  </a:lnTo>
                  <a:lnTo>
                    <a:pt x="217" y="143"/>
                  </a:lnTo>
                  <a:lnTo>
                    <a:pt x="218" y="139"/>
                  </a:lnTo>
                  <a:lnTo>
                    <a:pt x="214" y="134"/>
                  </a:lnTo>
                  <a:lnTo>
                    <a:pt x="213" y="130"/>
                  </a:lnTo>
                  <a:lnTo>
                    <a:pt x="214" y="125"/>
                  </a:lnTo>
                  <a:lnTo>
                    <a:pt x="215" y="119"/>
                  </a:lnTo>
                  <a:lnTo>
                    <a:pt x="212" y="116"/>
                  </a:lnTo>
                  <a:lnTo>
                    <a:pt x="205" y="114"/>
                  </a:lnTo>
                  <a:lnTo>
                    <a:pt x="203" y="102"/>
                  </a:lnTo>
                  <a:lnTo>
                    <a:pt x="200" y="101"/>
                  </a:lnTo>
                  <a:lnTo>
                    <a:pt x="191" y="96"/>
                  </a:lnTo>
                  <a:lnTo>
                    <a:pt x="190" y="92"/>
                  </a:lnTo>
                  <a:lnTo>
                    <a:pt x="188" y="90"/>
                  </a:lnTo>
                  <a:lnTo>
                    <a:pt x="183" y="92"/>
                  </a:lnTo>
                  <a:lnTo>
                    <a:pt x="176" y="95"/>
                  </a:lnTo>
                  <a:lnTo>
                    <a:pt x="174" y="94"/>
                  </a:lnTo>
                  <a:lnTo>
                    <a:pt x="174" y="90"/>
                  </a:lnTo>
                  <a:lnTo>
                    <a:pt x="177" y="82"/>
                  </a:lnTo>
                  <a:lnTo>
                    <a:pt x="176" y="78"/>
                  </a:lnTo>
                  <a:lnTo>
                    <a:pt x="168" y="74"/>
                  </a:lnTo>
                  <a:lnTo>
                    <a:pt x="167" y="77"/>
                  </a:lnTo>
                  <a:lnTo>
                    <a:pt x="163" y="77"/>
                  </a:lnTo>
                  <a:lnTo>
                    <a:pt x="157" y="73"/>
                  </a:lnTo>
                  <a:lnTo>
                    <a:pt x="149" y="60"/>
                  </a:lnTo>
                  <a:lnTo>
                    <a:pt x="141" y="52"/>
                  </a:lnTo>
                  <a:lnTo>
                    <a:pt x="129" y="47"/>
                  </a:lnTo>
                  <a:lnTo>
                    <a:pt x="111" y="45"/>
                  </a:lnTo>
                  <a:lnTo>
                    <a:pt x="103" y="47"/>
                  </a:lnTo>
                  <a:lnTo>
                    <a:pt x="95" y="46"/>
                  </a:lnTo>
                  <a:lnTo>
                    <a:pt x="91" y="38"/>
                  </a:lnTo>
                  <a:lnTo>
                    <a:pt x="76" y="42"/>
                  </a:lnTo>
                  <a:lnTo>
                    <a:pt x="77" y="38"/>
                  </a:lnTo>
                  <a:lnTo>
                    <a:pt x="80" y="27"/>
                  </a:lnTo>
                  <a:lnTo>
                    <a:pt x="82" y="16"/>
                  </a:lnTo>
                  <a:lnTo>
                    <a:pt x="82" y="8"/>
                  </a:lnTo>
                  <a:lnTo>
                    <a:pt x="77" y="3"/>
                  </a:lnTo>
                  <a:lnTo>
                    <a:pt x="69" y="6"/>
                  </a:lnTo>
                  <a:lnTo>
                    <a:pt x="60" y="12"/>
                  </a:lnTo>
                  <a:lnTo>
                    <a:pt x="54" y="23"/>
                  </a:lnTo>
                  <a:lnTo>
                    <a:pt x="52" y="35"/>
                  </a:lnTo>
                  <a:lnTo>
                    <a:pt x="54" y="56"/>
                  </a:lnTo>
                  <a:lnTo>
                    <a:pt x="70" y="77"/>
                  </a:lnTo>
                  <a:lnTo>
                    <a:pt x="71" y="85"/>
                  </a:lnTo>
                  <a:lnTo>
                    <a:pt x="69" y="90"/>
                  </a:lnTo>
                  <a:lnTo>
                    <a:pt x="65" y="90"/>
                  </a:lnTo>
                  <a:lnTo>
                    <a:pt x="54" y="75"/>
                  </a:lnTo>
                  <a:lnTo>
                    <a:pt x="47" y="59"/>
                  </a:lnTo>
                  <a:lnTo>
                    <a:pt x="41" y="36"/>
                  </a:lnTo>
                  <a:lnTo>
                    <a:pt x="42" y="26"/>
                  </a:lnTo>
                  <a:lnTo>
                    <a:pt x="44" y="16"/>
                  </a:lnTo>
                  <a:lnTo>
                    <a:pt x="50" y="3"/>
                  </a:lnTo>
                  <a:lnTo>
                    <a:pt x="49" y="2"/>
                  </a:lnTo>
                  <a:lnTo>
                    <a:pt x="43" y="0"/>
                  </a:lnTo>
                  <a:lnTo>
                    <a:pt x="32" y="2"/>
                  </a:lnTo>
                  <a:lnTo>
                    <a:pt x="17" y="14"/>
                  </a:lnTo>
                  <a:lnTo>
                    <a:pt x="8" y="28"/>
                  </a:lnTo>
                  <a:lnTo>
                    <a:pt x="3" y="41"/>
                  </a:lnTo>
                  <a:lnTo>
                    <a:pt x="1" y="55"/>
                  </a:lnTo>
                  <a:lnTo>
                    <a:pt x="0" y="57"/>
                  </a:lnTo>
                  <a:lnTo>
                    <a:pt x="4" y="67"/>
                  </a:lnTo>
                  <a:lnTo>
                    <a:pt x="13" y="82"/>
                  </a:lnTo>
                  <a:lnTo>
                    <a:pt x="23" y="102"/>
                  </a:lnTo>
                  <a:lnTo>
                    <a:pt x="21" y="106"/>
                  </a:lnTo>
                  <a:lnTo>
                    <a:pt x="25" y="110"/>
                  </a:lnTo>
                  <a:lnTo>
                    <a:pt x="27" y="107"/>
                  </a:lnTo>
                  <a:lnTo>
                    <a:pt x="33" y="108"/>
                  </a:lnTo>
                  <a:lnTo>
                    <a:pt x="47" y="116"/>
                  </a:lnTo>
                  <a:lnTo>
                    <a:pt x="60" y="119"/>
                  </a:lnTo>
                  <a:lnTo>
                    <a:pt x="77" y="122"/>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45" name="Freeform 55"/>
            <p:cNvSpPr>
              <a:spLocks/>
            </p:cNvSpPr>
            <p:nvPr>
              <p:custDataLst>
                <p:tags r:id="rId46"/>
              </p:custDataLst>
            </p:nvPr>
          </p:nvSpPr>
          <p:spPr bwMode="gray">
            <a:xfrm>
              <a:off x="1691922" y="4838982"/>
              <a:ext cx="63199" cy="47999"/>
            </a:xfrm>
            <a:custGeom>
              <a:avLst/>
              <a:gdLst/>
              <a:ahLst/>
              <a:cxnLst>
                <a:cxn ang="0">
                  <a:pos x="4" y="36"/>
                </a:cxn>
                <a:cxn ang="0">
                  <a:pos x="0" y="45"/>
                </a:cxn>
                <a:cxn ang="0">
                  <a:pos x="7" y="44"/>
                </a:cxn>
                <a:cxn ang="0">
                  <a:pos x="14" y="45"/>
                </a:cxn>
                <a:cxn ang="0">
                  <a:pos x="15" y="51"/>
                </a:cxn>
                <a:cxn ang="0">
                  <a:pos x="20" y="57"/>
                </a:cxn>
                <a:cxn ang="0">
                  <a:pos x="25" y="60"/>
                </a:cxn>
                <a:cxn ang="0">
                  <a:pos x="33" y="56"/>
                </a:cxn>
                <a:cxn ang="0">
                  <a:pos x="53" y="44"/>
                </a:cxn>
                <a:cxn ang="0">
                  <a:pos x="71" y="48"/>
                </a:cxn>
                <a:cxn ang="0">
                  <a:pos x="80" y="42"/>
                </a:cxn>
                <a:cxn ang="0">
                  <a:pos x="74" y="34"/>
                </a:cxn>
                <a:cxn ang="0">
                  <a:pos x="60" y="24"/>
                </a:cxn>
                <a:cxn ang="0">
                  <a:pos x="51" y="16"/>
                </a:cxn>
                <a:cxn ang="0">
                  <a:pos x="41" y="11"/>
                </a:cxn>
                <a:cxn ang="0">
                  <a:pos x="33" y="10"/>
                </a:cxn>
                <a:cxn ang="0">
                  <a:pos x="32" y="0"/>
                </a:cxn>
                <a:cxn ang="0">
                  <a:pos x="21" y="13"/>
                </a:cxn>
                <a:cxn ang="0">
                  <a:pos x="12" y="17"/>
                </a:cxn>
                <a:cxn ang="0">
                  <a:pos x="6" y="24"/>
                </a:cxn>
                <a:cxn ang="0">
                  <a:pos x="4" y="36"/>
                </a:cxn>
              </a:cxnLst>
              <a:rect l="0" t="0" r="r" b="b"/>
              <a:pathLst>
                <a:path w="81" h="61">
                  <a:moveTo>
                    <a:pt x="4" y="36"/>
                  </a:moveTo>
                  <a:lnTo>
                    <a:pt x="0" y="45"/>
                  </a:lnTo>
                  <a:lnTo>
                    <a:pt x="7" y="44"/>
                  </a:lnTo>
                  <a:lnTo>
                    <a:pt x="14" y="45"/>
                  </a:lnTo>
                  <a:lnTo>
                    <a:pt x="15" y="51"/>
                  </a:lnTo>
                  <a:lnTo>
                    <a:pt x="20" y="57"/>
                  </a:lnTo>
                  <a:lnTo>
                    <a:pt x="25" y="60"/>
                  </a:lnTo>
                  <a:lnTo>
                    <a:pt x="33" y="56"/>
                  </a:lnTo>
                  <a:lnTo>
                    <a:pt x="53" y="44"/>
                  </a:lnTo>
                  <a:lnTo>
                    <a:pt x="71" y="48"/>
                  </a:lnTo>
                  <a:lnTo>
                    <a:pt x="80" y="42"/>
                  </a:lnTo>
                  <a:lnTo>
                    <a:pt x="74" y="34"/>
                  </a:lnTo>
                  <a:lnTo>
                    <a:pt x="60" y="24"/>
                  </a:lnTo>
                  <a:lnTo>
                    <a:pt x="51" y="16"/>
                  </a:lnTo>
                  <a:lnTo>
                    <a:pt x="41" y="11"/>
                  </a:lnTo>
                  <a:lnTo>
                    <a:pt x="33" y="10"/>
                  </a:lnTo>
                  <a:lnTo>
                    <a:pt x="32" y="0"/>
                  </a:lnTo>
                  <a:lnTo>
                    <a:pt x="21" y="13"/>
                  </a:lnTo>
                  <a:lnTo>
                    <a:pt x="12" y="17"/>
                  </a:lnTo>
                  <a:lnTo>
                    <a:pt x="6" y="24"/>
                  </a:lnTo>
                  <a:lnTo>
                    <a:pt x="4" y="36"/>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46" name="Freeform 56"/>
            <p:cNvSpPr>
              <a:spLocks/>
            </p:cNvSpPr>
            <p:nvPr>
              <p:custDataLst>
                <p:tags r:id="rId47"/>
              </p:custDataLst>
            </p:nvPr>
          </p:nvSpPr>
          <p:spPr bwMode="gray">
            <a:xfrm>
              <a:off x="1659922" y="4442186"/>
              <a:ext cx="25600" cy="12800"/>
            </a:xfrm>
            <a:custGeom>
              <a:avLst/>
              <a:gdLst/>
              <a:ahLst/>
              <a:cxnLst>
                <a:cxn ang="0">
                  <a:pos x="9" y="1"/>
                </a:cxn>
                <a:cxn ang="0">
                  <a:pos x="3" y="1"/>
                </a:cxn>
                <a:cxn ang="0">
                  <a:pos x="0" y="5"/>
                </a:cxn>
                <a:cxn ang="0">
                  <a:pos x="2" y="12"/>
                </a:cxn>
                <a:cxn ang="0">
                  <a:pos x="25" y="16"/>
                </a:cxn>
                <a:cxn ang="0">
                  <a:pos x="32" y="12"/>
                </a:cxn>
                <a:cxn ang="0">
                  <a:pos x="28" y="1"/>
                </a:cxn>
                <a:cxn ang="0">
                  <a:pos x="17" y="0"/>
                </a:cxn>
                <a:cxn ang="0">
                  <a:pos x="9" y="1"/>
                </a:cxn>
              </a:cxnLst>
              <a:rect l="0" t="0" r="r" b="b"/>
              <a:pathLst>
                <a:path w="33" h="17">
                  <a:moveTo>
                    <a:pt x="9" y="1"/>
                  </a:moveTo>
                  <a:lnTo>
                    <a:pt x="3" y="1"/>
                  </a:lnTo>
                  <a:lnTo>
                    <a:pt x="0" y="5"/>
                  </a:lnTo>
                  <a:lnTo>
                    <a:pt x="2" y="12"/>
                  </a:lnTo>
                  <a:lnTo>
                    <a:pt x="25" y="16"/>
                  </a:lnTo>
                  <a:lnTo>
                    <a:pt x="32" y="12"/>
                  </a:lnTo>
                  <a:lnTo>
                    <a:pt x="28" y="1"/>
                  </a:lnTo>
                  <a:lnTo>
                    <a:pt x="17" y="0"/>
                  </a:lnTo>
                  <a:lnTo>
                    <a:pt x="9" y="1"/>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47" name="Freeform 57"/>
            <p:cNvSpPr>
              <a:spLocks/>
            </p:cNvSpPr>
            <p:nvPr>
              <p:custDataLst>
                <p:tags r:id="rId48"/>
              </p:custDataLst>
            </p:nvPr>
          </p:nvSpPr>
          <p:spPr bwMode="gray">
            <a:xfrm>
              <a:off x="1535124" y="4589385"/>
              <a:ext cx="65599" cy="95999"/>
            </a:xfrm>
            <a:custGeom>
              <a:avLst/>
              <a:gdLst/>
              <a:ahLst/>
              <a:cxnLst>
                <a:cxn ang="0">
                  <a:pos x="13" y="47"/>
                </a:cxn>
                <a:cxn ang="0">
                  <a:pos x="4" y="45"/>
                </a:cxn>
                <a:cxn ang="0">
                  <a:pos x="0" y="48"/>
                </a:cxn>
                <a:cxn ang="0">
                  <a:pos x="0" y="62"/>
                </a:cxn>
                <a:cxn ang="0">
                  <a:pos x="4" y="73"/>
                </a:cxn>
                <a:cxn ang="0">
                  <a:pos x="9" y="80"/>
                </a:cxn>
                <a:cxn ang="0">
                  <a:pos x="19" y="86"/>
                </a:cxn>
                <a:cxn ang="0">
                  <a:pos x="23" y="89"/>
                </a:cxn>
                <a:cxn ang="0">
                  <a:pos x="31" y="103"/>
                </a:cxn>
                <a:cxn ang="0">
                  <a:pos x="32" y="107"/>
                </a:cxn>
                <a:cxn ang="0">
                  <a:pos x="36" y="115"/>
                </a:cxn>
                <a:cxn ang="0">
                  <a:pos x="45" y="122"/>
                </a:cxn>
                <a:cxn ang="0">
                  <a:pos x="63" y="120"/>
                </a:cxn>
                <a:cxn ang="0">
                  <a:pos x="70" y="116"/>
                </a:cxn>
                <a:cxn ang="0">
                  <a:pos x="77" y="110"/>
                </a:cxn>
                <a:cxn ang="0">
                  <a:pos x="82" y="104"/>
                </a:cxn>
                <a:cxn ang="0">
                  <a:pos x="82" y="88"/>
                </a:cxn>
                <a:cxn ang="0">
                  <a:pos x="78" y="66"/>
                </a:cxn>
                <a:cxn ang="0">
                  <a:pos x="78" y="54"/>
                </a:cxn>
                <a:cxn ang="0">
                  <a:pos x="68" y="56"/>
                </a:cxn>
                <a:cxn ang="0">
                  <a:pos x="62" y="55"/>
                </a:cxn>
                <a:cxn ang="0">
                  <a:pos x="58" y="48"/>
                </a:cxn>
                <a:cxn ang="0">
                  <a:pos x="63" y="42"/>
                </a:cxn>
                <a:cxn ang="0">
                  <a:pos x="68" y="37"/>
                </a:cxn>
                <a:cxn ang="0">
                  <a:pos x="75" y="36"/>
                </a:cxn>
                <a:cxn ang="0">
                  <a:pos x="78" y="25"/>
                </a:cxn>
                <a:cxn ang="0">
                  <a:pos x="77" y="15"/>
                </a:cxn>
                <a:cxn ang="0">
                  <a:pos x="72" y="9"/>
                </a:cxn>
                <a:cxn ang="0">
                  <a:pos x="67" y="0"/>
                </a:cxn>
                <a:cxn ang="0">
                  <a:pos x="46" y="4"/>
                </a:cxn>
                <a:cxn ang="0">
                  <a:pos x="33" y="3"/>
                </a:cxn>
                <a:cxn ang="0">
                  <a:pos x="24" y="4"/>
                </a:cxn>
                <a:cxn ang="0">
                  <a:pos x="21" y="7"/>
                </a:cxn>
                <a:cxn ang="0">
                  <a:pos x="19" y="14"/>
                </a:cxn>
                <a:cxn ang="0">
                  <a:pos x="18" y="23"/>
                </a:cxn>
                <a:cxn ang="0">
                  <a:pos x="21" y="29"/>
                </a:cxn>
                <a:cxn ang="0">
                  <a:pos x="26" y="36"/>
                </a:cxn>
                <a:cxn ang="0">
                  <a:pos x="32" y="45"/>
                </a:cxn>
                <a:cxn ang="0">
                  <a:pos x="32" y="52"/>
                </a:cxn>
                <a:cxn ang="0">
                  <a:pos x="26" y="57"/>
                </a:cxn>
                <a:cxn ang="0">
                  <a:pos x="22" y="56"/>
                </a:cxn>
                <a:cxn ang="0">
                  <a:pos x="13" y="47"/>
                </a:cxn>
              </a:cxnLst>
              <a:rect l="0" t="0" r="r" b="b"/>
              <a:pathLst>
                <a:path w="83" h="123">
                  <a:moveTo>
                    <a:pt x="13" y="47"/>
                  </a:moveTo>
                  <a:lnTo>
                    <a:pt x="4" y="45"/>
                  </a:lnTo>
                  <a:lnTo>
                    <a:pt x="0" y="48"/>
                  </a:lnTo>
                  <a:lnTo>
                    <a:pt x="0" y="62"/>
                  </a:lnTo>
                  <a:lnTo>
                    <a:pt x="4" y="73"/>
                  </a:lnTo>
                  <a:lnTo>
                    <a:pt x="9" y="80"/>
                  </a:lnTo>
                  <a:lnTo>
                    <a:pt x="19" y="86"/>
                  </a:lnTo>
                  <a:lnTo>
                    <a:pt x="23" y="89"/>
                  </a:lnTo>
                  <a:lnTo>
                    <a:pt x="31" y="103"/>
                  </a:lnTo>
                  <a:lnTo>
                    <a:pt x="32" y="107"/>
                  </a:lnTo>
                  <a:lnTo>
                    <a:pt x="36" y="115"/>
                  </a:lnTo>
                  <a:lnTo>
                    <a:pt x="45" y="122"/>
                  </a:lnTo>
                  <a:lnTo>
                    <a:pt x="63" y="120"/>
                  </a:lnTo>
                  <a:lnTo>
                    <a:pt x="70" y="116"/>
                  </a:lnTo>
                  <a:lnTo>
                    <a:pt x="77" y="110"/>
                  </a:lnTo>
                  <a:lnTo>
                    <a:pt x="82" y="104"/>
                  </a:lnTo>
                  <a:lnTo>
                    <a:pt x="82" y="88"/>
                  </a:lnTo>
                  <a:lnTo>
                    <a:pt x="78" y="66"/>
                  </a:lnTo>
                  <a:lnTo>
                    <a:pt x="78" y="54"/>
                  </a:lnTo>
                  <a:lnTo>
                    <a:pt x="68" y="56"/>
                  </a:lnTo>
                  <a:lnTo>
                    <a:pt x="62" y="55"/>
                  </a:lnTo>
                  <a:lnTo>
                    <a:pt x="58" y="48"/>
                  </a:lnTo>
                  <a:lnTo>
                    <a:pt x="63" y="42"/>
                  </a:lnTo>
                  <a:lnTo>
                    <a:pt x="68" y="37"/>
                  </a:lnTo>
                  <a:lnTo>
                    <a:pt x="75" y="36"/>
                  </a:lnTo>
                  <a:lnTo>
                    <a:pt x="78" y="25"/>
                  </a:lnTo>
                  <a:lnTo>
                    <a:pt x="77" y="15"/>
                  </a:lnTo>
                  <a:lnTo>
                    <a:pt x="72" y="9"/>
                  </a:lnTo>
                  <a:lnTo>
                    <a:pt x="67" y="0"/>
                  </a:lnTo>
                  <a:lnTo>
                    <a:pt x="46" y="4"/>
                  </a:lnTo>
                  <a:lnTo>
                    <a:pt x="33" y="3"/>
                  </a:lnTo>
                  <a:lnTo>
                    <a:pt x="24" y="4"/>
                  </a:lnTo>
                  <a:lnTo>
                    <a:pt x="21" y="7"/>
                  </a:lnTo>
                  <a:lnTo>
                    <a:pt x="19" y="14"/>
                  </a:lnTo>
                  <a:lnTo>
                    <a:pt x="18" y="23"/>
                  </a:lnTo>
                  <a:lnTo>
                    <a:pt x="21" y="29"/>
                  </a:lnTo>
                  <a:lnTo>
                    <a:pt x="26" y="36"/>
                  </a:lnTo>
                  <a:lnTo>
                    <a:pt x="32" y="45"/>
                  </a:lnTo>
                  <a:lnTo>
                    <a:pt x="32" y="52"/>
                  </a:lnTo>
                  <a:lnTo>
                    <a:pt x="26" y="57"/>
                  </a:lnTo>
                  <a:lnTo>
                    <a:pt x="22" y="56"/>
                  </a:lnTo>
                  <a:lnTo>
                    <a:pt x="13" y="47"/>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48" name="Freeform 58"/>
            <p:cNvSpPr>
              <a:spLocks/>
            </p:cNvSpPr>
            <p:nvPr>
              <p:custDataLst>
                <p:tags r:id="rId49"/>
              </p:custDataLst>
            </p:nvPr>
          </p:nvSpPr>
          <p:spPr bwMode="gray">
            <a:xfrm>
              <a:off x="1646322" y="4598184"/>
              <a:ext cx="52799" cy="83999"/>
            </a:xfrm>
            <a:custGeom>
              <a:avLst/>
              <a:gdLst/>
              <a:ahLst/>
              <a:cxnLst>
                <a:cxn ang="0">
                  <a:pos x="35" y="0"/>
                </a:cxn>
                <a:cxn ang="0">
                  <a:pos x="28" y="1"/>
                </a:cxn>
                <a:cxn ang="0">
                  <a:pos x="21" y="5"/>
                </a:cxn>
                <a:cxn ang="0">
                  <a:pos x="19" y="2"/>
                </a:cxn>
                <a:cxn ang="0">
                  <a:pos x="15" y="4"/>
                </a:cxn>
                <a:cxn ang="0">
                  <a:pos x="8" y="16"/>
                </a:cxn>
                <a:cxn ang="0">
                  <a:pos x="6" y="22"/>
                </a:cxn>
                <a:cxn ang="0">
                  <a:pos x="0" y="30"/>
                </a:cxn>
                <a:cxn ang="0">
                  <a:pos x="4" y="36"/>
                </a:cxn>
                <a:cxn ang="0">
                  <a:pos x="6" y="41"/>
                </a:cxn>
                <a:cxn ang="0">
                  <a:pos x="3" y="47"/>
                </a:cxn>
                <a:cxn ang="0">
                  <a:pos x="3" y="52"/>
                </a:cxn>
                <a:cxn ang="0">
                  <a:pos x="7" y="75"/>
                </a:cxn>
                <a:cxn ang="0">
                  <a:pos x="8" y="104"/>
                </a:cxn>
                <a:cxn ang="0">
                  <a:pos x="17" y="107"/>
                </a:cxn>
                <a:cxn ang="0">
                  <a:pos x="23" y="103"/>
                </a:cxn>
                <a:cxn ang="0">
                  <a:pos x="26" y="90"/>
                </a:cxn>
                <a:cxn ang="0">
                  <a:pos x="23" y="79"/>
                </a:cxn>
                <a:cxn ang="0">
                  <a:pos x="25" y="71"/>
                </a:cxn>
                <a:cxn ang="0">
                  <a:pos x="35" y="68"/>
                </a:cxn>
                <a:cxn ang="0">
                  <a:pos x="42" y="66"/>
                </a:cxn>
                <a:cxn ang="0">
                  <a:pos x="49" y="61"/>
                </a:cxn>
                <a:cxn ang="0">
                  <a:pos x="54" y="51"/>
                </a:cxn>
                <a:cxn ang="0">
                  <a:pos x="59" y="44"/>
                </a:cxn>
                <a:cxn ang="0">
                  <a:pos x="62" y="35"/>
                </a:cxn>
                <a:cxn ang="0">
                  <a:pos x="63" y="25"/>
                </a:cxn>
                <a:cxn ang="0">
                  <a:pos x="68" y="16"/>
                </a:cxn>
                <a:cxn ang="0">
                  <a:pos x="66" y="12"/>
                </a:cxn>
                <a:cxn ang="0">
                  <a:pos x="57" y="8"/>
                </a:cxn>
                <a:cxn ang="0">
                  <a:pos x="47" y="9"/>
                </a:cxn>
                <a:cxn ang="0">
                  <a:pos x="39" y="6"/>
                </a:cxn>
                <a:cxn ang="0">
                  <a:pos x="35" y="0"/>
                </a:cxn>
              </a:cxnLst>
              <a:rect l="0" t="0" r="r" b="b"/>
              <a:pathLst>
                <a:path w="69" h="108">
                  <a:moveTo>
                    <a:pt x="35" y="0"/>
                  </a:moveTo>
                  <a:lnTo>
                    <a:pt x="28" y="1"/>
                  </a:lnTo>
                  <a:lnTo>
                    <a:pt x="21" y="5"/>
                  </a:lnTo>
                  <a:lnTo>
                    <a:pt x="19" y="2"/>
                  </a:lnTo>
                  <a:lnTo>
                    <a:pt x="15" y="4"/>
                  </a:lnTo>
                  <a:lnTo>
                    <a:pt x="8" y="16"/>
                  </a:lnTo>
                  <a:lnTo>
                    <a:pt x="6" y="22"/>
                  </a:lnTo>
                  <a:lnTo>
                    <a:pt x="0" y="30"/>
                  </a:lnTo>
                  <a:lnTo>
                    <a:pt x="4" y="36"/>
                  </a:lnTo>
                  <a:lnTo>
                    <a:pt x="6" y="41"/>
                  </a:lnTo>
                  <a:lnTo>
                    <a:pt x="3" y="47"/>
                  </a:lnTo>
                  <a:lnTo>
                    <a:pt x="3" y="52"/>
                  </a:lnTo>
                  <a:lnTo>
                    <a:pt x="7" y="75"/>
                  </a:lnTo>
                  <a:lnTo>
                    <a:pt x="8" y="104"/>
                  </a:lnTo>
                  <a:lnTo>
                    <a:pt x="17" y="107"/>
                  </a:lnTo>
                  <a:lnTo>
                    <a:pt x="23" y="103"/>
                  </a:lnTo>
                  <a:lnTo>
                    <a:pt x="26" y="90"/>
                  </a:lnTo>
                  <a:lnTo>
                    <a:pt x="23" y="79"/>
                  </a:lnTo>
                  <a:lnTo>
                    <a:pt x="25" y="71"/>
                  </a:lnTo>
                  <a:lnTo>
                    <a:pt x="35" y="68"/>
                  </a:lnTo>
                  <a:lnTo>
                    <a:pt x="42" y="66"/>
                  </a:lnTo>
                  <a:lnTo>
                    <a:pt x="49" y="61"/>
                  </a:lnTo>
                  <a:lnTo>
                    <a:pt x="54" y="51"/>
                  </a:lnTo>
                  <a:lnTo>
                    <a:pt x="59" y="44"/>
                  </a:lnTo>
                  <a:lnTo>
                    <a:pt x="62" y="35"/>
                  </a:lnTo>
                  <a:lnTo>
                    <a:pt x="63" y="25"/>
                  </a:lnTo>
                  <a:lnTo>
                    <a:pt x="68" y="16"/>
                  </a:lnTo>
                  <a:lnTo>
                    <a:pt x="66" y="12"/>
                  </a:lnTo>
                  <a:lnTo>
                    <a:pt x="57" y="8"/>
                  </a:lnTo>
                  <a:lnTo>
                    <a:pt x="47" y="9"/>
                  </a:lnTo>
                  <a:lnTo>
                    <a:pt x="39" y="6"/>
                  </a:lnTo>
                  <a:lnTo>
                    <a:pt x="35" y="0"/>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49" name="Freeform 59"/>
            <p:cNvSpPr>
              <a:spLocks/>
            </p:cNvSpPr>
            <p:nvPr>
              <p:custDataLst>
                <p:tags r:id="rId50"/>
              </p:custDataLst>
            </p:nvPr>
          </p:nvSpPr>
          <p:spPr bwMode="gray">
            <a:xfrm>
              <a:off x="1337526" y="4577385"/>
              <a:ext cx="82399" cy="90399"/>
            </a:xfrm>
            <a:custGeom>
              <a:avLst/>
              <a:gdLst/>
              <a:ahLst/>
              <a:cxnLst>
                <a:cxn ang="0">
                  <a:pos x="5" y="79"/>
                </a:cxn>
                <a:cxn ang="0">
                  <a:pos x="0" y="82"/>
                </a:cxn>
                <a:cxn ang="0">
                  <a:pos x="0" y="87"/>
                </a:cxn>
                <a:cxn ang="0">
                  <a:pos x="5" y="92"/>
                </a:cxn>
                <a:cxn ang="0">
                  <a:pos x="9" y="96"/>
                </a:cxn>
                <a:cxn ang="0">
                  <a:pos x="13" y="101"/>
                </a:cxn>
                <a:cxn ang="0">
                  <a:pos x="14" y="109"/>
                </a:cxn>
                <a:cxn ang="0">
                  <a:pos x="22" y="115"/>
                </a:cxn>
                <a:cxn ang="0">
                  <a:pos x="27" y="115"/>
                </a:cxn>
                <a:cxn ang="0">
                  <a:pos x="34" y="109"/>
                </a:cxn>
                <a:cxn ang="0">
                  <a:pos x="36" y="106"/>
                </a:cxn>
                <a:cxn ang="0">
                  <a:pos x="39" y="103"/>
                </a:cxn>
                <a:cxn ang="0">
                  <a:pos x="46" y="105"/>
                </a:cxn>
                <a:cxn ang="0">
                  <a:pos x="50" y="103"/>
                </a:cxn>
                <a:cxn ang="0">
                  <a:pos x="54" y="99"/>
                </a:cxn>
                <a:cxn ang="0">
                  <a:pos x="55" y="92"/>
                </a:cxn>
                <a:cxn ang="0">
                  <a:pos x="60" y="74"/>
                </a:cxn>
                <a:cxn ang="0">
                  <a:pos x="68" y="59"/>
                </a:cxn>
                <a:cxn ang="0">
                  <a:pos x="82" y="47"/>
                </a:cxn>
                <a:cxn ang="0">
                  <a:pos x="102" y="38"/>
                </a:cxn>
                <a:cxn ang="0">
                  <a:pos x="105" y="32"/>
                </a:cxn>
                <a:cxn ang="0">
                  <a:pos x="88" y="19"/>
                </a:cxn>
                <a:cxn ang="0">
                  <a:pos x="84" y="14"/>
                </a:cxn>
                <a:cxn ang="0">
                  <a:pos x="79" y="13"/>
                </a:cxn>
                <a:cxn ang="0">
                  <a:pos x="71" y="18"/>
                </a:cxn>
                <a:cxn ang="0">
                  <a:pos x="69" y="21"/>
                </a:cxn>
                <a:cxn ang="0">
                  <a:pos x="66" y="19"/>
                </a:cxn>
                <a:cxn ang="0">
                  <a:pos x="65" y="16"/>
                </a:cxn>
                <a:cxn ang="0">
                  <a:pos x="60" y="8"/>
                </a:cxn>
                <a:cxn ang="0">
                  <a:pos x="55" y="6"/>
                </a:cxn>
                <a:cxn ang="0">
                  <a:pos x="49" y="12"/>
                </a:cxn>
                <a:cxn ang="0">
                  <a:pos x="42" y="9"/>
                </a:cxn>
                <a:cxn ang="0">
                  <a:pos x="45" y="3"/>
                </a:cxn>
                <a:cxn ang="0">
                  <a:pos x="45" y="1"/>
                </a:cxn>
                <a:cxn ang="0">
                  <a:pos x="38" y="0"/>
                </a:cxn>
                <a:cxn ang="0">
                  <a:pos x="27" y="5"/>
                </a:cxn>
                <a:cxn ang="0">
                  <a:pos x="25" y="9"/>
                </a:cxn>
                <a:cxn ang="0">
                  <a:pos x="19" y="8"/>
                </a:cxn>
                <a:cxn ang="0">
                  <a:pos x="16" y="13"/>
                </a:cxn>
                <a:cxn ang="0">
                  <a:pos x="14" y="24"/>
                </a:cxn>
                <a:cxn ang="0">
                  <a:pos x="17" y="29"/>
                </a:cxn>
                <a:cxn ang="0">
                  <a:pos x="18" y="35"/>
                </a:cxn>
                <a:cxn ang="0">
                  <a:pos x="16" y="38"/>
                </a:cxn>
                <a:cxn ang="0">
                  <a:pos x="12" y="45"/>
                </a:cxn>
                <a:cxn ang="0">
                  <a:pos x="6" y="63"/>
                </a:cxn>
                <a:cxn ang="0">
                  <a:pos x="5" y="79"/>
                </a:cxn>
              </a:cxnLst>
              <a:rect l="0" t="0" r="r" b="b"/>
              <a:pathLst>
                <a:path w="106" h="116">
                  <a:moveTo>
                    <a:pt x="5" y="79"/>
                  </a:moveTo>
                  <a:lnTo>
                    <a:pt x="0" y="82"/>
                  </a:lnTo>
                  <a:lnTo>
                    <a:pt x="0" y="87"/>
                  </a:lnTo>
                  <a:lnTo>
                    <a:pt x="5" y="92"/>
                  </a:lnTo>
                  <a:lnTo>
                    <a:pt x="9" y="96"/>
                  </a:lnTo>
                  <a:lnTo>
                    <a:pt x="13" y="101"/>
                  </a:lnTo>
                  <a:lnTo>
                    <a:pt x="14" y="109"/>
                  </a:lnTo>
                  <a:lnTo>
                    <a:pt x="22" y="115"/>
                  </a:lnTo>
                  <a:lnTo>
                    <a:pt x="27" y="115"/>
                  </a:lnTo>
                  <a:lnTo>
                    <a:pt x="34" y="109"/>
                  </a:lnTo>
                  <a:lnTo>
                    <a:pt x="36" y="106"/>
                  </a:lnTo>
                  <a:lnTo>
                    <a:pt x="39" y="103"/>
                  </a:lnTo>
                  <a:lnTo>
                    <a:pt x="46" y="105"/>
                  </a:lnTo>
                  <a:lnTo>
                    <a:pt x="50" y="103"/>
                  </a:lnTo>
                  <a:lnTo>
                    <a:pt x="54" y="99"/>
                  </a:lnTo>
                  <a:lnTo>
                    <a:pt x="55" y="92"/>
                  </a:lnTo>
                  <a:lnTo>
                    <a:pt x="60" y="74"/>
                  </a:lnTo>
                  <a:lnTo>
                    <a:pt x="68" y="59"/>
                  </a:lnTo>
                  <a:lnTo>
                    <a:pt x="82" y="47"/>
                  </a:lnTo>
                  <a:lnTo>
                    <a:pt x="102" y="38"/>
                  </a:lnTo>
                  <a:lnTo>
                    <a:pt x="105" y="32"/>
                  </a:lnTo>
                  <a:lnTo>
                    <a:pt x="88" y="19"/>
                  </a:lnTo>
                  <a:lnTo>
                    <a:pt x="84" y="14"/>
                  </a:lnTo>
                  <a:lnTo>
                    <a:pt x="79" y="13"/>
                  </a:lnTo>
                  <a:lnTo>
                    <a:pt x="71" y="18"/>
                  </a:lnTo>
                  <a:lnTo>
                    <a:pt x="69" y="21"/>
                  </a:lnTo>
                  <a:lnTo>
                    <a:pt x="66" y="19"/>
                  </a:lnTo>
                  <a:lnTo>
                    <a:pt x="65" y="16"/>
                  </a:lnTo>
                  <a:lnTo>
                    <a:pt x="60" y="8"/>
                  </a:lnTo>
                  <a:lnTo>
                    <a:pt x="55" y="6"/>
                  </a:lnTo>
                  <a:lnTo>
                    <a:pt x="49" y="12"/>
                  </a:lnTo>
                  <a:lnTo>
                    <a:pt x="42" y="9"/>
                  </a:lnTo>
                  <a:lnTo>
                    <a:pt x="45" y="3"/>
                  </a:lnTo>
                  <a:lnTo>
                    <a:pt x="45" y="1"/>
                  </a:lnTo>
                  <a:lnTo>
                    <a:pt x="38" y="0"/>
                  </a:lnTo>
                  <a:lnTo>
                    <a:pt x="27" y="5"/>
                  </a:lnTo>
                  <a:lnTo>
                    <a:pt x="25" y="9"/>
                  </a:lnTo>
                  <a:lnTo>
                    <a:pt x="19" y="8"/>
                  </a:lnTo>
                  <a:lnTo>
                    <a:pt x="16" y="13"/>
                  </a:lnTo>
                  <a:lnTo>
                    <a:pt x="14" y="24"/>
                  </a:lnTo>
                  <a:lnTo>
                    <a:pt x="17" y="29"/>
                  </a:lnTo>
                  <a:lnTo>
                    <a:pt x="18" y="35"/>
                  </a:lnTo>
                  <a:lnTo>
                    <a:pt x="16" y="38"/>
                  </a:lnTo>
                  <a:lnTo>
                    <a:pt x="12" y="45"/>
                  </a:lnTo>
                  <a:lnTo>
                    <a:pt x="6" y="63"/>
                  </a:lnTo>
                  <a:lnTo>
                    <a:pt x="5" y="79"/>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50" name="Freeform 60"/>
            <p:cNvSpPr>
              <a:spLocks/>
            </p:cNvSpPr>
            <p:nvPr>
              <p:custDataLst>
                <p:tags r:id="rId51"/>
              </p:custDataLst>
            </p:nvPr>
          </p:nvSpPr>
          <p:spPr bwMode="gray">
            <a:xfrm>
              <a:off x="1382325" y="4619784"/>
              <a:ext cx="179198" cy="145598"/>
            </a:xfrm>
            <a:custGeom>
              <a:avLst/>
              <a:gdLst/>
              <a:ahLst/>
              <a:cxnLst>
                <a:cxn ang="0">
                  <a:pos x="33" y="77"/>
                </a:cxn>
                <a:cxn ang="0">
                  <a:pos x="44" y="73"/>
                </a:cxn>
                <a:cxn ang="0">
                  <a:pos x="41" y="84"/>
                </a:cxn>
                <a:cxn ang="0">
                  <a:pos x="16" y="85"/>
                </a:cxn>
                <a:cxn ang="0">
                  <a:pos x="6" y="101"/>
                </a:cxn>
                <a:cxn ang="0">
                  <a:pos x="35" y="105"/>
                </a:cxn>
                <a:cxn ang="0">
                  <a:pos x="75" y="105"/>
                </a:cxn>
                <a:cxn ang="0">
                  <a:pos x="84" y="113"/>
                </a:cxn>
                <a:cxn ang="0">
                  <a:pos x="80" y="130"/>
                </a:cxn>
                <a:cxn ang="0">
                  <a:pos x="62" y="128"/>
                </a:cxn>
                <a:cxn ang="0">
                  <a:pos x="40" y="132"/>
                </a:cxn>
                <a:cxn ang="0">
                  <a:pos x="24" y="133"/>
                </a:cxn>
                <a:cxn ang="0">
                  <a:pos x="24" y="149"/>
                </a:cxn>
                <a:cxn ang="0">
                  <a:pos x="48" y="160"/>
                </a:cxn>
                <a:cxn ang="0">
                  <a:pos x="66" y="174"/>
                </a:cxn>
                <a:cxn ang="0">
                  <a:pos x="99" y="179"/>
                </a:cxn>
                <a:cxn ang="0">
                  <a:pos x="144" y="162"/>
                </a:cxn>
                <a:cxn ang="0">
                  <a:pos x="163" y="162"/>
                </a:cxn>
                <a:cxn ang="0">
                  <a:pos x="179" y="172"/>
                </a:cxn>
                <a:cxn ang="0">
                  <a:pos x="190" y="170"/>
                </a:cxn>
                <a:cxn ang="0">
                  <a:pos x="206" y="163"/>
                </a:cxn>
                <a:cxn ang="0">
                  <a:pos x="205" y="154"/>
                </a:cxn>
                <a:cxn ang="0">
                  <a:pos x="192" y="149"/>
                </a:cxn>
                <a:cxn ang="0">
                  <a:pos x="198" y="145"/>
                </a:cxn>
                <a:cxn ang="0">
                  <a:pos x="217" y="140"/>
                </a:cxn>
                <a:cxn ang="0">
                  <a:pos x="230" y="136"/>
                </a:cxn>
                <a:cxn ang="0">
                  <a:pos x="217" y="124"/>
                </a:cxn>
                <a:cxn ang="0">
                  <a:pos x="185" y="114"/>
                </a:cxn>
                <a:cxn ang="0">
                  <a:pos x="172" y="79"/>
                </a:cxn>
                <a:cxn ang="0">
                  <a:pos x="168" y="34"/>
                </a:cxn>
                <a:cxn ang="0">
                  <a:pos x="155" y="18"/>
                </a:cxn>
                <a:cxn ang="0">
                  <a:pos x="141" y="26"/>
                </a:cxn>
                <a:cxn ang="0">
                  <a:pos x="137" y="42"/>
                </a:cxn>
                <a:cxn ang="0">
                  <a:pos x="119" y="19"/>
                </a:cxn>
                <a:cxn ang="0">
                  <a:pos x="111" y="20"/>
                </a:cxn>
                <a:cxn ang="0">
                  <a:pos x="100" y="31"/>
                </a:cxn>
                <a:cxn ang="0">
                  <a:pos x="86" y="9"/>
                </a:cxn>
                <a:cxn ang="0">
                  <a:pos x="80" y="12"/>
                </a:cxn>
                <a:cxn ang="0">
                  <a:pos x="75" y="34"/>
                </a:cxn>
                <a:cxn ang="0">
                  <a:pos x="62" y="28"/>
                </a:cxn>
                <a:cxn ang="0">
                  <a:pos x="63" y="6"/>
                </a:cxn>
                <a:cxn ang="0">
                  <a:pos x="55" y="0"/>
                </a:cxn>
                <a:cxn ang="0">
                  <a:pos x="40" y="9"/>
                </a:cxn>
                <a:cxn ang="0">
                  <a:pos x="13" y="25"/>
                </a:cxn>
                <a:cxn ang="0">
                  <a:pos x="6" y="45"/>
                </a:cxn>
                <a:cxn ang="0">
                  <a:pos x="2" y="56"/>
                </a:cxn>
                <a:cxn ang="0">
                  <a:pos x="5" y="73"/>
                </a:cxn>
              </a:cxnLst>
              <a:rect l="0" t="0" r="r" b="b"/>
              <a:pathLst>
                <a:path w="231" h="187">
                  <a:moveTo>
                    <a:pt x="23" y="75"/>
                  </a:moveTo>
                  <a:lnTo>
                    <a:pt x="33" y="77"/>
                  </a:lnTo>
                  <a:lnTo>
                    <a:pt x="39" y="75"/>
                  </a:lnTo>
                  <a:lnTo>
                    <a:pt x="44" y="73"/>
                  </a:lnTo>
                  <a:lnTo>
                    <a:pt x="46" y="80"/>
                  </a:lnTo>
                  <a:lnTo>
                    <a:pt x="41" y="84"/>
                  </a:lnTo>
                  <a:lnTo>
                    <a:pt x="28" y="88"/>
                  </a:lnTo>
                  <a:lnTo>
                    <a:pt x="16" y="85"/>
                  </a:lnTo>
                  <a:lnTo>
                    <a:pt x="8" y="90"/>
                  </a:lnTo>
                  <a:lnTo>
                    <a:pt x="6" y="101"/>
                  </a:lnTo>
                  <a:lnTo>
                    <a:pt x="12" y="103"/>
                  </a:lnTo>
                  <a:lnTo>
                    <a:pt x="35" y="105"/>
                  </a:lnTo>
                  <a:lnTo>
                    <a:pt x="61" y="104"/>
                  </a:lnTo>
                  <a:lnTo>
                    <a:pt x="75" y="105"/>
                  </a:lnTo>
                  <a:lnTo>
                    <a:pt x="81" y="108"/>
                  </a:lnTo>
                  <a:lnTo>
                    <a:pt x="84" y="113"/>
                  </a:lnTo>
                  <a:lnTo>
                    <a:pt x="84" y="124"/>
                  </a:lnTo>
                  <a:lnTo>
                    <a:pt x="80" y="130"/>
                  </a:lnTo>
                  <a:lnTo>
                    <a:pt x="69" y="130"/>
                  </a:lnTo>
                  <a:lnTo>
                    <a:pt x="62" y="128"/>
                  </a:lnTo>
                  <a:lnTo>
                    <a:pt x="53" y="128"/>
                  </a:lnTo>
                  <a:lnTo>
                    <a:pt x="40" y="132"/>
                  </a:lnTo>
                  <a:lnTo>
                    <a:pt x="30" y="129"/>
                  </a:lnTo>
                  <a:lnTo>
                    <a:pt x="24" y="133"/>
                  </a:lnTo>
                  <a:lnTo>
                    <a:pt x="19" y="143"/>
                  </a:lnTo>
                  <a:lnTo>
                    <a:pt x="24" y="149"/>
                  </a:lnTo>
                  <a:lnTo>
                    <a:pt x="33" y="156"/>
                  </a:lnTo>
                  <a:lnTo>
                    <a:pt x="48" y="160"/>
                  </a:lnTo>
                  <a:lnTo>
                    <a:pt x="59" y="167"/>
                  </a:lnTo>
                  <a:lnTo>
                    <a:pt x="66" y="174"/>
                  </a:lnTo>
                  <a:lnTo>
                    <a:pt x="69" y="186"/>
                  </a:lnTo>
                  <a:lnTo>
                    <a:pt x="99" y="179"/>
                  </a:lnTo>
                  <a:lnTo>
                    <a:pt x="124" y="172"/>
                  </a:lnTo>
                  <a:lnTo>
                    <a:pt x="144" y="162"/>
                  </a:lnTo>
                  <a:lnTo>
                    <a:pt x="155" y="161"/>
                  </a:lnTo>
                  <a:lnTo>
                    <a:pt x="163" y="162"/>
                  </a:lnTo>
                  <a:lnTo>
                    <a:pt x="171" y="167"/>
                  </a:lnTo>
                  <a:lnTo>
                    <a:pt x="179" y="172"/>
                  </a:lnTo>
                  <a:lnTo>
                    <a:pt x="185" y="167"/>
                  </a:lnTo>
                  <a:lnTo>
                    <a:pt x="190" y="170"/>
                  </a:lnTo>
                  <a:lnTo>
                    <a:pt x="196" y="170"/>
                  </a:lnTo>
                  <a:lnTo>
                    <a:pt x="206" y="163"/>
                  </a:lnTo>
                  <a:lnTo>
                    <a:pt x="209" y="158"/>
                  </a:lnTo>
                  <a:lnTo>
                    <a:pt x="205" y="154"/>
                  </a:lnTo>
                  <a:lnTo>
                    <a:pt x="195" y="152"/>
                  </a:lnTo>
                  <a:lnTo>
                    <a:pt x="192" y="149"/>
                  </a:lnTo>
                  <a:lnTo>
                    <a:pt x="192" y="146"/>
                  </a:lnTo>
                  <a:lnTo>
                    <a:pt x="198" y="145"/>
                  </a:lnTo>
                  <a:lnTo>
                    <a:pt x="209" y="141"/>
                  </a:lnTo>
                  <a:lnTo>
                    <a:pt x="217" y="140"/>
                  </a:lnTo>
                  <a:lnTo>
                    <a:pt x="224" y="143"/>
                  </a:lnTo>
                  <a:lnTo>
                    <a:pt x="230" y="136"/>
                  </a:lnTo>
                  <a:lnTo>
                    <a:pt x="228" y="129"/>
                  </a:lnTo>
                  <a:lnTo>
                    <a:pt x="217" y="124"/>
                  </a:lnTo>
                  <a:lnTo>
                    <a:pt x="207" y="118"/>
                  </a:lnTo>
                  <a:lnTo>
                    <a:pt x="185" y="114"/>
                  </a:lnTo>
                  <a:lnTo>
                    <a:pt x="177" y="97"/>
                  </a:lnTo>
                  <a:lnTo>
                    <a:pt x="172" y="79"/>
                  </a:lnTo>
                  <a:lnTo>
                    <a:pt x="171" y="52"/>
                  </a:lnTo>
                  <a:lnTo>
                    <a:pt x="168" y="34"/>
                  </a:lnTo>
                  <a:lnTo>
                    <a:pt x="160" y="22"/>
                  </a:lnTo>
                  <a:lnTo>
                    <a:pt x="155" y="18"/>
                  </a:lnTo>
                  <a:lnTo>
                    <a:pt x="148" y="18"/>
                  </a:lnTo>
                  <a:lnTo>
                    <a:pt x="141" y="26"/>
                  </a:lnTo>
                  <a:lnTo>
                    <a:pt x="138" y="34"/>
                  </a:lnTo>
                  <a:lnTo>
                    <a:pt x="137" y="42"/>
                  </a:lnTo>
                  <a:lnTo>
                    <a:pt x="125" y="25"/>
                  </a:lnTo>
                  <a:lnTo>
                    <a:pt x="119" y="19"/>
                  </a:lnTo>
                  <a:lnTo>
                    <a:pt x="115" y="17"/>
                  </a:lnTo>
                  <a:lnTo>
                    <a:pt x="111" y="20"/>
                  </a:lnTo>
                  <a:lnTo>
                    <a:pt x="104" y="31"/>
                  </a:lnTo>
                  <a:lnTo>
                    <a:pt x="100" y="31"/>
                  </a:lnTo>
                  <a:lnTo>
                    <a:pt x="97" y="26"/>
                  </a:lnTo>
                  <a:lnTo>
                    <a:pt x="86" y="9"/>
                  </a:lnTo>
                  <a:lnTo>
                    <a:pt x="82" y="7"/>
                  </a:lnTo>
                  <a:lnTo>
                    <a:pt x="80" y="12"/>
                  </a:lnTo>
                  <a:lnTo>
                    <a:pt x="78" y="29"/>
                  </a:lnTo>
                  <a:lnTo>
                    <a:pt x="75" y="34"/>
                  </a:lnTo>
                  <a:lnTo>
                    <a:pt x="69" y="34"/>
                  </a:lnTo>
                  <a:lnTo>
                    <a:pt x="62" y="28"/>
                  </a:lnTo>
                  <a:lnTo>
                    <a:pt x="61" y="19"/>
                  </a:lnTo>
                  <a:lnTo>
                    <a:pt x="63" y="6"/>
                  </a:lnTo>
                  <a:lnTo>
                    <a:pt x="59" y="2"/>
                  </a:lnTo>
                  <a:lnTo>
                    <a:pt x="55" y="0"/>
                  </a:lnTo>
                  <a:lnTo>
                    <a:pt x="50" y="3"/>
                  </a:lnTo>
                  <a:lnTo>
                    <a:pt x="40" y="9"/>
                  </a:lnTo>
                  <a:lnTo>
                    <a:pt x="26" y="16"/>
                  </a:lnTo>
                  <a:lnTo>
                    <a:pt x="13" y="25"/>
                  </a:lnTo>
                  <a:lnTo>
                    <a:pt x="6" y="36"/>
                  </a:lnTo>
                  <a:lnTo>
                    <a:pt x="6" y="45"/>
                  </a:lnTo>
                  <a:lnTo>
                    <a:pt x="5" y="50"/>
                  </a:lnTo>
                  <a:lnTo>
                    <a:pt x="2" y="56"/>
                  </a:lnTo>
                  <a:lnTo>
                    <a:pt x="0" y="67"/>
                  </a:lnTo>
                  <a:lnTo>
                    <a:pt x="5" y="73"/>
                  </a:lnTo>
                  <a:lnTo>
                    <a:pt x="23" y="75"/>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51" name="Freeform 61"/>
            <p:cNvSpPr>
              <a:spLocks/>
            </p:cNvSpPr>
            <p:nvPr>
              <p:custDataLst>
                <p:tags r:id="rId52"/>
              </p:custDataLst>
            </p:nvPr>
          </p:nvSpPr>
          <p:spPr bwMode="gray">
            <a:xfrm>
              <a:off x="1387925" y="4454186"/>
              <a:ext cx="91999" cy="72799"/>
            </a:xfrm>
            <a:custGeom>
              <a:avLst/>
              <a:gdLst/>
              <a:ahLst/>
              <a:cxnLst>
                <a:cxn ang="0">
                  <a:pos x="59" y="19"/>
                </a:cxn>
                <a:cxn ang="0">
                  <a:pos x="44" y="41"/>
                </a:cxn>
                <a:cxn ang="0">
                  <a:pos x="29" y="57"/>
                </a:cxn>
                <a:cxn ang="0">
                  <a:pos x="18" y="66"/>
                </a:cxn>
                <a:cxn ang="0">
                  <a:pos x="2" y="70"/>
                </a:cxn>
                <a:cxn ang="0">
                  <a:pos x="0" y="72"/>
                </a:cxn>
                <a:cxn ang="0">
                  <a:pos x="5" y="83"/>
                </a:cxn>
                <a:cxn ang="0">
                  <a:pos x="17" y="89"/>
                </a:cxn>
                <a:cxn ang="0">
                  <a:pos x="28" y="92"/>
                </a:cxn>
                <a:cxn ang="0">
                  <a:pos x="40" y="86"/>
                </a:cxn>
                <a:cxn ang="0">
                  <a:pos x="43" y="89"/>
                </a:cxn>
                <a:cxn ang="0">
                  <a:pos x="48" y="90"/>
                </a:cxn>
                <a:cxn ang="0">
                  <a:pos x="56" y="89"/>
                </a:cxn>
                <a:cxn ang="0">
                  <a:pos x="65" y="79"/>
                </a:cxn>
                <a:cxn ang="0">
                  <a:pos x="72" y="70"/>
                </a:cxn>
                <a:cxn ang="0">
                  <a:pos x="77" y="58"/>
                </a:cxn>
                <a:cxn ang="0">
                  <a:pos x="84" y="63"/>
                </a:cxn>
                <a:cxn ang="0">
                  <a:pos x="92" y="63"/>
                </a:cxn>
                <a:cxn ang="0">
                  <a:pos x="101" y="57"/>
                </a:cxn>
                <a:cxn ang="0">
                  <a:pos x="105" y="50"/>
                </a:cxn>
                <a:cxn ang="0">
                  <a:pos x="105" y="46"/>
                </a:cxn>
                <a:cxn ang="0">
                  <a:pos x="101" y="43"/>
                </a:cxn>
                <a:cxn ang="0">
                  <a:pos x="107" y="35"/>
                </a:cxn>
                <a:cxn ang="0">
                  <a:pos x="109" y="31"/>
                </a:cxn>
                <a:cxn ang="0">
                  <a:pos x="107" y="26"/>
                </a:cxn>
                <a:cxn ang="0">
                  <a:pos x="109" y="20"/>
                </a:cxn>
                <a:cxn ang="0">
                  <a:pos x="117" y="13"/>
                </a:cxn>
                <a:cxn ang="0">
                  <a:pos x="115" y="12"/>
                </a:cxn>
                <a:cxn ang="0">
                  <a:pos x="110" y="6"/>
                </a:cxn>
                <a:cxn ang="0">
                  <a:pos x="100" y="0"/>
                </a:cxn>
                <a:cxn ang="0">
                  <a:pos x="86" y="12"/>
                </a:cxn>
                <a:cxn ang="0">
                  <a:pos x="76" y="12"/>
                </a:cxn>
                <a:cxn ang="0">
                  <a:pos x="67" y="14"/>
                </a:cxn>
                <a:cxn ang="0">
                  <a:pos x="59" y="19"/>
                </a:cxn>
              </a:cxnLst>
              <a:rect l="0" t="0" r="r" b="b"/>
              <a:pathLst>
                <a:path w="118" h="93">
                  <a:moveTo>
                    <a:pt x="59" y="19"/>
                  </a:moveTo>
                  <a:lnTo>
                    <a:pt x="44" y="41"/>
                  </a:lnTo>
                  <a:lnTo>
                    <a:pt x="29" y="57"/>
                  </a:lnTo>
                  <a:lnTo>
                    <a:pt x="18" y="66"/>
                  </a:lnTo>
                  <a:lnTo>
                    <a:pt x="2" y="70"/>
                  </a:lnTo>
                  <a:lnTo>
                    <a:pt x="0" y="72"/>
                  </a:lnTo>
                  <a:lnTo>
                    <a:pt x="5" y="83"/>
                  </a:lnTo>
                  <a:lnTo>
                    <a:pt x="17" y="89"/>
                  </a:lnTo>
                  <a:lnTo>
                    <a:pt x="28" y="92"/>
                  </a:lnTo>
                  <a:lnTo>
                    <a:pt x="40" y="86"/>
                  </a:lnTo>
                  <a:lnTo>
                    <a:pt x="43" y="89"/>
                  </a:lnTo>
                  <a:lnTo>
                    <a:pt x="48" y="90"/>
                  </a:lnTo>
                  <a:lnTo>
                    <a:pt x="56" y="89"/>
                  </a:lnTo>
                  <a:lnTo>
                    <a:pt x="65" y="79"/>
                  </a:lnTo>
                  <a:lnTo>
                    <a:pt x="72" y="70"/>
                  </a:lnTo>
                  <a:lnTo>
                    <a:pt x="77" y="58"/>
                  </a:lnTo>
                  <a:lnTo>
                    <a:pt x="84" y="63"/>
                  </a:lnTo>
                  <a:lnTo>
                    <a:pt x="92" y="63"/>
                  </a:lnTo>
                  <a:lnTo>
                    <a:pt x="101" y="57"/>
                  </a:lnTo>
                  <a:lnTo>
                    <a:pt x="105" y="50"/>
                  </a:lnTo>
                  <a:lnTo>
                    <a:pt x="105" y="46"/>
                  </a:lnTo>
                  <a:lnTo>
                    <a:pt x="101" y="43"/>
                  </a:lnTo>
                  <a:lnTo>
                    <a:pt x="107" y="35"/>
                  </a:lnTo>
                  <a:lnTo>
                    <a:pt x="109" y="31"/>
                  </a:lnTo>
                  <a:lnTo>
                    <a:pt x="107" y="26"/>
                  </a:lnTo>
                  <a:lnTo>
                    <a:pt x="109" y="20"/>
                  </a:lnTo>
                  <a:lnTo>
                    <a:pt x="117" y="13"/>
                  </a:lnTo>
                  <a:lnTo>
                    <a:pt x="115" y="12"/>
                  </a:lnTo>
                  <a:lnTo>
                    <a:pt x="110" y="6"/>
                  </a:lnTo>
                  <a:lnTo>
                    <a:pt x="100" y="0"/>
                  </a:lnTo>
                  <a:lnTo>
                    <a:pt x="86" y="12"/>
                  </a:lnTo>
                  <a:lnTo>
                    <a:pt x="76" y="12"/>
                  </a:lnTo>
                  <a:lnTo>
                    <a:pt x="67" y="14"/>
                  </a:lnTo>
                  <a:lnTo>
                    <a:pt x="59" y="19"/>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52" name="Freeform 62"/>
            <p:cNvSpPr>
              <a:spLocks/>
            </p:cNvSpPr>
            <p:nvPr>
              <p:custDataLst>
                <p:tags r:id="rId53"/>
              </p:custDataLst>
            </p:nvPr>
          </p:nvSpPr>
          <p:spPr bwMode="gray">
            <a:xfrm>
              <a:off x="1474324" y="4424586"/>
              <a:ext cx="17600" cy="21600"/>
            </a:xfrm>
            <a:custGeom>
              <a:avLst/>
              <a:gdLst/>
              <a:ahLst/>
              <a:cxnLst>
                <a:cxn ang="0">
                  <a:pos x="13" y="2"/>
                </a:cxn>
                <a:cxn ang="0">
                  <a:pos x="5" y="0"/>
                </a:cxn>
                <a:cxn ang="0">
                  <a:pos x="0" y="5"/>
                </a:cxn>
                <a:cxn ang="0">
                  <a:pos x="0" y="20"/>
                </a:cxn>
                <a:cxn ang="0">
                  <a:pos x="9" y="25"/>
                </a:cxn>
                <a:cxn ang="0">
                  <a:pos x="17" y="27"/>
                </a:cxn>
                <a:cxn ang="0">
                  <a:pos x="22" y="20"/>
                </a:cxn>
                <a:cxn ang="0">
                  <a:pos x="20" y="11"/>
                </a:cxn>
                <a:cxn ang="0">
                  <a:pos x="18" y="5"/>
                </a:cxn>
                <a:cxn ang="0">
                  <a:pos x="13" y="2"/>
                </a:cxn>
              </a:cxnLst>
              <a:rect l="0" t="0" r="r" b="b"/>
              <a:pathLst>
                <a:path w="23" h="28">
                  <a:moveTo>
                    <a:pt x="13" y="2"/>
                  </a:moveTo>
                  <a:lnTo>
                    <a:pt x="5" y="0"/>
                  </a:lnTo>
                  <a:lnTo>
                    <a:pt x="0" y="5"/>
                  </a:lnTo>
                  <a:lnTo>
                    <a:pt x="0" y="20"/>
                  </a:lnTo>
                  <a:lnTo>
                    <a:pt x="9" y="25"/>
                  </a:lnTo>
                  <a:lnTo>
                    <a:pt x="17" y="27"/>
                  </a:lnTo>
                  <a:lnTo>
                    <a:pt x="22" y="20"/>
                  </a:lnTo>
                  <a:lnTo>
                    <a:pt x="20" y="11"/>
                  </a:lnTo>
                  <a:lnTo>
                    <a:pt x="18" y="5"/>
                  </a:lnTo>
                  <a:lnTo>
                    <a:pt x="13" y="2"/>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53" name="Freeform 63"/>
            <p:cNvSpPr>
              <a:spLocks/>
            </p:cNvSpPr>
            <p:nvPr>
              <p:custDataLst>
                <p:tags r:id="rId54"/>
              </p:custDataLst>
            </p:nvPr>
          </p:nvSpPr>
          <p:spPr bwMode="gray">
            <a:xfrm>
              <a:off x="1493524" y="4394987"/>
              <a:ext cx="51999" cy="33600"/>
            </a:xfrm>
            <a:custGeom>
              <a:avLst/>
              <a:gdLst/>
              <a:ahLst/>
              <a:cxnLst>
                <a:cxn ang="0">
                  <a:pos x="12" y="11"/>
                </a:cxn>
                <a:cxn ang="0">
                  <a:pos x="2" y="19"/>
                </a:cxn>
                <a:cxn ang="0">
                  <a:pos x="0" y="27"/>
                </a:cxn>
                <a:cxn ang="0">
                  <a:pos x="10" y="36"/>
                </a:cxn>
                <a:cxn ang="0">
                  <a:pos x="17" y="28"/>
                </a:cxn>
                <a:cxn ang="0">
                  <a:pos x="23" y="26"/>
                </a:cxn>
                <a:cxn ang="0">
                  <a:pos x="30" y="31"/>
                </a:cxn>
                <a:cxn ang="0">
                  <a:pos x="38" y="39"/>
                </a:cxn>
                <a:cxn ang="0">
                  <a:pos x="48" y="41"/>
                </a:cxn>
                <a:cxn ang="0">
                  <a:pos x="61" y="33"/>
                </a:cxn>
                <a:cxn ang="0">
                  <a:pos x="66" y="26"/>
                </a:cxn>
                <a:cxn ang="0">
                  <a:pos x="64" y="18"/>
                </a:cxn>
                <a:cxn ang="0">
                  <a:pos x="56" y="13"/>
                </a:cxn>
                <a:cxn ang="0">
                  <a:pos x="38" y="2"/>
                </a:cxn>
                <a:cxn ang="0">
                  <a:pos x="30" y="0"/>
                </a:cxn>
                <a:cxn ang="0">
                  <a:pos x="21" y="2"/>
                </a:cxn>
                <a:cxn ang="0">
                  <a:pos x="12" y="11"/>
                </a:cxn>
              </a:cxnLst>
              <a:rect l="0" t="0" r="r" b="b"/>
              <a:pathLst>
                <a:path w="67" h="42">
                  <a:moveTo>
                    <a:pt x="12" y="11"/>
                  </a:moveTo>
                  <a:lnTo>
                    <a:pt x="2" y="19"/>
                  </a:lnTo>
                  <a:lnTo>
                    <a:pt x="0" y="27"/>
                  </a:lnTo>
                  <a:lnTo>
                    <a:pt x="10" y="36"/>
                  </a:lnTo>
                  <a:lnTo>
                    <a:pt x="17" y="28"/>
                  </a:lnTo>
                  <a:lnTo>
                    <a:pt x="23" y="26"/>
                  </a:lnTo>
                  <a:lnTo>
                    <a:pt x="30" y="31"/>
                  </a:lnTo>
                  <a:lnTo>
                    <a:pt x="38" y="39"/>
                  </a:lnTo>
                  <a:lnTo>
                    <a:pt x="48" y="41"/>
                  </a:lnTo>
                  <a:lnTo>
                    <a:pt x="61" y="33"/>
                  </a:lnTo>
                  <a:lnTo>
                    <a:pt x="66" y="26"/>
                  </a:lnTo>
                  <a:lnTo>
                    <a:pt x="64" y="18"/>
                  </a:lnTo>
                  <a:lnTo>
                    <a:pt x="56" y="13"/>
                  </a:lnTo>
                  <a:lnTo>
                    <a:pt x="38" y="2"/>
                  </a:lnTo>
                  <a:lnTo>
                    <a:pt x="30" y="0"/>
                  </a:lnTo>
                  <a:lnTo>
                    <a:pt x="21" y="2"/>
                  </a:lnTo>
                  <a:lnTo>
                    <a:pt x="12" y="11"/>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54" name="Freeform 64"/>
            <p:cNvSpPr>
              <a:spLocks/>
            </p:cNvSpPr>
            <p:nvPr>
              <p:custDataLst>
                <p:tags r:id="rId55"/>
              </p:custDataLst>
            </p:nvPr>
          </p:nvSpPr>
          <p:spPr bwMode="gray">
            <a:xfrm>
              <a:off x="1493524" y="4437386"/>
              <a:ext cx="46399" cy="27200"/>
            </a:xfrm>
            <a:custGeom>
              <a:avLst/>
              <a:gdLst/>
              <a:ahLst/>
              <a:cxnLst>
                <a:cxn ang="0">
                  <a:pos x="13" y="0"/>
                </a:cxn>
                <a:cxn ang="0">
                  <a:pos x="2" y="10"/>
                </a:cxn>
                <a:cxn ang="0">
                  <a:pos x="0" y="21"/>
                </a:cxn>
                <a:cxn ang="0">
                  <a:pos x="2" y="27"/>
                </a:cxn>
                <a:cxn ang="0">
                  <a:pos x="7" y="32"/>
                </a:cxn>
                <a:cxn ang="0">
                  <a:pos x="14" y="34"/>
                </a:cxn>
                <a:cxn ang="0">
                  <a:pos x="31" y="30"/>
                </a:cxn>
                <a:cxn ang="0">
                  <a:pos x="41" y="23"/>
                </a:cxn>
                <a:cxn ang="0">
                  <a:pos x="47" y="18"/>
                </a:cxn>
                <a:cxn ang="0">
                  <a:pos x="51" y="17"/>
                </a:cxn>
                <a:cxn ang="0">
                  <a:pos x="54" y="16"/>
                </a:cxn>
                <a:cxn ang="0">
                  <a:pos x="58" y="13"/>
                </a:cxn>
                <a:cxn ang="0">
                  <a:pos x="55" y="7"/>
                </a:cxn>
                <a:cxn ang="0">
                  <a:pos x="48" y="3"/>
                </a:cxn>
                <a:cxn ang="0">
                  <a:pos x="24" y="0"/>
                </a:cxn>
                <a:cxn ang="0">
                  <a:pos x="13" y="0"/>
                </a:cxn>
              </a:cxnLst>
              <a:rect l="0" t="0" r="r" b="b"/>
              <a:pathLst>
                <a:path w="59" h="35">
                  <a:moveTo>
                    <a:pt x="13" y="0"/>
                  </a:moveTo>
                  <a:lnTo>
                    <a:pt x="2" y="10"/>
                  </a:lnTo>
                  <a:lnTo>
                    <a:pt x="0" y="21"/>
                  </a:lnTo>
                  <a:lnTo>
                    <a:pt x="2" y="27"/>
                  </a:lnTo>
                  <a:lnTo>
                    <a:pt x="7" y="32"/>
                  </a:lnTo>
                  <a:lnTo>
                    <a:pt x="14" y="34"/>
                  </a:lnTo>
                  <a:lnTo>
                    <a:pt x="31" y="30"/>
                  </a:lnTo>
                  <a:lnTo>
                    <a:pt x="41" y="23"/>
                  </a:lnTo>
                  <a:lnTo>
                    <a:pt x="47" y="18"/>
                  </a:lnTo>
                  <a:lnTo>
                    <a:pt x="51" y="17"/>
                  </a:lnTo>
                  <a:lnTo>
                    <a:pt x="54" y="16"/>
                  </a:lnTo>
                  <a:lnTo>
                    <a:pt x="58" y="13"/>
                  </a:lnTo>
                  <a:lnTo>
                    <a:pt x="55" y="7"/>
                  </a:lnTo>
                  <a:lnTo>
                    <a:pt x="48" y="3"/>
                  </a:lnTo>
                  <a:lnTo>
                    <a:pt x="24" y="0"/>
                  </a:lnTo>
                  <a:lnTo>
                    <a:pt x="13" y="0"/>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55" name="Freeform 65"/>
            <p:cNvSpPr>
              <a:spLocks/>
            </p:cNvSpPr>
            <p:nvPr>
              <p:custDataLst>
                <p:tags r:id="rId56"/>
              </p:custDataLst>
            </p:nvPr>
          </p:nvSpPr>
          <p:spPr bwMode="gray">
            <a:xfrm>
              <a:off x="1437525" y="4518185"/>
              <a:ext cx="15200" cy="22400"/>
            </a:xfrm>
            <a:custGeom>
              <a:avLst/>
              <a:gdLst/>
              <a:ahLst/>
              <a:cxnLst>
                <a:cxn ang="0">
                  <a:pos x="14" y="0"/>
                </a:cxn>
                <a:cxn ang="0">
                  <a:pos x="4" y="10"/>
                </a:cxn>
                <a:cxn ang="0">
                  <a:pos x="0" y="19"/>
                </a:cxn>
                <a:cxn ang="0">
                  <a:pos x="1" y="28"/>
                </a:cxn>
                <a:cxn ang="0">
                  <a:pos x="8" y="28"/>
                </a:cxn>
                <a:cxn ang="0">
                  <a:pos x="13" y="24"/>
                </a:cxn>
                <a:cxn ang="0">
                  <a:pos x="17" y="15"/>
                </a:cxn>
                <a:cxn ang="0">
                  <a:pos x="19" y="7"/>
                </a:cxn>
                <a:cxn ang="0">
                  <a:pos x="19" y="2"/>
                </a:cxn>
                <a:cxn ang="0">
                  <a:pos x="14" y="0"/>
                </a:cxn>
              </a:cxnLst>
              <a:rect l="0" t="0" r="r" b="b"/>
              <a:pathLst>
                <a:path w="20" h="29">
                  <a:moveTo>
                    <a:pt x="14" y="0"/>
                  </a:moveTo>
                  <a:lnTo>
                    <a:pt x="4" y="10"/>
                  </a:lnTo>
                  <a:lnTo>
                    <a:pt x="0" y="19"/>
                  </a:lnTo>
                  <a:lnTo>
                    <a:pt x="1" y="28"/>
                  </a:lnTo>
                  <a:lnTo>
                    <a:pt x="8" y="28"/>
                  </a:lnTo>
                  <a:lnTo>
                    <a:pt x="13" y="24"/>
                  </a:lnTo>
                  <a:lnTo>
                    <a:pt x="17" y="15"/>
                  </a:lnTo>
                  <a:lnTo>
                    <a:pt x="19" y="7"/>
                  </a:lnTo>
                  <a:lnTo>
                    <a:pt x="19" y="2"/>
                  </a:lnTo>
                  <a:lnTo>
                    <a:pt x="14" y="0"/>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56" name="Freeform 66"/>
            <p:cNvSpPr>
              <a:spLocks/>
            </p:cNvSpPr>
            <p:nvPr>
              <p:custDataLst>
                <p:tags r:id="rId57"/>
              </p:custDataLst>
            </p:nvPr>
          </p:nvSpPr>
          <p:spPr bwMode="gray">
            <a:xfrm>
              <a:off x="1435125" y="4534185"/>
              <a:ext cx="89599" cy="71199"/>
            </a:xfrm>
            <a:custGeom>
              <a:avLst/>
              <a:gdLst/>
              <a:ahLst/>
              <a:cxnLst>
                <a:cxn ang="0">
                  <a:pos x="31" y="21"/>
                </a:cxn>
                <a:cxn ang="0">
                  <a:pos x="20" y="17"/>
                </a:cxn>
                <a:cxn ang="0">
                  <a:pos x="12" y="21"/>
                </a:cxn>
                <a:cxn ang="0">
                  <a:pos x="8" y="34"/>
                </a:cxn>
                <a:cxn ang="0">
                  <a:pos x="8" y="34"/>
                </a:cxn>
                <a:cxn ang="0">
                  <a:pos x="7" y="45"/>
                </a:cxn>
                <a:cxn ang="0">
                  <a:pos x="1" y="53"/>
                </a:cxn>
                <a:cxn ang="0">
                  <a:pos x="0" y="58"/>
                </a:cxn>
                <a:cxn ang="0">
                  <a:pos x="7" y="66"/>
                </a:cxn>
                <a:cxn ang="0">
                  <a:pos x="11" y="71"/>
                </a:cxn>
                <a:cxn ang="0">
                  <a:pos x="21" y="73"/>
                </a:cxn>
                <a:cxn ang="0">
                  <a:pos x="26" y="71"/>
                </a:cxn>
                <a:cxn ang="0">
                  <a:pos x="30" y="66"/>
                </a:cxn>
                <a:cxn ang="0">
                  <a:pos x="31" y="59"/>
                </a:cxn>
                <a:cxn ang="0">
                  <a:pos x="31" y="64"/>
                </a:cxn>
                <a:cxn ang="0">
                  <a:pos x="35" y="67"/>
                </a:cxn>
                <a:cxn ang="0">
                  <a:pos x="44" y="67"/>
                </a:cxn>
                <a:cxn ang="0">
                  <a:pos x="55" y="64"/>
                </a:cxn>
                <a:cxn ang="0">
                  <a:pos x="59" y="64"/>
                </a:cxn>
                <a:cxn ang="0">
                  <a:pos x="55" y="72"/>
                </a:cxn>
                <a:cxn ang="0">
                  <a:pos x="33" y="82"/>
                </a:cxn>
                <a:cxn ang="0">
                  <a:pos x="26" y="87"/>
                </a:cxn>
                <a:cxn ang="0">
                  <a:pos x="39" y="91"/>
                </a:cxn>
                <a:cxn ang="0">
                  <a:pos x="49" y="89"/>
                </a:cxn>
                <a:cxn ang="0">
                  <a:pos x="58" y="84"/>
                </a:cxn>
                <a:cxn ang="0">
                  <a:pos x="66" y="78"/>
                </a:cxn>
                <a:cxn ang="0">
                  <a:pos x="73" y="75"/>
                </a:cxn>
                <a:cxn ang="0">
                  <a:pos x="77" y="71"/>
                </a:cxn>
                <a:cxn ang="0">
                  <a:pos x="79" y="69"/>
                </a:cxn>
                <a:cxn ang="0">
                  <a:pos x="82" y="73"/>
                </a:cxn>
                <a:cxn ang="0">
                  <a:pos x="85" y="75"/>
                </a:cxn>
                <a:cxn ang="0">
                  <a:pos x="89" y="74"/>
                </a:cxn>
                <a:cxn ang="0">
                  <a:pos x="92" y="71"/>
                </a:cxn>
                <a:cxn ang="0">
                  <a:pos x="98" y="73"/>
                </a:cxn>
                <a:cxn ang="0">
                  <a:pos x="102" y="73"/>
                </a:cxn>
                <a:cxn ang="0">
                  <a:pos x="108" y="67"/>
                </a:cxn>
                <a:cxn ang="0">
                  <a:pos x="113" y="52"/>
                </a:cxn>
                <a:cxn ang="0">
                  <a:pos x="115" y="39"/>
                </a:cxn>
                <a:cxn ang="0">
                  <a:pos x="112" y="35"/>
                </a:cxn>
                <a:cxn ang="0">
                  <a:pos x="108" y="33"/>
                </a:cxn>
                <a:cxn ang="0">
                  <a:pos x="101" y="37"/>
                </a:cxn>
                <a:cxn ang="0">
                  <a:pos x="96" y="37"/>
                </a:cxn>
                <a:cxn ang="0">
                  <a:pos x="90" y="31"/>
                </a:cxn>
                <a:cxn ang="0">
                  <a:pos x="84" y="17"/>
                </a:cxn>
                <a:cxn ang="0">
                  <a:pos x="82" y="0"/>
                </a:cxn>
                <a:cxn ang="0">
                  <a:pos x="72" y="3"/>
                </a:cxn>
                <a:cxn ang="0">
                  <a:pos x="66" y="9"/>
                </a:cxn>
                <a:cxn ang="0">
                  <a:pos x="64" y="21"/>
                </a:cxn>
                <a:cxn ang="0">
                  <a:pos x="64" y="24"/>
                </a:cxn>
                <a:cxn ang="0">
                  <a:pos x="70" y="28"/>
                </a:cxn>
                <a:cxn ang="0">
                  <a:pos x="62" y="42"/>
                </a:cxn>
                <a:cxn ang="0">
                  <a:pos x="56" y="48"/>
                </a:cxn>
                <a:cxn ang="0">
                  <a:pos x="55" y="47"/>
                </a:cxn>
                <a:cxn ang="0">
                  <a:pos x="55" y="43"/>
                </a:cxn>
                <a:cxn ang="0">
                  <a:pos x="53" y="33"/>
                </a:cxn>
                <a:cxn ang="0">
                  <a:pos x="51" y="27"/>
                </a:cxn>
                <a:cxn ang="0">
                  <a:pos x="46" y="25"/>
                </a:cxn>
                <a:cxn ang="0">
                  <a:pos x="36" y="27"/>
                </a:cxn>
                <a:cxn ang="0">
                  <a:pos x="33" y="26"/>
                </a:cxn>
                <a:cxn ang="0">
                  <a:pos x="31" y="21"/>
                </a:cxn>
              </a:cxnLst>
              <a:rect l="0" t="0" r="r" b="b"/>
              <a:pathLst>
                <a:path w="116" h="92">
                  <a:moveTo>
                    <a:pt x="31" y="21"/>
                  </a:moveTo>
                  <a:lnTo>
                    <a:pt x="20" y="17"/>
                  </a:lnTo>
                  <a:lnTo>
                    <a:pt x="12" y="21"/>
                  </a:lnTo>
                  <a:lnTo>
                    <a:pt x="8" y="34"/>
                  </a:lnTo>
                  <a:lnTo>
                    <a:pt x="8" y="34"/>
                  </a:lnTo>
                  <a:lnTo>
                    <a:pt x="7" y="45"/>
                  </a:lnTo>
                  <a:lnTo>
                    <a:pt x="1" y="53"/>
                  </a:lnTo>
                  <a:lnTo>
                    <a:pt x="0" y="58"/>
                  </a:lnTo>
                  <a:lnTo>
                    <a:pt x="7" y="66"/>
                  </a:lnTo>
                  <a:lnTo>
                    <a:pt x="11" y="71"/>
                  </a:lnTo>
                  <a:lnTo>
                    <a:pt x="21" y="73"/>
                  </a:lnTo>
                  <a:lnTo>
                    <a:pt x="26" y="71"/>
                  </a:lnTo>
                  <a:lnTo>
                    <a:pt x="30" y="66"/>
                  </a:lnTo>
                  <a:lnTo>
                    <a:pt x="31" y="59"/>
                  </a:lnTo>
                  <a:lnTo>
                    <a:pt x="31" y="64"/>
                  </a:lnTo>
                  <a:lnTo>
                    <a:pt x="35" y="67"/>
                  </a:lnTo>
                  <a:lnTo>
                    <a:pt x="44" y="67"/>
                  </a:lnTo>
                  <a:lnTo>
                    <a:pt x="55" y="64"/>
                  </a:lnTo>
                  <a:lnTo>
                    <a:pt x="59" y="64"/>
                  </a:lnTo>
                  <a:lnTo>
                    <a:pt x="55" y="72"/>
                  </a:lnTo>
                  <a:lnTo>
                    <a:pt x="33" y="82"/>
                  </a:lnTo>
                  <a:lnTo>
                    <a:pt x="26" y="87"/>
                  </a:lnTo>
                  <a:lnTo>
                    <a:pt x="39" y="91"/>
                  </a:lnTo>
                  <a:lnTo>
                    <a:pt x="49" y="89"/>
                  </a:lnTo>
                  <a:lnTo>
                    <a:pt x="58" y="84"/>
                  </a:lnTo>
                  <a:lnTo>
                    <a:pt x="66" y="78"/>
                  </a:lnTo>
                  <a:lnTo>
                    <a:pt x="73" y="75"/>
                  </a:lnTo>
                  <a:lnTo>
                    <a:pt x="77" y="71"/>
                  </a:lnTo>
                  <a:lnTo>
                    <a:pt x="79" y="69"/>
                  </a:lnTo>
                  <a:lnTo>
                    <a:pt x="82" y="73"/>
                  </a:lnTo>
                  <a:lnTo>
                    <a:pt x="85" y="75"/>
                  </a:lnTo>
                  <a:lnTo>
                    <a:pt x="89" y="74"/>
                  </a:lnTo>
                  <a:lnTo>
                    <a:pt x="92" y="71"/>
                  </a:lnTo>
                  <a:lnTo>
                    <a:pt x="98" y="73"/>
                  </a:lnTo>
                  <a:lnTo>
                    <a:pt x="102" y="73"/>
                  </a:lnTo>
                  <a:lnTo>
                    <a:pt x="108" y="67"/>
                  </a:lnTo>
                  <a:lnTo>
                    <a:pt x="113" y="52"/>
                  </a:lnTo>
                  <a:lnTo>
                    <a:pt x="115" y="39"/>
                  </a:lnTo>
                  <a:lnTo>
                    <a:pt x="112" y="35"/>
                  </a:lnTo>
                  <a:lnTo>
                    <a:pt x="108" y="33"/>
                  </a:lnTo>
                  <a:lnTo>
                    <a:pt x="101" y="37"/>
                  </a:lnTo>
                  <a:lnTo>
                    <a:pt x="96" y="37"/>
                  </a:lnTo>
                  <a:lnTo>
                    <a:pt x="90" y="31"/>
                  </a:lnTo>
                  <a:lnTo>
                    <a:pt x="84" y="17"/>
                  </a:lnTo>
                  <a:lnTo>
                    <a:pt x="82" y="0"/>
                  </a:lnTo>
                  <a:lnTo>
                    <a:pt x="72" y="3"/>
                  </a:lnTo>
                  <a:lnTo>
                    <a:pt x="66" y="9"/>
                  </a:lnTo>
                  <a:lnTo>
                    <a:pt x="64" y="21"/>
                  </a:lnTo>
                  <a:lnTo>
                    <a:pt x="64" y="24"/>
                  </a:lnTo>
                  <a:lnTo>
                    <a:pt x="70" y="28"/>
                  </a:lnTo>
                  <a:lnTo>
                    <a:pt x="62" y="42"/>
                  </a:lnTo>
                  <a:lnTo>
                    <a:pt x="56" y="48"/>
                  </a:lnTo>
                  <a:lnTo>
                    <a:pt x="55" y="47"/>
                  </a:lnTo>
                  <a:lnTo>
                    <a:pt x="55" y="43"/>
                  </a:lnTo>
                  <a:lnTo>
                    <a:pt x="53" y="33"/>
                  </a:lnTo>
                  <a:lnTo>
                    <a:pt x="51" y="27"/>
                  </a:lnTo>
                  <a:lnTo>
                    <a:pt x="46" y="25"/>
                  </a:lnTo>
                  <a:lnTo>
                    <a:pt x="36" y="27"/>
                  </a:lnTo>
                  <a:lnTo>
                    <a:pt x="33" y="26"/>
                  </a:lnTo>
                  <a:lnTo>
                    <a:pt x="31" y="21"/>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57" name="Freeform 67"/>
            <p:cNvSpPr>
              <a:spLocks/>
            </p:cNvSpPr>
            <p:nvPr>
              <p:custDataLst>
                <p:tags r:id="rId58"/>
              </p:custDataLst>
            </p:nvPr>
          </p:nvSpPr>
          <p:spPr bwMode="gray">
            <a:xfrm>
              <a:off x="1574323" y="4433386"/>
              <a:ext cx="16800" cy="37600"/>
            </a:xfrm>
            <a:custGeom>
              <a:avLst/>
              <a:gdLst/>
              <a:ahLst/>
              <a:cxnLst>
                <a:cxn ang="0">
                  <a:pos x="8" y="7"/>
                </a:cxn>
                <a:cxn ang="0">
                  <a:pos x="4" y="0"/>
                </a:cxn>
                <a:cxn ang="0">
                  <a:pos x="1" y="2"/>
                </a:cxn>
                <a:cxn ang="0">
                  <a:pos x="0" y="22"/>
                </a:cxn>
                <a:cxn ang="0">
                  <a:pos x="2" y="33"/>
                </a:cxn>
                <a:cxn ang="0">
                  <a:pos x="6" y="41"/>
                </a:cxn>
                <a:cxn ang="0">
                  <a:pos x="15" y="47"/>
                </a:cxn>
                <a:cxn ang="0">
                  <a:pos x="20" y="45"/>
                </a:cxn>
                <a:cxn ang="0">
                  <a:pos x="20" y="41"/>
                </a:cxn>
                <a:cxn ang="0">
                  <a:pos x="15" y="33"/>
                </a:cxn>
                <a:cxn ang="0">
                  <a:pos x="8" y="7"/>
                </a:cxn>
              </a:cxnLst>
              <a:rect l="0" t="0" r="r" b="b"/>
              <a:pathLst>
                <a:path w="21" h="48">
                  <a:moveTo>
                    <a:pt x="8" y="7"/>
                  </a:moveTo>
                  <a:lnTo>
                    <a:pt x="4" y="0"/>
                  </a:lnTo>
                  <a:lnTo>
                    <a:pt x="1" y="2"/>
                  </a:lnTo>
                  <a:lnTo>
                    <a:pt x="0" y="22"/>
                  </a:lnTo>
                  <a:lnTo>
                    <a:pt x="2" y="33"/>
                  </a:lnTo>
                  <a:lnTo>
                    <a:pt x="6" y="41"/>
                  </a:lnTo>
                  <a:lnTo>
                    <a:pt x="15" y="47"/>
                  </a:lnTo>
                  <a:lnTo>
                    <a:pt x="20" y="45"/>
                  </a:lnTo>
                  <a:lnTo>
                    <a:pt x="20" y="41"/>
                  </a:lnTo>
                  <a:lnTo>
                    <a:pt x="15" y="33"/>
                  </a:lnTo>
                  <a:lnTo>
                    <a:pt x="8" y="7"/>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58" name="Freeform 68"/>
            <p:cNvSpPr>
              <a:spLocks/>
            </p:cNvSpPr>
            <p:nvPr>
              <p:custDataLst>
                <p:tags r:id="rId59"/>
              </p:custDataLst>
            </p:nvPr>
          </p:nvSpPr>
          <p:spPr bwMode="gray">
            <a:xfrm>
              <a:off x="1535124" y="4486986"/>
              <a:ext cx="58399" cy="70399"/>
            </a:xfrm>
            <a:custGeom>
              <a:avLst/>
              <a:gdLst/>
              <a:ahLst/>
              <a:cxnLst>
                <a:cxn ang="0">
                  <a:pos x="15" y="10"/>
                </a:cxn>
                <a:cxn ang="0">
                  <a:pos x="5" y="5"/>
                </a:cxn>
                <a:cxn ang="0">
                  <a:pos x="0" y="7"/>
                </a:cxn>
                <a:cxn ang="0">
                  <a:pos x="0" y="21"/>
                </a:cxn>
                <a:cxn ang="0">
                  <a:pos x="6" y="30"/>
                </a:cxn>
                <a:cxn ang="0">
                  <a:pos x="15" y="48"/>
                </a:cxn>
                <a:cxn ang="0">
                  <a:pos x="26" y="49"/>
                </a:cxn>
                <a:cxn ang="0">
                  <a:pos x="33" y="54"/>
                </a:cxn>
                <a:cxn ang="0">
                  <a:pos x="36" y="62"/>
                </a:cxn>
                <a:cxn ang="0">
                  <a:pos x="38" y="74"/>
                </a:cxn>
                <a:cxn ang="0">
                  <a:pos x="46" y="84"/>
                </a:cxn>
                <a:cxn ang="0">
                  <a:pos x="56" y="89"/>
                </a:cxn>
                <a:cxn ang="0">
                  <a:pos x="67" y="85"/>
                </a:cxn>
                <a:cxn ang="0">
                  <a:pos x="73" y="81"/>
                </a:cxn>
                <a:cxn ang="0">
                  <a:pos x="70" y="81"/>
                </a:cxn>
                <a:cxn ang="0">
                  <a:pos x="63" y="85"/>
                </a:cxn>
                <a:cxn ang="0">
                  <a:pos x="61" y="70"/>
                </a:cxn>
                <a:cxn ang="0">
                  <a:pos x="60" y="56"/>
                </a:cxn>
                <a:cxn ang="0">
                  <a:pos x="55" y="43"/>
                </a:cxn>
                <a:cxn ang="0">
                  <a:pos x="65" y="24"/>
                </a:cxn>
                <a:cxn ang="0">
                  <a:pos x="67" y="11"/>
                </a:cxn>
                <a:cxn ang="0">
                  <a:pos x="65" y="6"/>
                </a:cxn>
                <a:cxn ang="0">
                  <a:pos x="58" y="3"/>
                </a:cxn>
                <a:cxn ang="0">
                  <a:pos x="46" y="0"/>
                </a:cxn>
                <a:cxn ang="0">
                  <a:pos x="37" y="0"/>
                </a:cxn>
                <a:cxn ang="0">
                  <a:pos x="34" y="2"/>
                </a:cxn>
                <a:cxn ang="0">
                  <a:pos x="34" y="5"/>
                </a:cxn>
                <a:cxn ang="0">
                  <a:pos x="40" y="29"/>
                </a:cxn>
                <a:cxn ang="0">
                  <a:pos x="43" y="36"/>
                </a:cxn>
                <a:cxn ang="0">
                  <a:pos x="37" y="36"/>
                </a:cxn>
                <a:cxn ang="0">
                  <a:pos x="22" y="24"/>
                </a:cxn>
                <a:cxn ang="0">
                  <a:pos x="16" y="18"/>
                </a:cxn>
                <a:cxn ang="0">
                  <a:pos x="15" y="10"/>
                </a:cxn>
              </a:cxnLst>
              <a:rect l="0" t="0" r="r" b="b"/>
              <a:pathLst>
                <a:path w="74" h="90">
                  <a:moveTo>
                    <a:pt x="15" y="10"/>
                  </a:moveTo>
                  <a:lnTo>
                    <a:pt x="5" y="5"/>
                  </a:lnTo>
                  <a:lnTo>
                    <a:pt x="0" y="7"/>
                  </a:lnTo>
                  <a:lnTo>
                    <a:pt x="0" y="21"/>
                  </a:lnTo>
                  <a:lnTo>
                    <a:pt x="6" y="30"/>
                  </a:lnTo>
                  <a:lnTo>
                    <a:pt x="15" y="48"/>
                  </a:lnTo>
                  <a:lnTo>
                    <a:pt x="26" y="49"/>
                  </a:lnTo>
                  <a:lnTo>
                    <a:pt x="33" y="54"/>
                  </a:lnTo>
                  <a:lnTo>
                    <a:pt x="36" y="62"/>
                  </a:lnTo>
                  <a:lnTo>
                    <a:pt x="38" y="74"/>
                  </a:lnTo>
                  <a:lnTo>
                    <a:pt x="46" y="84"/>
                  </a:lnTo>
                  <a:lnTo>
                    <a:pt x="56" y="89"/>
                  </a:lnTo>
                  <a:lnTo>
                    <a:pt x="67" y="85"/>
                  </a:lnTo>
                  <a:lnTo>
                    <a:pt x="73" y="81"/>
                  </a:lnTo>
                  <a:lnTo>
                    <a:pt x="70" y="81"/>
                  </a:lnTo>
                  <a:lnTo>
                    <a:pt x="63" y="85"/>
                  </a:lnTo>
                  <a:lnTo>
                    <a:pt x="61" y="70"/>
                  </a:lnTo>
                  <a:lnTo>
                    <a:pt x="60" y="56"/>
                  </a:lnTo>
                  <a:lnTo>
                    <a:pt x="55" y="43"/>
                  </a:lnTo>
                  <a:lnTo>
                    <a:pt x="65" y="24"/>
                  </a:lnTo>
                  <a:lnTo>
                    <a:pt x="67" y="11"/>
                  </a:lnTo>
                  <a:lnTo>
                    <a:pt x="65" y="6"/>
                  </a:lnTo>
                  <a:lnTo>
                    <a:pt x="58" y="3"/>
                  </a:lnTo>
                  <a:lnTo>
                    <a:pt x="46" y="0"/>
                  </a:lnTo>
                  <a:lnTo>
                    <a:pt x="37" y="0"/>
                  </a:lnTo>
                  <a:lnTo>
                    <a:pt x="34" y="2"/>
                  </a:lnTo>
                  <a:lnTo>
                    <a:pt x="34" y="5"/>
                  </a:lnTo>
                  <a:lnTo>
                    <a:pt x="40" y="29"/>
                  </a:lnTo>
                  <a:lnTo>
                    <a:pt x="43" y="36"/>
                  </a:lnTo>
                  <a:lnTo>
                    <a:pt x="37" y="36"/>
                  </a:lnTo>
                  <a:lnTo>
                    <a:pt x="22" y="24"/>
                  </a:lnTo>
                  <a:lnTo>
                    <a:pt x="16" y="18"/>
                  </a:lnTo>
                  <a:lnTo>
                    <a:pt x="15" y="10"/>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59" name="Freeform 69"/>
            <p:cNvSpPr>
              <a:spLocks/>
            </p:cNvSpPr>
            <p:nvPr>
              <p:custDataLst>
                <p:tags r:id="rId60"/>
              </p:custDataLst>
            </p:nvPr>
          </p:nvSpPr>
          <p:spPr bwMode="gray">
            <a:xfrm>
              <a:off x="1594323" y="4530185"/>
              <a:ext cx="34400" cy="36800"/>
            </a:xfrm>
            <a:custGeom>
              <a:avLst/>
              <a:gdLst/>
              <a:ahLst/>
              <a:cxnLst>
                <a:cxn ang="0">
                  <a:pos x="10" y="3"/>
                </a:cxn>
                <a:cxn ang="0">
                  <a:pos x="4" y="0"/>
                </a:cxn>
                <a:cxn ang="0">
                  <a:pos x="2" y="2"/>
                </a:cxn>
                <a:cxn ang="0">
                  <a:pos x="5" y="13"/>
                </a:cxn>
                <a:cxn ang="0">
                  <a:pos x="0" y="38"/>
                </a:cxn>
                <a:cxn ang="0">
                  <a:pos x="15" y="35"/>
                </a:cxn>
                <a:cxn ang="0">
                  <a:pos x="23" y="46"/>
                </a:cxn>
                <a:cxn ang="0">
                  <a:pos x="30" y="43"/>
                </a:cxn>
                <a:cxn ang="0">
                  <a:pos x="39" y="36"/>
                </a:cxn>
                <a:cxn ang="0">
                  <a:pos x="42" y="29"/>
                </a:cxn>
                <a:cxn ang="0">
                  <a:pos x="44" y="21"/>
                </a:cxn>
                <a:cxn ang="0">
                  <a:pos x="39" y="13"/>
                </a:cxn>
                <a:cxn ang="0">
                  <a:pos x="30" y="4"/>
                </a:cxn>
                <a:cxn ang="0">
                  <a:pos x="21" y="0"/>
                </a:cxn>
                <a:cxn ang="0">
                  <a:pos x="10" y="3"/>
                </a:cxn>
              </a:cxnLst>
              <a:rect l="0" t="0" r="r" b="b"/>
              <a:pathLst>
                <a:path w="45" h="47">
                  <a:moveTo>
                    <a:pt x="10" y="3"/>
                  </a:moveTo>
                  <a:lnTo>
                    <a:pt x="4" y="0"/>
                  </a:lnTo>
                  <a:lnTo>
                    <a:pt x="2" y="2"/>
                  </a:lnTo>
                  <a:lnTo>
                    <a:pt x="5" y="13"/>
                  </a:lnTo>
                  <a:lnTo>
                    <a:pt x="0" y="38"/>
                  </a:lnTo>
                  <a:lnTo>
                    <a:pt x="15" y="35"/>
                  </a:lnTo>
                  <a:lnTo>
                    <a:pt x="23" y="46"/>
                  </a:lnTo>
                  <a:lnTo>
                    <a:pt x="30" y="43"/>
                  </a:lnTo>
                  <a:lnTo>
                    <a:pt x="39" y="36"/>
                  </a:lnTo>
                  <a:lnTo>
                    <a:pt x="42" y="29"/>
                  </a:lnTo>
                  <a:lnTo>
                    <a:pt x="44" y="21"/>
                  </a:lnTo>
                  <a:lnTo>
                    <a:pt x="39" y="13"/>
                  </a:lnTo>
                  <a:lnTo>
                    <a:pt x="30" y="4"/>
                  </a:lnTo>
                  <a:lnTo>
                    <a:pt x="21" y="0"/>
                  </a:lnTo>
                  <a:lnTo>
                    <a:pt x="10" y="3"/>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60" name="Freeform 70"/>
            <p:cNvSpPr>
              <a:spLocks/>
            </p:cNvSpPr>
            <p:nvPr>
              <p:custDataLst>
                <p:tags r:id="rId61"/>
              </p:custDataLst>
            </p:nvPr>
          </p:nvSpPr>
          <p:spPr bwMode="gray">
            <a:xfrm>
              <a:off x="1632723" y="4518185"/>
              <a:ext cx="130399" cy="75199"/>
            </a:xfrm>
            <a:custGeom>
              <a:avLst/>
              <a:gdLst/>
              <a:ahLst/>
              <a:cxnLst>
                <a:cxn ang="0">
                  <a:pos x="12" y="1"/>
                </a:cxn>
                <a:cxn ang="0">
                  <a:pos x="3" y="0"/>
                </a:cxn>
                <a:cxn ang="0">
                  <a:pos x="0" y="5"/>
                </a:cxn>
                <a:cxn ang="0">
                  <a:pos x="3" y="24"/>
                </a:cxn>
                <a:cxn ang="0">
                  <a:pos x="7" y="29"/>
                </a:cxn>
                <a:cxn ang="0">
                  <a:pos x="14" y="30"/>
                </a:cxn>
                <a:cxn ang="0">
                  <a:pos x="26" y="25"/>
                </a:cxn>
                <a:cxn ang="0">
                  <a:pos x="28" y="24"/>
                </a:cxn>
                <a:cxn ang="0">
                  <a:pos x="32" y="23"/>
                </a:cxn>
                <a:cxn ang="0">
                  <a:pos x="36" y="28"/>
                </a:cxn>
                <a:cxn ang="0">
                  <a:pos x="38" y="47"/>
                </a:cxn>
                <a:cxn ang="0">
                  <a:pos x="44" y="69"/>
                </a:cxn>
                <a:cxn ang="0">
                  <a:pos x="39" y="70"/>
                </a:cxn>
                <a:cxn ang="0">
                  <a:pos x="37" y="73"/>
                </a:cxn>
                <a:cxn ang="0">
                  <a:pos x="38" y="80"/>
                </a:cxn>
                <a:cxn ang="0">
                  <a:pos x="42" y="84"/>
                </a:cxn>
                <a:cxn ang="0">
                  <a:pos x="48" y="87"/>
                </a:cxn>
                <a:cxn ang="0">
                  <a:pos x="56" y="84"/>
                </a:cxn>
                <a:cxn ang="0">
                  <a:pos x="60" y="82"/>
                </a:cxn>
                <a:cxn ang="0">
                  <a:pos x="66" y="82"/>
                </a:cxn>
                <a:cxn ang="0">
                  <a:pos x="71" y="88"/>
                </a:cxn>
                <a:cxn ang="0">
                  <a:pos x="82" y="93"/>
                </a:cxn>
                <a:cxn ang="0">
                  <a:pos x="94" y="96"/>
                </a:cxn>
                <a:cxn ang="0">
                  <a:pos x="106" y="96"/>
                </a:cxn>
                <a:cxn ang="0">
                  <a:pos x="118" y="93"/>
                </a:cxn>
                <a:cxn ang="0">
                  <a:pos x="119" y="87"/>
                </a:cxn>
                <a:cxn ang="0">
                  <a:pos x="126" y="84"/>
                </a:cxn>
                <a:cxn ang="0">
                  <a:pos x="139" y="91"/>
                </a:cxn>
                <a:cxn ang="0">
                  <a:pos x="149" y="90"/>
                </a:cxn>
                <a:cxn ang="0">
                  <a:pos x="153" y="84"/>
                </a:cxn>
                <a:cxn ang="0">
                  <a:pos x="152" y="73"/>
                </a:cxn>
                <a:cxn ang="0">
                  <a:pos x="159" y="72"/>
                </a:cxn>
                <a:cxn ang="0">
                  <a:pos x="162" y="69"/>
                </a:cxn>
                <a:cxn ang="0">
                  <a:pos x="163" y="65"/>
                </a:cxn>
                <a:cxn ang="0">
                  <a:pos x="165" y="62"/>
                </a:cxn>
                <a:cxn ang="0">
                  <a:pos x="167" y="57"/>
                </a:cxn>
                <a:cxn ang="0">
                  <a:pos x="161" y="51"/>
                </a:cxn>
                <a:cxn ang="0">
                  <a:pos x="140" y="47"/>
                </a:cxn>
                <a:cxn ang="0">
                  <a:pos x="131" y="44"/>
                </a:cxn>
                <a:cxn ang="0">
                  <a:pos x="121" y="41"/>
                </a:cxn>
                <a:cxn ang="0">
                  <a:pos x="110" y="44"/>
                </a:cxn>
                <a:cxn ang="0">
                  <a:pos x="102" y="47"/>
                </a:cxn>
                <a:cxn ang="0">
                  <a:pos x="94" y="48"/>
                </a:cxn>
                <a:cxn ang="0">
                  <a:pos x="80" y="44"/>
                </a:cxn>
                <a:cxn ang="0">
                  <a:pos x="60" y="32"/>
                </a:cxn>
                <a:cxn ang="0">
                  <a:pos x="58" y="26"/>
                </a:cxn>
                <a:cxn ang="0">
                  <a:pos x="56" y="23"/>
                </a:cxn>
                <a:cxn ang="0">
                  <a:pos x="51" y="22"/>
                </a:cxn>
                <a:cxn ang="0">
                  <a:pos x="49" y="20"/>
                </a:cxn>
                <a:cxn ang="0">
                  <a:pos x="50" y="17"/>
                </a:cxn>
                <a:cxn ang="0">
                  <a:pos x="49" y="11"/>
                </a:cxn>
                <a:cxn ang="0">
                  <a:pos x="47" y="8"/>
                </a:cxn>
                <a:cxn ang="0">
                  <a:pos x="40" y="8"/>
                </a:cxn>
                <a:cxn ang="0">
                  <a:pos x="35" y="13"/>
                </a:cxn>
                <a:cxn ang="0">
                  <a:pos x="30" y="13"/>
                </a:cxn>
                <a:cxn ang="0">
                  <a:pos x="27" y="6"/>
                </a:cxn>
                <a:cxn ang="0">
                  <a:pos x="23" y="3"/>
                </a:cxn>
                <a:cxn ang="0">
                  <a:pos x="12" y="1"/>
                </a:cxn>
              </a:cxnLst>
              <a:rect l="0" t="0" r="r" b="b"/>
              <a:pathLst>
                <a:path w="168" h="97">
                  <a:moveTo>
                    <a:pt x="12" y="1"/>
                  </a:moveTo>
                  <a:lnTo>
                    <a:pt x="3" y="0"/>
                  </a:lnTo>
                  <a:lnTo>
                    <a:pt x="0" y="5"/>
                  </a:lnTo>
                  <a:lnTo>
                    <a:pt x="3" y="24"/>
                  </a:lnTo>
                  <a:lnTo>
                    <a:pt x="7" y="29"/>
                  </a:lnTo>
                  <a:lnTo>
                    <a:pt x="14" y="30"/>
                  </a:lnTo>
                  <a:lnTo>
                    <a:pt x="26" y="25"/>
                  </a:lnTo>
                  <a:lnTo>
                    <a:pt x="28" y="24"/>
                  </a:lnTo>
                  <a:lnTo>
                    <a:pt x="32" y="23"/>
                  </a:lnTo>
                  <a:lnTo>
                    <a:pt x="36" y="28"/>
                  </a:lnTo>
                  <a:lnTo>
                    <a:pt x="38" y="47"/>
                  </a:lnTo>
                  <a:lnTo>
                    <a:pt x="44" y="69"/>
                  </a:lnTo>
                  <a:lnTo>
                    <a:pt x="39" y="70"/>
                  </a:lnTo>
                  <a:lnTo>
                    <a:pt x="37" y="73"/>
                  </a:lnTo>
                  <a:lnTo>
                    <a:pt x="38" y="80"/>
                  </a:lnTo>
                  <a:lnTo>
                    <a:pt x="42" y="84"/>
                  </a:lnTo>
                  <a:lnTo>
                    <a:pt x="48" y="87"/>
                  </a:lnTo>
                  <a:lnTo>
                    <a:pt x="56" y="84"/>
                  </a:lnTo>
                  <a:lnTo>
                    <a:pt x="60" y="82"/>
                  </a:lnTo>
                  <a:lnTo>
                    <a:pt x="66" y="82"/>
                  </a:lnTo>
                  <a:lnTo>
                    <a:pt x="71" y="88"/>
                  </a:lnTo>
                  <a:lnTo>
                    <a:pt x="82" y="93"/>
                  </a:lnTo>
                  <a:lnTo>
                    <a:pt x="94" y="96"/>
                  </a:lnTo>
                  <a:lnTo>
                    <a:pt x="106" y="96"/>
                  </a:lnTo>
                  <a:lnTo>
                    <a:pt x="118" y="93"/>
                  </a:lnTo>
                  <a:lnTo>
                    <a:pt x="119" y="87"/>
                  </a:lnTo>
                  <a:lnTo>
                    <a:pt x="126" y="84"/>
                  </a:lnTo>
                  <a:lnTo>
                    <a:pt x="139" y="91"/>
                  </a:lnTo>
                  <a:lnTo>
                    <a:pt x="149" y="90"/>
                  </a:lnTo>
                  <a:lnTo>
                    <a:pt x="153" y="84"/>
                  </a:lnTo>
                  <a:lnTo>
                    <a:pt x="152" y="73"/>
                  </a:lnTo>
                  <a:lnTo>
                    <a:pt x="159" y="72"/>
                  </a:lnTo>
                  <a:lnTo>
                    <a:pt x="162" y="69"/>
                  </a:lnTo>
                  <a:lnTo>
                    <a:pt x="163" y="65"/>
                  </a:lnTo>
                  <a:lnTo>
                    <a:pt x="165" y="62"/>
                  </a:lnTo>
                  <a:lnTo>
                    <a:pt x="167" y="57"/>
                  </a:lnTo>
                  <a:lnTo>
                    <a:pt x="161" y="51"/>
                  </a:lnTo>
                  <a:lnTo>
                    <a:pt x="140" y="47"/>
                  </a:lnTo>
                  <a:lnTo>
                    <a:pt x="131" y="44"/>
                  </a:lnTo>
                  <a:lnTo>
                    <a:pt x="121" y="41"/>
                  </a:lnTo>
                  <a:lnTo>
                    <a:pt x="110" y="44"/>
                  </a:lnTo>
                  <a:lnTo>
                    <a:pt x="102" y="47"/>
                  </a:lnTo>
                  <a:lnTo>
                    <a:pt x="94" y="48"/>
                  </a:lnTo>
                  <a:lnTo>
                    <a:pt x="80" y="44"/>
                  </a:lnTo>
                  <a:lnTo>
                    <a:pt x="60" y="32"/>
                  </a:lnTo>
                  <a:lnTo>
                    <a:pt x="58" y="26"/>
                  </a:lnTo>
                  <a:lnTo>
                    <a:pt x="56" y="23"/>
                  </a:lnTo>
                  <a:lnTo>
                    <a:pt x="51" y="22"/>
                  </a:lnTo>
                  <a:lnTo>
                    <a:pt x="49" y="20"/>
                  </a:lnTo>
                  <a:lnTo>
                    <a:pt x="50" y="17"/>
                  </a:lnTo>
                  <a:lnTo>
                    <a:pt x="49" y="11"/>
                  </a:lnTo>
                  <a:lnTo>
                    <a:pt x="47" y="8"/>
                  </a:lnTo>
                  <a:lnTo>
                    <a:pt x="40" y="8"/>
                  </a:lnTo>
                  <a:lnTo>
                    <a:pt x="35" y="13"/>
                  </a:lnTo>
                  <a:lnTo>
                    <a:pt x="30" y="13"/>
                  </a:lnTo>
                  <a:lnTo>
                    <a:pt x="27" y="6"/>
                  </a:lnTo>
                  <a:lnTo>
                    <a:pt x="23" y="3"/>
                  </a:lnTo>
                  <a:lnTo>
                    <a:pt x="12" y="1"/>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61" name="Freeform 71"/>
            <p:cNvSpPr>
              <a:spLocks/>
            </p:cNvSpPr>
            <p:nvPr>
              <p:custDataLst>
                <p:tags r:id="rId62"/>
              </p:custDataLst>
            </p:nvPr>
          </p:nvSpPr>
          <p:spPr bwMode="gray">
            <a:xfrm>
              <a:off x="1564723" y="4360587"/>
              <a:ext cx="67199" cy="79999"/>
            </a:xfrm>
            <a:custGeom>
              <a:avLst/>
              <a:gdLst/>
              <a:ahLst/>
              <a:cxnLst>
                <a:cxn ang="0">
                  <a:pos x="28" y="44"/>
                </a:cxn>
                <a:cxn ang="0">
                  <a:pos x="26" y="38"/>
                </a:cxn>
                <a:cxn ang="0">
                  <a:pos x="21" y="32"/>
                </a:cxn>
                <a:cxn ang="0">
                  <a:pos x="14" y="28"/>
                </a:cxn>
                <a:cxn ang="0">
                  <a:pos x="3" y="17"/>
                </a:cxn>
                <a:cxn ang="0">
                  <a:pos x="0" y="8"/>
                </a:cxn>
                <a:cxn ang="0">
                  <a:pos x="2" y="4"/>
                </a:cxn>
                <a:cxn ang="0">
                  <a:pos x="7" y="0"/>
                </a:cxn>
                <a:cxn ang="0">
                  <a:pos x="18" y="1"/>
                </a:cxn>
                <a:cxn ang="0">
                  <a:pos x="27" y="5"/>
                </a:cxn>
                <a:cxn ang="0">
                  <a:pos x="29" y="16"/>
                </a:cxn>
                <a:cxn ang="0">
                  <a:pos x="32" y="21"/>
                </a:cxn>
                <a:cxn ang="0">
                  <a:pos x="37" y="24"/>
                </a:cxn>
                <a:cxn ang="0">
                  <a:pos x="42" y="25"/>
                </a:cxn>
                <a:cxn ang="0">
                  <a:pos x="43" y="13"/>
                </a:cxn>
                <a:cxn ang="0">
                  <a:pos x="47" y="8"/>
                </a:cxn>
                <a:cxn ang="0">
                  <a:pos x="57" y="14"/>
                </a:cxn>
                <a:cxn ang="0">
                  <a:pos x="56" y="23"/>
                </a:cxn>
                <a:cxn ang="0">
                  <a:pos x="59" y="38"/>
                </a:cxn>
                <a:cxn ang="0">
                  <a:pos x="66" y="45"/>
                </a:cxn>
                <a:cxn ang="0">
                  <a:pos x="72" y="34"/>
                </a:cxn>
                <a:cxn ang="0">
                  <a:pos x="79" y="25"/>
                </a:cxn>
                <a:cxn ang="0">
                  <a:pos x="81" y="25"/>
                </a:cxn>
                <a:cxn ang="0">
                  <a:pos x="83" y="27"/>
                </a:cxn>
                <a:cxn ang="0">
                  <a:pos x="86" y="44"/>
                </a:cxn>
                <a:cxn ang="0">
                  <a:pos x="81" y="62"/>
                </a:cxn>
                <a:cxn ang="0">
                  <a:pos x="80" y="76"/>
                </a:cxn>
                <a:cxn ang="0">
                  <a:pos x="86" y="88"/>
                </a:cxn>
                <a:cxn ang="0">
                  <a:pos x="81" y="97"/>
                </a:cxn>
                <a:cxn ang="0">
                  <a:pos x="78" y="102"/>
                </a:cxn>
                <a:cxn ang="0">
                  <a:pos x="75" y="96"/>
                </a:cxn>
                <a:cxn ang="0">
                  <a:pos x="74" y="83"/>
                </a:cxn>
                <a:cxn ang="0">
                  <a:pos x="70" y="75"/>
                </a:cxn>
                <a:cxn ang="0">
                  <a:pos x="64" y="76"/>
                </a:cxn>
                <a:cxn ang="0">
                  <a:pos x="54" y="72"/>
                </a:cxn>
                <a:cxn ang="0">
                  <a:pos x="42" y="60"/>
                </a:cxn>
                <a:cxn ang="0">
                  <a:pos x="28" y="44"/>
                </a:cxn>
              </a:cxnLst>
              <a:rect l="0" t="0" r="r" b="b"/>
              <a:pathLst>
                <a:path w="87" h="103">
                  <a:moveTo>
                    <a:pt x="28" y="44"/>
                  </a:moveTo>
                  <a:lnTo>
                    <a:pt x="26" y="38"/>
                  </a:lnTo>
                  <a:lnTo>
                    <a:pt x="21" y="32"/>
                  </a:lnTo>
                  <a:lnTo>
                    <a:pt x="14" y="28"/>
                  </a:lnTo>
                  <a:lnTo>
                    <a:pt x="3" y="17"/>
                  </a:lnTo>
                  <a:lnTo>
                    <a:pt x="0" y="8"/>
                  </a:lnTo>
                  <a:lnTo>
                    <a:pt x="2" y="4"/>
                  </a:lnTo>
                  <a:lnTo>
                    <a:pt x="7" y="0"/>
                  </a:lnTo>
                  <a:lnTo>
                    <a:pt x="18" y="1"/>
                  </a:lnTo>
                  <a:lnTo>
                    <a:pt x="27" y="5"/>
                  </a:lnTo>
                  <a:lnTo>
                    <a:pt x="29" y="16"/>
                  </a:lnTo>
                  <a:lnTo>
                    <a:pt x="32" y="21"/>
                  </a:lnTo>
                  <a:lnTo>
                    <a:pt x="37" y="24"/>
                  </a:lnTo>
                  <a:lnTo>
                    <a:pt x="42" y="25"/>
                  </a:lnTo>
                  <a:lnTo>
                    <a:pt x="43" y="13"/>
                  </a:lnTo>
                  <a:lnTo>
                    <a:pt x="47" y="8"/>
                  </a:lnTo>
                  <a:lnTo>
                    <a:pt x="57" y="14"/>
                  </a:lnTo>
                  <a:lnTo>
                    <a:pt x="56" y="23"/>
                  </a:lnTo>
                  <a:lnTo>
                    <a:pt x="59" y="38"/>
                  </a:lnTo>
                  <a:lnTo>
                    <a:pt x="66" y="45"/>
                  </a:lnTo>
                  <a:lnTo>
                    <a:pt x="72" y="34"/>
                  </a:lnTo>
                  <a:lnTo>
                    <a:pt x="79" y="25"/>
                  </a:lnTo>
                  <a:lnTo>
                    <a:pt x="81" y="25"/>
                  </a:lnTo>
                  <a:lnTo>
                    <a:pt x="83" y="27"/>
                  </a:lnTo>
                  <a:lnTo>
                    <a:pt x="86" y="44"/>
                  </a:lnTo>
                  <a:lnTo>
                    <a:pt x="81" y="62"/>
                  </a:lnTo>
                  <a:lnTo>
                    <a:pt x="80" y="76"/>
                  </a:lnTo>
                  <a:lnTo>
                    <a:pt x="86" y="88"/>
                  </a:lnTo>
                  <a:lnTo>
                    <a:pt x="81" y="97"/>
                  </a:lnTo>
                  <a:lnTo>
                    <a:pt x="78" y="102"/>
                  </a:lnTo>
                  <a:lnTo>
                    <a:pt x="75" y="96"/>
                  </a:lnTo>
                  <a:lnTo>
                    <a:pt x="74" y="83"/>
                  </a:lnTo>
                  <a:lnTo>
                    <a:pt x="70" y="75"/>
                  </a:lnTo>
                  <a:lnTo>
                    <a:pt x="64" y="76"/>
                  </a:lnTo>
                  <a:lnTo>
                    <a:pt x="54" y="72"/>
                  </a:lnTo>
                  <a:lnTo>
                    <a:pt x="42" y="60"/>
                  </a:lnTo>
                  <a:lnTo>
                    <a:pt x="28" y="44"/>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62" name="Freeform 72"/>
            <p:cNvSpPr>
              <a:spLocks/>
            </p:cNvSpPr>
            <p:nvPr>
              <p:custDataLst>
                <p:tags r:id="rId63"/>
              </p:custDataLst>
            </p:nvPr>
          </p:nvSpPr>
          <p:spPr bwMode="gray">
            <a:xfrm>
              <a:off x="1645522" y="4394187"/>
              <a:ext cx="31200" cy="41600"/>
            </a:xfrm>
            <a:custGeom>
              <a:avLst/>
              <a:gdLst/>
              <a:ahLst/>
              <a:cxnLst>
                <a:cxn ang="0">
                  <a:pos x="15" y="0"/>
                </a:cxn>
                <a:cxn ang="0">
                  <a:pos x="8" y="2"/>
                </a:cxn>
                <a:cxn ang="0">
                  <a:pos x="4" y="9"/>
                </a:cxn>
                <a:cxn ang="0">
                  <a:pos x="2" y="24"/>
                </a:cxn>
                <a:cxn ang="0">
                  <a:pos x="0" y="47"/>
                </a:cxn>
                <a:cxn ang="0">
                  <a:pos x="18" y="53"/>
                </a:cxn>
                <a:cxn ang="0">
                  <a:pos x="32" y="51"/>
                </a:cxn>
                <a:cxn ang="0">
                  <a:pos x="36" y="47"/>
                </a:cxn>
                <a:cxn ang="0">
                  <a:pos x="39" y="40"/>
                </a:cxn>
                <a:cxn ang="0">
                  <a:pos x="15" y="0"/>
                </a:cxn>
              </a:cxnLst>
              <a:rect l="0" t="0" r="r" b="b"/>
              <a:pathLst>
                <a:path w="40" h="54">
                  <a:moveTo>
                    <a:pt x="15" y="0"/>
                  </a:moveTo>
                  <a:lnTo>
                    <a:pt x="8" y="2"/>
                  </a:lnTo>
                  <a:lnTo>
                    <a:pt x="4" y="9"/>
                  </a:lnTo>
                  <a:lnTo>
                    <a:pt x="2" y="24"/>
                  </a:lnTo>
                  <a:lnTo>
                    <a:pt x="0" y="47"/>
                  </a:lnTo>
                  <a:lnTo>
                    <a:pt x="18" y="53"/>
                  </a:lnTo>
                  <a:lnTo>
                    <a:pt x="32" y="51"/>
                  </a:lnTo>
                  <a:lnTo>
                    <a:pt x="36" y="47"/>
                  </a:lnTo>
                  <a:lnTo>
                    <a:pt x="39" y="40"/>
                  </a:lnTo>
                  <a:lnTo>
                    <a:pt x="15" y="0"/>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63" name="Freeform 73"/>
            <p:cNvSpPr>
              <a:spLocks/>
            </p:cNvSpPr>
            <p:nvPr>
              <p:custDataLst>
                <p:tags r:id="rId64"/>
              </p:custDataLst>
            </p:nvPr>
          </p:nvSpPr>
          <p:spPr bwMode="gray">
            <a:xfrm>
              <a:off x="1742321" y="4401387"/>
              <a:ext cx="52799" cy="113599"/>
            </a:xfrm>
            <a:custGeom>
              <a:avLst/>
              <a:gdLst/>
              <a:ahLst/>
              <a:cxnLst>
                <a:cxn ang="0">
                  <a:pos x="18" y="2"/>
                </a:cxn>
                <a:cxn ang="0">
                  <a:pos x="14" y="0"/>
                </a:cxn>
                <a:cxn ang="0">
                  <a:pos x="10" y="1"/>
                </a:cxn>
                <a:cxn ang="0">
                  <a:pos x="9" y="7"/>
                </a:cxn>
                <a:cxn ang="0">
                  <a:pos x="12" y="10"/>
                </a:cxn>
                <a:cxn ang="0">
                  <a:pos x="13" y="14"/>
                </a:cxn>
                <a:cxn ang="0">
                  <a:pos x="9" y="19"/>
                </a:cxn>
                <a:cxn ang="0">
                  <a:pos x="6" y="23"/>
                </a:cxn>
                <a:cxn ang="0">
                  <a:pos x="3" y="38"/>
                </a:cxn>
                <a:cxn ang="0">
                  <a:pos x="0" y="57"/>
                </a:cxn>
                <a:cxn ang="0">
                  <a:pos x="0" y="63"/>
                </a:cxn>
                <a:cxn ang="0">
                  <a:pos x="1" y="70"/>
                </a:cxn>
                <a:cxn ang="0">
                  <a:pos x="5" y="76"/>
                </a:cxn>
                <a:cxn ang="0">
                  <a:pos x="3" y="83"/>
                </a:cxn>
                <a:cxn ang="0">
                  <a:pos x="7" y="83"/>
                </a:cxn>
                <a:cxn ang="0">
                  <a:pos x="12" y="87"/>
                </a:cxn>
                <a:cxn ang="0">
                  <a:pos x="14" y="95"/>
                </a:cxn>
                <a:cxn ang="0">
                  <a:pos x="15" y="102"/>
                </a:cxn>
                <a:cxn ang="0">
                  <a:pos x="14" y="106"/>
                </a:cxn>
                <a:cxn ang="0">
                  <a:pos x="12" y="107"/>
                </a:cxn>
                <a:cxn ang="0">
                  <a:pos x="9" y="110"/>
                </a:cxn>
                <a:cxn ang="0">
                  <a:pos x="10" y="125"/>
                </a:cxn>
                <a:cxn ang="0">
                  <a:pos x="10" y="132"/>
                </a:cxn>
                <a:cxn ang="0">
                  <a:pos x="13" y="139"/>
                </a:cxn>
                <a:cxn ang="0">
                  <a:pos x="20" y="143"/>
                </a:cxn>
                <a:cxn ang="0">
                  <a:pos x="35" y="145"/>
                </a:cxn>
                <a:cxn ang="0">
                  <a:pos x="41" y="143"/>
                </a:cxn>
                <a:cxn ang="0">
                  <a:pos x="46" y="140"/>
                </a:cxn>
                <a:cxn ang="0">
                  <a:pos x="49" y="132"/>
                </a:cxn>
                <a:cxn ang="0">
                  <a:pos x="51" y="125"/>
                </a:cxn>
                <a:cxn ang="0">
                  <a:pos x="61" y="110"/>
                </a:cxn>
                <a:cxn ang="0">
                  <a:pos x="65" y="103"/>
                </a:cxn>
                <a:cxn ang="0">
                  <a:pos x="67" y="83"/>
                </a:cxn>
                <a:cxn ang="0">
                  <a:pos x="63" y="79"/>
                </a:cxn>
                <a:cxn ang="0">
                  <a:pos x="59" y="76"/>
                </a:cxn>
                <a:cxn ang="0">
                  <a:pos x="56" y="79"/>
                </a:cxn>
                <a:cxn ang="0">
                  <a:pos x="51" y="80"/>
                </a:cxn>
                <a:cxn ang="0">
                  <a:pos x="49" y="79"/>
                </a:cxn>
                <a:cxn ang="0">
                  <a:pos x="52" y="73"/>
                </a:cxn>
                <a:cxn ang="0">
                  <a:pos x="54" y="70"/>
                </a:cxn>
                <a:cxn ang="0">
                  <a:pos x="56" y="57"/>
                </a:cxn>
                <a:cxn ang="0">
                  <a:pos x="53" y="47"/>
                </a:cxn>
                <a:cxn ang="0">
                  <a:pos x="42" y="29"/>
                </a:cxn>
                <a:cxn ang="0">
                  <a:pos x="36" y="20"/>
                </a:cxn>
                <a:cxn ang="0">
                  <a:pos x="26" y="12"/>
                </a:cxn>
                <a:cxn ang="0">
                  <a:pos x="20" y="8"/>
                </a:cxn>
                <a:cxn ang="0">
                  <a:pos x="18" y="5"/>
                </a:cxn>
                <a:cxn ang="0">
                  <a:pos x="18" y="2"/>
                </a:cxn>
              </a:cxnLst>
              <a:rect l="0" t="0" r="r" b="b"/>
              <a:pathLst>
                <a:path w="68" h="146">
                  <a:moveTo>
                    <a:pt x="18" y="2"/>
                  </a:moveTo>
                  <a:lnTo>
                    <a:pt x="14" y="0"/>
                  </a:lnTo>
                  <a:lnTo>
                    <a:pt x="10" y="1"/>
                  </a:lnTo>
                  <a:lnTo>
                    <a:pt x="9" y="7"/>
                  </a:lnTo>
                  <a:lnTo>
                    <a:pt x="12" y="10"/>
                  </a:lnTo>
                  <a:lnTo>
                    <a:pt x="13" y="14"/>
                  </a:lnTo>
                  <a:lnTo>
                    <a:pt x="9" y="19"/>
                  </a:lnTo>
                  <a:lnTo>
                    <a:pt x="6" y="23"/>
                  </a:lnTo>
                  <a:lnTo>
                    <a:pt x="3" y="38"/>
                  </a:lnTo>
                  <a:lnTo>
                    <a:pt x="0" y="57"/>
                  </a:lnTo>
                  <a:lnTo>
                    <a:pt x="0" y="63"/>
                  </a:lnTo>
                  <a:lnTo>
                    <a:pt x="1" y="70"/>
                  </a:lnTo>
                  <a:lnTo>
                    <a:pt x="5" y="76"/>
                  </a:lnTo>
                  <a:lnTo>
                    <a:pt x="3" y="83"/>
                  </a:lnTo>
                  <a:lnTo>
                    <a:pt x="7" y="83"/>
                  </a:lnTo>
                  <a:lnTo>
                    <a:pt x="12" y="87"/>
                  </a:lnTo>
                  <a:lnTo>
                    <a:pt x="14" y="95"/>
                  </a:lnTo>
                  <a:lnTo>
                    <a:pt x="15" y="102"/>
                  </a:lnTo>
                  <a:lnTo>
                    <a:pt x="14" y="106"/>
                  </a:lnTo>
                  <a:lnTo>
                    <a:pt x="12" y="107"/>
                  </a:lnTo>
                  <a:lnTo>
                    <a:pt x="9" y="110"/>
                  </a:lnTo>
                  <a:lnTo>
                    <a:pt x="10" y="125"/>
                  </a:lnTo>
                  <a:lnTo>
                    <a:pt x="10" y="132"/>
                  </a:lnTo>
                  <a:lnTo>
                    <a:pt x="13" y="139"/>
                  </a:lnTo>
                  <a:lnTo>
                    <a:pt x="20" y="143"/>
                  </a:lnTo>
                  <a:lnTo>
                    <a:pt x="35" y="145"/>
                  </a:lnTo>
                  <a:lnTo>
                    <a:pt x="41" y="143"/>
                  </a:lnTo>
                  <a:lnTo>
                    <a:pt x="46" y="140"/>
                  </a:lnTo>
                  <a:lnTo>
                    <a:pt x="49" y="132"/>
                  </a:lnTo>
                  <a:lnTo>
                    <a:pt x="51" y="125"/>
                  </a:lnTo>
                  <a:lnTo>
                    <a:pt x="61" y="110"/>
                  </a:lnTo>
                  <a:lnTo>
                    <a:pt x="65" y="103"/>
                  </a:lnTo>
                  <a:lnTo>
                    <a:pt x="67" y="83"/>
                  </a:lnTo>
                  <a:lnTo>
                    <a:pt x="63" y="79"/>
                  </a:lnTo>
                  <a:lnTo>
                    <a:pt x="59" y="76"/>
                  </a:lnTo>
                  <a:lnTo>
                    <a:pt x="56" y="79"/>
                  </a:lnTo>
                  <a:lnTo>
                    <a:pt x="51" y="80"/>
                  </a:lnTo>
                  <a:lnTo>
                    <a:pt x="49" y="79"/>
                  </a:lnTo>
                  <a:lnTo>
                    <a:pt x="52" y="73"/>
                  </a:lnTo>
                  <a:lnTo>
                    <a:pt x="54" y="70"/>
                  </a:lnTo>
                  <a:lnTo>
                    <a:pt x="56" y="57"/>
                  </a:lnTo>
                  <a:lnTo>
                    <a:pt x="53" y="47"/>
                  </a:lnTo>
                  <a:lnTo>
                    <a:pt x="42" y="29"/>
                  </a:lnTo>
                  <a:lnTo>
                    <a:pt x="36" y="20"/>
                  </a:lnTo>
                  <a:lnTo>
                    <a:pt x="26" y="12"/>
                  </a:lnTo>
                  <a:lnTo>
                    <a:pt x="20" y="8"/>
                  </a:lnTo>
                  <a:lnTo>
                    <a:pt x="18" y="5"/>
                  </a:lnTo>
                  <a:lnTo>
                    <a:pt x="18" y="2"/>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64" name="Freeform 74"/>
            <p:cNvSpPr>
              <a:spLocks/>
            </p:cNvSpPr>
            <p:nvPr>
              <p:custDataLst>
                <p:tags r:id="rId65"/>
              </p:custDataLst>
            </p:nvPr>
          </p:nvSpPr>
          <p:spPr bwMode="gray">
            <a:xfrm>
              <a:off x="1559123" y="4722983"/>
              <a:ext cx="38400" cy="33600"/>
            </a:xfrm>
            <a:custGeom>
              <a:avLst/>
              <a:gdLst/>
              <a:ahLst/>
              <a:cxnLst>
                <a:cxn ang="0">
                  <a:pos x="24" y="16"/>
                </a:cxn>
                <a:cxn ang="0">
                  <a:pos x="15" y="17"/>
                </a:cxn>
                <a:cxn ang="0">
                  <a:pos x="11" y="19"/>
                </a:cxn>
                <a:cxn ang="0">
                  <a:pos x="7" y="23"/>
                </a:cxn>
                <a:cxn ang="0">
                  <a:pos x="3" y="23"/>
                </a:cxn>
                <a:cxn ang="0">
                  <a:pos x="0" y="26"/>
                </a:cxn>
                <a:cxn ang="0">
                  <a:pos x="0" y="34"/>
                </a:cxn>
                <a:cxn ang="0">
                  <a:pos x="5" y="38"/>
                </a:cxn>
                <a:cxn ang="0">
                  <a:pos x="24" y="43"/>
                </a:cxn>
                <a:cxn ang="0">
                  <a:pos x="35" y="40"/>
                </a:cxn>
                <a:cxn ang="0">
                  <a:pos x="43" y="40"/>
                </a:cxn>
                <a:cxn ang="0">
                  <a:pos x="49" y="43"/>
                </a:cxn>
                <a:cxn ang="0">
                  <a:pos x="46" y="33"/>
                </a:cxn>
                <a:cxn ang="0">
                  <a:pos x="40" y="20"/>
                </a:cxn>
                <a:cxn ang="0">
                  <a:pos x="36" y="7"/>
                </a:cxn>
                <a:cxn ang="0">
                  <a:pos x="32" y="1"/>
                </a:cxn>
                <a:cxn ang="0">
                  <a:pos x="25" y="0"/>
                </a:cxn>
                <a:cxn ang="0">
                  <a:pos x="24" y="16"/>
                </a:cxn>
              </a:cxnLst>
              <a:rect l="0" t="0" r="r" b="b"/>
              <a:pathLst>
                <a:path w="50" h="44">
                  <a:moveTo>
                    <a:pt x="24" y="16"/>
                  </a:moveTo>
                  <a:lnTo>
                    <a:pt x="15" y="17"/>
                  </a:lnTo>
                  <a:lnTo>
                    <a:pt x="11" y="19"/>
                  </a:lnTo>
                  <a:lnTo>
                    <a:pt x="7" y="23"/>
                  </a:lnTo>
                  <a:lnTo>
                    <a:pt x="3" y="23"/>
                  </a:lnTo>
                  <a:lnTo>
                    <a:pt x="0" y="26"/>
                  </a:lnTo>
                  <a:lnTo>
                    <a:pt x="0" y="34"/>
                  </a:lnTo>
                  <a:lnTo>
                    <a:pt x="5" y="38"/>
                  </a:lnTo>
                  <a:lnTo>
                    <a:pt x="24" y="43"/>
                  </a:lnTo>
                  <a:lnTo>
                    <a:pt x="35" y="40"/>
                  </a:lnTo>
                  <a:lnTo>
                    <a:pt x="43" y="40"/>
                  </a:lnTo>
                  <a:lnTo>
                    <a:pt x="49" y="43"/>
                  </a:lnTo>
                  <a:lnTo>
                    <a:pt x="46" y="33"/>
                  </a:lnTo>
                  <a:lnTo>
                    <a:pt x="40" y="20"/>
                  </a:lnTo>
                  <a:lnTo>
                    <a:pt x="36" y="7"/>
                  </a:lnTo>
                  <a:lnTo>
                    <a:pt x="32" y="1"/>
                  </a:lnTo>
                  <a:lnTo>
                    <a:pt x="25" y="0"/>
                  </a:lnTo>
                  <a:lnTo>
                    <a:pt x="24" y="16"/>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65" name="Freeform 75"/>
            <p:cNvSpPr>
              <a:spLocks/>
            </p:cNvSpPr>
            <p:nvPr>
              <p:custDataLst>
                <p:tags r:id="rId66"/>
              </p:custDataLst>
            </p:nvPr>
          </p:nvSpPr>
          <p:spPr bwMode="gray">
            <a:xfrm>
              <a:off x="1582323" y="4414186"/>
              <a:ext cx="24800" cy="17600"/>
            </a:xfrm>
            <a:custGeom>
              <a:avLst/>
              <a:gdLst/>
              <a:ahLst/>
              <a:cxnLst>
                <a:cxn ang="0">
                  <a:pos x="14" y="4"/>
                </a:cxn>
                <a:cxn ang="0">
                  <a:pos x="9" y="0"/>
                </a:cxn>
                <a:cxn ang="0">
                  <a:pos x="4" y="0"/>
                </a:cxn>
                <a:cxn ang="0">
                  <a:pos x="0" y="4"/>
                </a:cxn>
                <a:cxn ang="0">
                  <a:pos x="1" y="10"/>
                </a:cxn>
                <a:cxn ang="0">
                  <a:pos x="4" y="13"/>
                </a:cxn>
                <a:cxn ang="0">
                  <a:pos x="11" y="17"/>
                </a:cxn>
                <a:cxn ang="0">
                  <a:pos x="23" y="22"/>
                </a:cxn>
                <a:cxn ang="0">
                  <a:pos x="29" y="22"/>
                </a:cxn>
                <a:cxn ang="0">
                  <a:pos x="31" y="16"/>
                </a:cxn>
                <a:cxn ang="0">
                  <a:pos x="20" y="5"/>
                </a:cxn>
                <a:cxn ang="0">
                  <a:pos x="14" y="4"/>
                </a:cxn>
              </a:cxnLst>
              <a:rect l="0" t="0" r="r" b="b"/>
              <a:pathLst>
                <a:path w="32" h="23">
                  <a:moveTo>
                    <a:pt x="14" y="4"/>
                  </a:moveTo>
                  <a:lnTo>
                    <a:pt x="9" y="0"/>
                  </a:lnTo>
                  <a:lnTo>
                    <a:pt x="4" y="0"/>
                  </a:lnTo>
                  <a:lnTo>
                    <a:pt x="0" y="4"/>
                  </a:lnTo>
                  <a:lnTo>
                    <a:pt x="1" y="10"/>
                  </a:lnTo>
                  <a:lnTo>
                    <a:pt x="4" y="13"/>
                  </a:lnTo>
                  <a:lnTo>
                    <a:pt x="11" y="17"/>
                  </a:lnTo>
                  <a:lnTo>
                    <a:pt x="23" y="22"/>
                  </a:lnTo>
                  <a:lnTo>
                    <a:pt x="29" y="22"/>
                  </a:lnTo>
                  <a:lnTo>
                    <a:pt x="31" y="16"/>
                  </a:lnTo>
                  <a:lnTo>
                    <a:pt x="20" y="5"/>
                  </a:lnTo>
                  <a:lnTo>
                    <a:pt x="14" y="4"/>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66" name="Freeform 76"/>
            <p:cNvSpPr>
              <a:spLocks/>
            </p:cNvSpPr>
            <p:nvPr>
              <p:custDataLst>
                <p:tags r:id="rId67"/>
              </p:custDataLst>
            </p:nvPr>
          </p:nvSpPr>
          <p:spPr bwMode="gray">
            <a:xfrm>
              <a:off x="1551923" y="4466986"/>
              <a:ext cx="13600" cy="15200"/>
            </a:xfrm>
            <a:custGeom>
              <a:avLst/>
              <a:gdLst/>
              <a:ahLst/>
              <a:cxnLst>
                <a:cxn ang="0">
                  <a:pos x="8" y="18"/>
                </a:cxn>
                <a:cxn ang="0">
                  <a:pos x="13" y="15"/>
                </a:cxn>
                <a:cxn ang="0">
                  <a:pos x="17" y="9"/>
                </a:cxn>
                <a:cxn ang="0">
                  <a:pos x="13" y="2"/>
                </a:cxn>
                <a:cxn ang="0">
                  <a:pos x="8" y="0"/>
                </a:cxn>
                <a:cxn ang="0">
                  <a:pos x="2" y="2"/>
                </a:cxn>
                <a:cxn ang="0">
                  <a:pos x="0" y="9"/>
                </a:cxn>
                <a:cxn ang="0">
                  <a:pos x="2" y="15"/>
                </a:cxn>
                <a:cxn ang="0">
                  <a:pos x="8" y="18"/>
                </a:cxn>
              </a:cxnLst>
              <a:rect l="0" t="0" r="r" b="b"/>
              <a:pathLst>
                <a:path w="18" h="19">
                  <a:moveTo>
                    <a:pt x="8" y="18"/>
                  </a:moveTo>
                  <a:lnTo>
                    <a:pt x="13" y="15"/>
                  </a:lnTo>
                  <a:lnTo>
                    <a:pt x="17" y="9"/>
                  </a:lnTo>
                  <a:lnTo>
                    <a:pt x="13" y="2"/>
                  </a:lnTo>
                  <a:lnTo>
                    <a:pt x="8" y="0"/>
                  </a:lnTo>
                  <a:lnTo>
                    <a:pt x="2" y="2"/>
                  </a:lnTo>
                  <a:lnTo>
                    <a:pt x="0" y="9"/>
                  </a:lnTo>
                  <a:lnTo>
                    <a:pt x="2" y="15"/>
                  </a:lnTo>
                  <a:lnTo>
                    <a:pt x="8" y="18"/>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67" name="Freeform 77"/>
            <p:cNvSpPr>
              <a:spLocks/>
            </p:cNvSpPr>
            <p:nvPr>
              <p:custDataLst>
                <p:tags r:id="rId68"/>
              </p:custDataLst>
            </p:nvPr>
          </p:nvSpPr>
          <p:spPr bwMode="gray">
            <a:xfrm>
              <a:off x="1573523" y="4475786"/>
              <a:ext cx="16000" cy="13600"/>
            </a:xfrm>
            <a:custGeom>
              <a:avLst/>
              <a:gdLst/>
              <a:ahLst/>
              <a:cxnLst>
                <a:cxn ang="0">
                  <a:pos x="8" y="17"/>
                </a:cxn>
                <a:cxn ang="0">
                  <a:pos x="16" y="14"/>
                </a:cxn>
                <a:cxn ang="0">
                  <a:pos x="19" y="7"/>
                </a:cxn>
                <a:cxn ang="0">
                  <a:pos x="16" y="2"/>
                </a:cxn>
                <a:cxn ang="0">
                  <a:pos x="8" y="0"/>
                </a:cxn>
                <a:cxn ang="0">
                  <a:pos x="2" y="2"/>
                </a:cxn>
                <a:cxn ang="0">
                  <a:pos x="0" y="7"/>
                </a:cxn>
                <a:cxn ang="0">
                  <a:pos x="2" y="14"/>
                </a:cxn>
                <a:cxn ang="0">
                  <a:pos x="8" y="17"/>
                </a:cxn>
              </a:cxnLst>
              <a:rect l="0" t="0" r="r" b="b"/>
              <a:pathLst>
                <a:path w="20" h="18">
                  <a:moveTo>
                    <a:pt x="8" y="17"/>
                  </a:moveTo>
                  <a:lnTo>
                    <a:pt x="16" y="14"/>
                  </a:lnTo>
                  <a:lnTo>
                    <a:pt x="19" y="7"/>
                  </a:lnTo>
                  <a:lnTo>
                    <a:pt x="16" y="2"/>
                  </a:lnTo>
                  <a:lnTo>
                    <a:pt x="8" y="0"/>
                  </a:lnTo>
                  <a:lnTo>
                    <a:pt x="2" y="2"/>
                  </a:lnTo>
                  <a:lnTo>
                    <a:pt x="0" y="7"/>
                  </a:lnTo>
                  <a:lnTo>
                    <a:pt x="2" y="14"/>
                  </a:lnTo>
                  <a:lnTo>
                    <a:pt x="8" y="17"/>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68" name="Freeform 78"/>
            <p:cNvSpPr>
              <a:spLocks/>
            </p:cNvSpPr>
            <p:nvPr>
              <p:custDataLst>
                <p:tags r:id="rId69"/>
              </p:custDataLst>
            </p:nvPr>
          </p:nvSpPr>
          <p:spPr bwMode="gray">
            <a:xfrm>
              <a:off x="1593523" y="4435786"/>
              <a:ext cx="14400" cy="15200"/>
            </a:xfrm>
            <a:custGeom>
              <a:avLst/>
              <a:gdLst/>
              <a:ahLst/>
              <a:cxnLst>
                <a:cxn ang="0">
                  <a:pos x="9" y="18"/>
                </a:cxn>
                <a:cxn ang="0">
                  <a:pos x="16" y="15"/>
                </a:cxn>
                <a:cxn ang="0">
                  <a:pos x="18" y="11"/>
                </a:cxn>
                <a:cxn ang="0">
                  <a:pos x="16" y="4"/>
                </a:cxn>
                <a:cxn ang="0">
                  <a:pos x="9" y="0"/>
                </a:cxn>
                <a:cxn ang="0">
                  <a:pos x="3" y="4"/>
                </a:cxn>
                <a:cxn ang="0">
                  <a:pos x="0" y="11"/>
                </a:cxn>
                <a:cxn ang="0">
                  <a:pos x="3" y="15"/>
                </a:cxn>
                <a:cxn ang="0">
                  <a:pos x="9" y="18"/>
                </a:cxn>
              </a:cxnLst>
              <a:rect l="0" t="0" r="r" b="b"/>
              <a:pathLst>
                <a:path w="19" h="19">
                  <a:moveTo>
                    <a:pt x="9" y="18"/>
                  </a:moveTo>
                  <a:lnTo>
                    <a:pt x="16" y="15"/>
                  </a:lnTo>
                  <a:lnTo>
                    <a:pt x="18" y="11"/>
                  </a:lnTo>
                  <a:lnTo>
                    <a:pt x="16" y="4"/>
                  </a:lnTo>
                  <a:lnTo>
                    <a:pt x="9" y="0"/>
                  </a:lnTo>
                  <a:lnTo>
                    <a:pt x="3" y="4"/>
                  </a:lnTo>
                  <a:lnTo>
                    <a:pt x="0" y="11"/>
                  </a:lnTo>
                  <a:lnTo>
                    <a:pt x="3" y="15"/>
                  </a:lnTo>
                  <a:lnTo>
                    <a:pt x="9" y="18"/>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69" name="Freeform 79"/>
            <p:cNvSpPr>
              <a:spLocks/>
            </p:cNvSpPr>
            <p:nvPr>
              <p:custDataLst>
                <p:tags r:id="rId70"/>
              </p:custDataLst>
            </p:nvPr>
          </p:nvSpPr>
          <p:spPr bwMode="gray">
            <a:xfrm>
              <a:off x="1479124" y="4488586"/>
              <a:ext cx="15200" cy="15200"/>
            </a:xfrm>
            <a:custGeom>
              <a:avLst/>
              <a:gdLst/>
              <a:ahLst/>
              <a:cxnLst>
                <a:cxn ang="0">
                  <a:pos x="9" y="0"/>
                </a:cxn>
                <a:cxn ang="0">
                  <a:pos x="15" y="2"/>
                </a:cxn>
                <a:cxn ang="0">
                  <a:pos x="19" y="7"/>
                </a:cxn>
                <a:cxn ang="0">
                  <a:pos x="15" y="15"/>
                </a:cxn>
                <a:cxn ang="0">
                  <a:pos x="9" y="18"/>
                </a:cxn>
                <a:cxn ang="0">
                  <a:pos x="2" y="15"/>
                </a:cxn>
                <a:cxn ang="0">
                  <a:pos x="0" y="7"/>
                </a:cxn>
                <a:cxn ang="0">
                  <a:pos x="2" y="2"/>
                </a:cxn>
                <a:cxn ang="0">
                  <a:pos x="9" y="0"/>
                </a:cxn>
              </a:cxnLst>
              <a:rect l="0" t="0" r="r" b="b"/>
              <a:pathLst>
                <a:path w="20" h="19">
                  <a:moveTo>
                    <a:pt x="9" y="0"/>
                  </a:moveTo>
                  <a:lnTo>
                    <a:pt x="15" y="2"/>
                  </a:lnTo>
                  <a:lnTo>
                    <a:pt x="19" y="7"/>
                  </a:lnTo>
                  <a:lnTo>
                    <a:pt x="15" y="15"/>
                  </a:lnTo>
                  <a:lnTo>
                    <a:pt x="9" y="18"/>
                  </a:lnTo>
                  <a:lnTo>
                    <a:pt x="2" y="15"/>
                  </a:lnTo>
                  <a:lnTo>
                    <a:pt x="0" y="7"/>
                  </a:lnTo>
                  <a:lnTo>
                    <a:pt x="2" y="2"/>
                  </a:lnTo>
                  <a:lnTo>
                    <a:pt x="9" y="0"/>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70" name="Freeform 80"/>
            <p:cNvSpPr>
              <a:spLocks/>
            </p:cNvSpPr>
            <p:nvPr>
              <p:custDataLst>
                <p:tags r:id="rId71"/>
              </p:custDataLst>
            </p:nvPr>
          </p:nvSpPr>
          <p:spPr bwMode="gray">
            <a:xfrm>
              <a:off x="1753521" y="4596584"/>
              <a:ext cx="46399" cy="35200"/>
            </a:xfrm>
            <a:custGeom>
              <a:avLst/>
              <a:gdLst/>
              <a:ahLst/>
              <a:cxnLst>
                <a:cxn ang="0">
                  <a:pos x="14" y="2"/>
                </a:cxn>
                <a:cxn ang="0">
                  <a:pos x="6" y="2"/>
                </a:cxn>
                <a:cxn ang="0">
                  <a:pos x="2" y="4"/>
                </a:cxn>
                <a:cxn ang="0">
                  <a:pos x="0" y="13"/>
                </a:cxn>
                <a:cxn ang="0">
                  <a:pos x="0" y="26"/>
                </a:cxn>
                <a:cxn ang="0">
                  <a:pos x="2" y="35"/>
                </a:cxn>
                <a:cxn ang="0">
                  <a:pos x="6" y="38"/>
                </a:cxn>
                <a:cxn ang="0">
                  <a:pos x="10" y="39"/>
                </a:cxn>
                <a:cxn ang="0">
                  <a:pos x="15" y="42"/>
                </a:cxn>
                <a:cxn ang="0">
                  <a:pos x="19" y="45"/>
                </a:cxn>
                <a:cxn ang="0">
                  <a:pos x="24" y="42"/>
                </a:cxn>
                <a:cxn ang="0">
                  <a:pos x="55" y="40"/>
                </a:cxn>
                <a:cxn ang="0">
                  <a:pos x="58" y="36"/>
                </a:cxn>
                <a:cxn ang="0">
                  <a:pos x="52" y="8"/>
                </a:cxn>
                <a:cxn ang="0">
                  <a:pos x="47" y="1"/>
                </a:cxn>
                <a:cxn ang="0">
                  <a:pos x="39" y="0"/>
                </a:cxn>
                <a:cxn ang="0">
                  <a:pos x="30" y="2"/>
                </a:cxn>
                <a:cxn ang="0">
                  <a:pos x="14" y="2"/>
                </a:cxn>
              </a:cxnLst>
              <a:rect l="0" t="0" r="r" b="b"/>
              <a:pathLst>
                <a:path w="59" h="46">
                  <a:moveTo>
                    <a:pt x="14" y="2"/>
                  </a:moveTo>
                  <a:lnTo>
                    <a:pt x="6" y="2"/>
                  </a:lnTo>
                  <a:lnTo>
                    <a:pt x="2" y="4"/>
                  </a:lnTo>
                  <a:lnTo>
                    <a:pt x="0" y="13"/>
                  </a:lnTo>
                  <a:lnTo>
                    <a:pt x="0" y="26"/>
                  </a:lnTo>
                  <a:lnTo>
                    <a:pt x="2" y="35"/>
                  </a:lnTo>
                  <a:lnTo>
                    <a:pt x="6" y="38"/>
                  </a:lnTo>
                  <a:lnTo>
                    <a:pt x="10" y="39"/>
                  </a:lnTo>
                  <a:lnTo>
                    <a:pt x="15" y="42"/>
                  </a:lnTo>
                  <a:lnTo>
                    <a:pt x="19" y="45"/>
                  </a:lnTo>
                  <a:lnTo>
                    <a:pt x="24" y="42"/>
                  </a:lnTo>
                  <a:lnTo>
                    <a:pt x="55" y="40"/>
                  </a:lnTo>
                  <a:lnTo>
                    <a:pt x="58" y="36"/>
                  </a:lnTo>
                  <a:lnTo>
                    <a:pt x="52" y="8"/>
                  </a:lnTo>
                  <a:lnTo>
                    <a:pt x="47" y="1"/>
                  </a:lnTo>
                  <a:lnTo>
                    <a:pt x="39" y="0"/>
                  </a:lnTo>
                  <a:lnTo>
                    <a:pt x="30" y="2"/>
                  </a:lnTo>
                  <a:lnTo>
                    <a:pt x="14" y="2"/>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71" name="Freeform 81"/>
            <p:cNvSpPr>
              <a:spLocks/>
            </p:cNvSpPr>
            <p:nvPr>
              <p:custDataLst>
                <p:tags r:id="rId72"/>
              </p:custDataLst>
            </p:nvPr>
          </p:nvSpPr>
          <p:spPr bwMode="gray">
            <a:xfrm>
              <a:off x="1784721" y="4755783"/>
              <a:ext cx="19200" cy="24800"/>
            </a:xfrm>
            <a:custGeom>
              <a:avLst/>
              <a:gdLst/>
              <a:ahLst/>
              <a:cxnLst>
                <a:cxn ang="0">
                  <a:pos x="10" y="0"/>
                </a:cxn>
                <a:cxn ang="0">
                  <a:pos x="5" y="0"/>
                </a:cxn>
                <a:cxn ang="0">
                  <a:pos x="1" y="4"/>
                </a:cxn>
                <a:cxn ang="0">
                  <a:pos x="0" y="14"/>
                </a:cxn>
                <a:cxn ang="0">
                  <a:pos x="0" y="21"/>
                </a:cxn>
                <a:cxn ang="0">
                  <a:pos x="2" y="27"/>
                </a:cxn>
                <a:cxn ang="0">
                  <a:pos x="6" y="29"/>
                </a:cxn>
                <a:cxn ang="0">
                  <a:pos x="15" y="31"/>
                </a:cxn>
                <a:cxn ang="0">
                  <a:pos x="21" y="29"/>
                </a:cxn>
                <a:cxn ang="0">
                  <a:pos x="24" y="24"/>
                </a:cxn>
                <a:cxn ang="0">
                  <a:pos x="24" y="11"/>
                </a:cxn>
                <a:cxn ang="0">
                  <a:pos x="20" y="1"/>
                </a:cxn>
                <a:cxn ang="0">
                  <a:pos x="10" y="0"/>
                </a:cxn>
              </a:cxnLst>
              <a:rect l="0" t="0" r="r" b="b"/>
              <a:pathLst>
                <a:path w="25" h="32">
                  <a:moveTo>
                    <a:pt x="10" y="0"/>
                  </a:moveTo>
                  <a:lnTo>
                    <a:pt x="5" y="0"/>
                  </a:lnTo>
                  <a:lnTo>
                    <a:pt x="1" y="4"/>
                  </a:lnTo>
                  <a:lnTo>
                    <a:pt x="0" y="14"/>
                  </a:lnTo>
                  <a:lnTo>
                    <a:pt x="0" y="21"/>
                  </a:lnTo>
                  <a:lnTo>
                    <a:pt x="2" y="27"/>
                  </a:lnTo>
                  <a:lnTo>
                    <a:pt x="6" y="29"/>
                  </a:lnTo>
                  <a:lnTo>
                    <a:pt x="15" y="31"/>
                  </a:lnTo>
                  <a:lnTo>
                    <a:pt x="21" y="29"/>
                  </a:lnTo>
                  <a:lnTo>
                    <a:pt x="24" y="24"/>
                  </a:lnTo>
                  <a:lnTo>
                    <a:pt x="24" y="11"/>
                  </a:lnTo>
                  <a:lnTo>
                    <a:pt x="20" y="1"/>
                  </a:lnTo>
                  <a:lnTo>
                    <a:pt x="10" y="0"/>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72" name="Freeform 82"/>
            <p:cNvSpPr>
              <a:spLocks/>
            </p:cNvSpPr>
            <p:nvPr>
              <p:custDataLst>
                <p:tags r:id="rId73"/>
              </p:custDataLst>
            </p:nvPr>
          </p:nvSpPr>
          <p:spPr bwMode="gray">
            <a:xfrm>
              <a:off x="1724722" y="4891781"/>
              <a:ext cx="21600" cy="15200"/>
            </a:xfrm>
            <a:custGeom>
              <a:avLst/>
              <a:gdLst/>
              <a:ahLst/>
              <a:cxnLst>
                <a:cxn ang="0">
                  <a:pos x="12" y="18"/>
                </a:cxn>
                <a:cxn ang="0">
                  <a:pos x="27" y="10"/>
                </a:cxn>
                <a:cxn ang="0">
                  <a:pos x="22" y="2"/>
                </a:cxn>
                <a:cxn ang="0">
                  <a:pos x="12" y="0"/>
                </a:cxn>
                <a:cxn ang="0">
                  <a:pos x="3" y="2"/>
                </a:cxn>
                <a:cxn ang="0">
                  <a:pos x="0" y="10"/>
                </a:cxn>
                <a:cxn ang="0">
                  <a:pos x="12" y="18"/>
                </a:cxn>
              </a:cxnLst>
              <a:rect l="0" t="0" r="r" b="b"/>
              <a:pathLst>
                <a:path w="28" h="19">
                  <a:moveTo>
                    <a:pt x="12" y="18"/>
                  </a:moveTo>
                  <a:lnTo>
                    <a:pt x="27" y="10"/>
                  </a:lnTo>
                  <a:lnTo>
                    <a:pt x="22" y="2"/>
                  </a:lnTo>
                  <a:lnTo>
                    <a:pt x="12" y="0"/>
                  </a:lnTo>
                  <a:lnTo>
                    <a:pt x="3" y="2"/>
                  </a:lnTo>
                  <a:lnTo>
                    <a:pt x="0" y="10"/>
                  </a:lnTo>
                  <a:lnTo>
                    <a:pt x="12" y="18"/>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73" name="Freeform 83"/>
            <p:cNvSpPr>
              <a:spLocks/>
            </p:cNvSpPr>
            <p:nvPr>
              <p:custDataLst>
                <p:tags r:id="rId74"/>
              </p:custDataLst>
            </p:nvPr>
          </p:nvSpPr>
          <p:spPr bwMode="gray">
            <a:xfrm>
              <a:off x="1755121" y="4907781"/>
              <a:ext cx="15200" cy="21600"/>
            </a:xfrm>
            <a:custGeom>
              <a:avLst/>
              <a:gdLst/>
              <a:ahLst/>
              <a:cxnLst>
                <a:cxn ang="0">
                  <a:pos x="8" y="27"/>
                </a:cxn>
                <a:cxn ang="0">
                  <a:pos x="16" y="23"/>
                </a:cxn>
                <a:cxn ang="0">
                  <a:pos x="19" y="14"/>
                </a:cxn>
                <a:cxn ang="0">
                  <a:pos x="16" y="4"/>
                </a:cxn>
                <a:cxn ang="0">
                  <a:pos x="8" y="0"/>
                </a:cxn>
                <a:cxn ang="0">
                  <a:pos x="4" y="4"/>
                </a:cxn>
                <a:cxn ang="0">
                  <a:pos x="0" y="14"/>
                </a:cxn>
                <a:cxn ang="0">
                  <a:pos x="4" y="23"/>
                </a:cxn>
                <a:cxn ang="0">
                  <a:pos x="8" y="27"/>
                </a:cxn>
              </a:cxnLst>
              <a:rect l="0" t="0" r="r" b="b"/>
              <a:pathLst>
                <a:path w="20" h="28">
                  <a:moveTo>
                    <a:pt x="8" y="27"/>
                  </a:moveTo>
                  <a:lnTo>
                    <a:pt x="16" y="23"/>
                  </a:lnTo>
                  <a:lnTo>
                    <a:pt x="19" y="14"/>
                  </a:lnTo>
                  <a:lnTo>
                    <a:pt x="16" y="4"/>
                  </a:lnTo>
                  <a:lnTo>
                    <a:pt x="8" y="0"/>
                  </a:lnTo>
                  <a:lnTo>
                    <a:pt x="4" y="4"/>
                  </a:lnTo>
                  <a:lnTo>
                    <a:pt x="0" y="14"/>
                  </a:lnTo>
                  <a:lnTo>
                    <a:pt x="4" y="23"/>
                  </a:lnTo>
                  <a:lnTo>
                    <a:pt x="8" y="27"/>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74" name="Freeform 84"/>
            <p:cNvSpPr>
              <a:spLocks/>
            </p:cNvSpPr>
            <p:nvPr>
              <p:custDataLst>
                <p:tags r:id="rId75"/>
              </p:custDataLst>
            </p:nvPr>
          </p:nvSpPr>
          <p:spPr bwMode="gray">
            <a:xfrm>
              <a:off x="1783921" y="4878181"/>
              <a:ext cx="14400" cy="16000"/>
            </a:xfrm>
            <a:custGeom>
              <a:avLst/>
              <a:gdLst/>
              <a:ahLst/>
              <a:cxnLst>
                <a:cxn ang="0">
                  <a:pos x="8" y="20"/>
                </a:cxn>
                <a:cxn ang="0">
                  <a:pos x="13" y="17"/>
                </a:cxn>
                <a:cxn ang="0">
                  <a:pos x="17" y="10"/>
                </a:cxn>
                <a:cxn ang="0">
                  <a:pos x="13" y="3"/>
                </a:cxn>
                <a:cxn ang="0">
                  <a:pos x="8" y="0"/>
                </a:cxn>
                <a:cxn ang="0">
                  <a:pos x="3" y="3"/>
                </a:cxn>
                <a:cxn ang="0">
                  <a:pos x="0" y="10"/>
                </a:cxn>
                <a:cxn ang="0">
                  <a:pos x="3" y="17"/>
                </a:cxn>
                <a:cxn ang="0">
                  <a:pos x="8" y="20"/>
                </a:cxn>
              </a:cxnLst>
              <a:rect l="0" t="0" r="r" b="b"/>
              <a:pathLst>
                <a:path w="18" h="21">
                  <a:moveTo>
                    <a:pt x="8" y="20"/>
                  </a:moveTo>
                  <a:lnTo>
                    <a:pt x="13" y="17"/>
                  </a:lnTo>
                  <a:lnTo>
                    <a:pt x="17" y="10"/>
                  </a:lnTo>
                  <a:lnTo>
                    <a:pt x="13" y="3"/>
                  </a:lnTo>
                  <a:lnTo>
                    <a:pt x="8" y="0"/>
                  </a:lnTo>
                  <a:lnTo>
                    <a:pt x="3" y="3"/>
                  </a:lnTo>
                  <a:lnTo>
                    <a:pt x="0" y="10"/>
                  </a:lnTo>
                  <a:lnTo>
                    <a:pt x="3" y="17"/>
                  </a:lnTo>
                  <a:lnTo>
                    <a:pt x="8" y="20"/>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75" name="Freeform 85"/>
            <p:cNvSpPr>
              <a:spLocks/>
            </p:cNvSpPr>
            <p:nvPr>
              <p:custDataLst>
                <p:tags r:id="rId76"/>
              </p:custDataLst>
            </p:nvPr>
          </p:nvSpPr>
          <p:spPr bwMode="gray">
            <a:xfrm>
              <a:off x="1778321" y="4382987"/>
              <a:ext cx="176798" cy="206398"/>
            </a:xfrm>
            <a:custGeom>
              <a:avLst/>
              <a:gdLst/>
              <a:ahLst/>
              <a:cxnLst>
                <a:cxn ang="0">
                  <a:pos x="217" y="83"/>
                </a:cxn>
                <a:cxn ang="0">
                  <a:pos x="195" y="79"/>
                </a:cxn>
                <a:cxn ang="0">
                  <a:pos x="200" y="90"/>
                </a:cxn>
                <a:cxn ang="0">
                  <a:pos x="190" y="94"/>
                </a:cxn>
                <a:cxn ang="0">
                  <a:pos x="206" y="96"/>
                </a:cxn>
                <a:cxn ang="0">
                  <a:pos x="199" y="104"/>
                </a:cxn>
                <a:cxn ang="0">
                  <a:pos x="213" y="109"/>
                </a:cxn>
                <a:cxn ang="0">
                  <a:pos x="195" y="116"/>
                </a:cxn>
                <a:cxn ang="0">
                  <a:pos x="174" y="134"/>
                </a:cxn>
                <a:cxn ang="0">
                  <a:pos x="164" y="140"/>
                </a:cxn>
                <a:cxn ang="0">
                  <a:pos x="150" y="152"/>
                </a:cxn>
                <a:cxn ang="0">
                  <a:pos x="145" y="163"/>
                </a:cxn>
                <a:cxn ang="0">
                  <a:pos x="127" y="163"/>
                </a:cxn>
                <a:cxn ang="0">
                  <a:pos x="114" y="178"/>
                </a:cxn>
                <a:cxn ang="0">
                  <a:pos x="104" y="182"/>
                </a:cxn>
                <a:cxn ang="0">
                  <a:pos x="117" y="189"/>
                </a:cxn>
                <a:cxn ang="0">
                  <a:pos x="109" y="197"/>
                </a:cxn>
                <a:cxn ang="0">
                  <a:pos x="98" y="215"/>
                </a:cxn>
                <a:cxn ang="0">
                  <a:pos x="79" y="223"/>
                </a:cxn>
                <a:cxn ang="0">
                  <a:pos x="77" y="243"/>
                </a:cxn>
                <a:cxn ang="0">
                  <a:pos x="71" y="259"/>
                </a:cxn>
                <a:cxn ang="0">
                  <a:pos x="49" y="265"/>
                </a:cxn>
                <a:cxn ang="0">
                  <a:pos x="37" y="251"/>
                </a:cxn>
                <a:cxn ang="0">
                  <a:pos x="20" y="252"/>
                </a:cxn>
                <a:cxn ang="0">
                  <a:pos x="0" y="235"/>
                </a:cxn>
                <a:cxn ang="0">
                  <a:pos x="15" y="219"/>
                </a:cxn>
                <a:cxn ang="0">
                  <a:pos x="17" y="212"/>
                </a:cxn>
                <a:cxn ang="0">
                  <a:pos x="26" y="206"/>
                </a:cxn>
                <a:cxn ang="0">
                  <a:pos x="39" y="216"/>
                </a:cxn>
                <a:cxn ang="0">
                  <a:pos x="38" y="205"/>
                </a:cxn>
                <a:cxn ang="0">
                  <a:pos x="37" y="196"/>
                </a:cxn>
                <a:cxn ang="0">
                  <a:pos x="27" y="197"/>
                </a:cxn>
                <a:cxn ang="0">
                  <a:pos x="29" y="184"/>
                </a:cxn>
                <a:cxn ang="0">
                  <a:pos x="40" y="174"/>
                </a:cxn>
                <a:cxn ang="0">
                  <a:pos x="62" y="167"/>
                </a:cxn>
                <a:cxn ang="0">
                  <a:pos x="61" y="162"/>
                </a:cxn>
                <a:cxn ang="0">
                  <a:pos x="49" y="162"/>
                </a:cxn>
                <a:cxn ang="0">
                  <a:pos x="57" y="130"/>
                </a:cxn>
                <a:cxn ang="0">
                  <a:pos x="55" y="108"/>
                </a:cxn>
                <a:cxn ang="0">
                  <a:pos x="68" y="114"/>
                </a:cxn>
                <a:cxn ang="0">
                  <a:pos x="73" y="142"/>
                </a:cxn>
                <a:cxn ang="0">
                  <a:pos x="79" y="116"/>
                </a:cxn>
                <a:cxn ang="0">
                  <a:pos x="85" y="95"/>
                </a:cxn>
                <a:cxn ang="0">
                  <a:pos x="115" y="93"/>
                </a:cxn>
                <a:cxn ang="0">
                  <a:pos x="126" y="83"/>
                </a:cxn>
                <a:cxn ang="0">
                  <a:pos x="127" y="76"/>
                </a:cxn>
                <a:cxn ang="0">
                  <a:pos x="80" y="73"/>
                </a:cxn>
                <a:cxn ang="0">
                  <a:pos x="61" y="69"/>
                </a:cxn>
                <a:cxn ang="0">
                  <a:pos x="52" y="72"/>
                </a:cxn>
                <a:cxn ang="0">
                  <a:pos x="44" y="53"/>
                </a:cxn>
                <a:cxn ang="0">
                  <a:pos x="46" y="38"/>
                </a:cxn>
                <a:cxn ang="0">
                  <a:pos x="66" y="43"/>
                </a:cxn>
                <a:cxn ang="0">
                  <a:pos x="72" y="27"/>
                </a:cxn>
                <a:cxn ang="0">
                  <a:pos x="90" y="20"/>
                </a:cxn>
                <a:cxn ang="0">
                  <a:pos x="101" y="13"/>
                </a:cxn>
                <a:cxn ang="0">
                  <a:pos x="120" y="3"/>
                </a:cxn>
                <a:cxn ang="0">
                  <a:pos x="173" y="5"/>
                </a:cxn>
                <a:cxn ang="0">
                  <a:pos x="186" y="7"/>
                </a:cxn>
                <a:cxn ang="0">
                  <a:pos x="210" y="26"/>
                </a:cxn>
                <a:cxn ang="0">
                  <a:pos x="214" y="31"/>
                </a:cxn>
                <a:cxn ang="0">
                  <a:pos x="214" y="57"/>
                </a:cxn>
              </a:cxnLst>
              <a:rect l="0" t="0" r="r" b="b"/>
              <a:pathLst>
                <a:path w="228" h="266">
                  <a:moveTo>
                    <a:pt x="220" y="68"/>
                  </a:moveTo>
                  <a:lnTo>
                    <a:pt x="227" y="79"/>
                  </a:lnTo>
                  <a:lnTo>
                    <a:pt x="217" y="83"/>
                  </a:lnTo>
                  <a:lnTo>
                    <a:pt x="210" y="83"/>
                  </a:lnTo>
                  <a:lnTo>
                    <a:pt x="202" y="80"/>
                  </a:lnTo>
                  <a:lnTo>
                    <a:pt x="195" y="79"/>
                  </a:lnTo>
                  <a:lnTo>
                    <a:pt x="193" y="82"/>
                  </a:lnTo>
                  <a:lnTo>
                    <a:pt x="199" y="87"/>
                  </a:lnTo>
                  <a:lnTo>
                    <a:pt x="200" y="90"/>
                  </a:lnTo>
                  <a:lnTo>
                    <a:pt x="198" y="91"/>
                  </a:lnTo>
                  <a:lnTo>
                    <a:pt x="193" y="91"/>
                  </a:lnTo>
                  <a:lnTo>
                    <a:pt x="190" y="94"/>
                  </a:lnTo>
                  <a:lnTo>
                    <a:pt x="190" y="95"/>
                  </a:lnTo>
                  <a:lnTo>
                    <a:pt x="202" y="95"/>
                  </a:lnTo>
                  <a:lnTo>
                    <a:pt x="206" y="96"/>
                  </a:lnTo>
                  <a:lnTo>
                    <a:pt x="204" y="98"/>
                  </a:lnTo>
                  <a:lnTo>
                    <a:pt x="202" y="101"/>
                  </a:lnTo>
                  <a:lnTo>
                    <a:pt x="199" y="104"/>
                  </a:lnTo>
                  <a:lnTo>
                    <a:pt x="199" y="106"/>
                  </a:lnTo>
                  <a:lnTo>
                    <a:pt x="212" y="105"/>
                  </a:lnTo>
                  <a:lnTo>
                    <a:pt x="213" y="109"/>
                  </a:lnTo>
                  <a:lnTo>
                    <a:pt x="212" y="112"/>
                  </a:lnTo>
                  <a:lnTo>
                    <a:pt x="207" y="113"/>
                  </a:lnTo>
                  <a:lnTo>
                    <a:pt x="195" y="116"/>
                  </a:lnTo>
                  <a:lnTo>
                    <a:pt x="186" y="120"/>
                  </a:lnTo>
                  <a:lnTo>
                    <a:pt x="180" y="127"/>
                  </a:lnTo>
                  <a:lnTo>
                    <a:pt x="174" y="134"/>
                  </a:lnTo>
                  <a:lnTo>
                    <a:pt x="166" y="136"/>
                  </a:lnTo>
                  <a:lnTo>
                    <a:pt x="160" y="136"/>
                  </a:lnTo>
                  <a:lnTo>
                    <a:pt x="164" y="140"/>
                  </a:lnTo>
                  <a:lnTo>
                    <a:pt x="157" y="148"/>
                  </a:lnTo>
                  <a:lnTo>
                    <a:pt x="153" y="150"/>
                  </a:lnTo>
                  <a:lnTo>
                    <a:pt x="150" y="152"/>
                  </a:lnTo>
                  <a:lnTo>
                    <a:pt x="152" y="156"/>
                  </a:lnTo>
                  <a:lnTo>
                    <a:pt x="149" y="159"/>
                  </a:lnTo>
                  <a:lnTo>
                    <a:pt x="145" y="163"/>
                  </a:lnTo>
                  <a:lnTo>
                    <a:pt x="138" y="160"/>
                  </a:lnTo>
                  <a:lnTo>
                    <a:pt x="131" y="163"/>
                  </a:lnTo>
                  <a:lnTo>
                    <a:pt x="127" y="163"/>
                  </a:lnTo>
                  <a:lnTo>
                    <a:pt x="123" y="166"/>
                  </a:lnTo>
                  <a:lnTo>
                    <a:pt x="119" y="172"/>
                  </a:lnTo>
                  <a:lnTo>
                    <a:pt x="114" y="178"/>
                  </a:lnTo>
                  <a:lnTo>
                    <a:pt x="111" y="179"/>
                  </a:lnTo>
                  <a:lnTo>
                    <a:pt x="105" y="180"/>
                  </a:lnTo>
                  <a:lnTo>
                    <a:pt x="104" y="182"/>
                  </a:lnTo>
                  <a:lnTo>
                    <a:pt x="104" y="185"/>
                  </a:lnTo>
                  <a:lnTo>
                    <a:pt x="112" y="186"/>
                  </a:lnTo>
                  <a:lnTo>
                    <a:pt x="117" y="189"/>
                  </a:lnTo>
                  <a:lnTo>
                    <a:pt x="117" y="192"/>
                  </a:lnTo>
                  <a:lnTo>
                    <a:pt x="114" y="194"/>
                  </a:lnTo>
                  <a:lnTo>
                    <a:pt x="109" y="197"/>
                  </a:lnTo>
                  <a:lnTo>
                    <a:pt x="104" y="204"/>
                  </a:lnTo>
                  <a:lnTo>
                    <a:pt x="101" y="206"/>
                  </a:lnTo>
                  <a:lnTo>
                    <a:pt x="98" y="215"/>
                  </a:lnTo>
                  <a:lnTo>
                    <a:pt x="92" y="221"/>
                  </a:lnTo>
                  <a:lnTo>
                    <a:pt x="83" y="224"/>
                  </a:lnTo>
                  <a:lnTo>
                    <a:pt x="79" y="223"/>
                  </a:lnTo>
                  <a:lnTo>
                    <a:pt x="77" y="226"/>
                  </a:lnTo>
                  <a:lnTo>
                    <a:pt x="73" y="235"/>
                  </a:lnTo>
                  <a:lnTo>
                    <a:pt x="77" y="243"/>
                  </a:lnTo>
                  <a:lnTo>
                    <a:pt x="77" y="249"/>
                  </a:lnTo>
                  <a:lnTo>
                    <a:pt x="76" y="256"/>
                  </a:lnTo>
                  <a:lnTo>
                    <a:pt x="71" y="259"/>
                  </a:lnTo>
                  <a:lnTo>
                    <a:pt x="67" y="260"/>
                  </a:lnTo>
                  <a:lnTo>
                    <a:pt x="55" y="265"/>
                  </a:lnTo>
                  <a:lnTo>
                    <a:pt x="49" y="265"/>
                  </a:lnTo>
                  <a:lnTo>
                    <a:pt x="46" y="259"/>
                  </a:lnTo>
                  <a:lnTo>
                    <a:pt x="42" y="254"/>
                  </a:lnTo>
                  <a:lnTo>
                    <a:pt x="37" y="251"/>
                  </a:lnTo>
                  <a:lnTo>
                    <a:pt x="31" y="251"/>
                  </a:lnTo>
                  <a:lnTo>
                    <a:pt x="26" y="254"/>
                  </a:lnTo>
                  <a:lnTo>
                    <a:pt x="20" y="252"/>
                  </a:lnTo>
                  <a:lnTo>
                    <a:pt x="15" y="247"/>
                  </a:lnTo>
                  <a:lnTo>
                    <a:pt x="2" y="239"/>
                  </a:lnTo>
                  <a:lnTo>
                    <a:pt x="0" y="235"/>
                  </a:lnTo>
                  <a:lnTo>
                    <a:pt x="4" y="227"/>
                  </a:lnTo>
                  <a:lnTo>
                    <a:pt x="8" y="223"/>
                  </a:lnTo>
                  <a:lnTo>
                    <a:pt x="15" y="219"/>
                  </a:lnTo>
                  <a:lnTo>
                    <a:pt x="22" y="216"/>
                  </a:lnTo>
                  <a:lnTo>
                    <a:pt x="22" y="214"/>
                  </a:lnTo>
                  <a:lnTo>
                    <a:pt x="17" y="212"/>
                  </a:lnTo>
                  <a:lnTo>
                    <a:pt x="18" y="206"/>
                  </a:lnTo>
                  <a:lnTo>
                    <a:pt x="22" y="205"/>
                  </a:lnTo>
                  <a:lnTo>
                    <a:pt x="26" y="206"/>
                  </a:lnTo>
                  <a:lnTo>
                    <a:pt x="30" y="213"/>
                  </a:lnTo>
                  <a:lnTo>
                    <a:pt x="35" y="216"/>
                  </a:lnTo>
                  <a:lnTo>
                    <a:pt x="39" y="216"/>
                  </a:lnTo>
                  <a:lnTo>
                    <a:pt x="42" y="215"/>
                  </a:lnTo>
                  <a:lnTo>
                    <a:pt x="41" y="212"/>
                  </a:lnTo>
                  <a:lnTo>
                    <a:pt x="38" y="205"/>
                  </a:lnTo>
                  <a:lnTo>
                    <a:pt x="35" y="201"/>
                  </a:lnTo>
                  <a:lnTo>
                    <a:pt x="35" y="199"/>
                  </a:lnTo>
                  <a:lnTo>
                    <a:pt x="37" y="196"/>
                  </a:lnTo>
                  <a:lnTo>
                    <a:pt x="37" y="190"/>
                  </a:lnTo>
                  <a:lnTo>
                    <a:pt x="35" y="191"/>
                  </a:lnTo>
                  <a:lnTo>
                    <a:pt x="27" y="197"/>
                  </a:lnTo>
                  <a:lnTo>
                    <a:pt x="24" y="194"/>
                  </a:lnTo>
                  <a:lnTo>
                    <a:pt x="24" y="190"/>
                  </a:lnTo>
                  <a:lnTo>
                    <a:pt x="29" y="184"/>
                  </a:lnTo>
                  <a:lnTo>
                    <a:pt x="35" y="175"/>
                  </a:lnTo>
                  <a:lnTo>
                    <a:pt x="38" y="173"/>
                  </a:lnTo>
                  <a:lnTo>
                    <a:pt x="40" y="174"/>
                  </a:lnTo>
                  <a:lnTo>
                    <a:pt x="45" y="175"/>
                  </a:lnTo>
                  <a:lnTo>
                    <a:pt x="52" y="173"/>
                  </a:lnTo>
                  <a:lnTo>
                    <a:pt x="62" y="167"/>
                  </a:lnTo>
                  <a:lnTo>
                    <a:pt x="68" y="163"/>
                  </a:lnTo>
                  <a:lnTo>
                    <a:pt x="66" y="162"/>
                  </a:lnTo>
                  <a:lnTo>
                    <a:pt x="61" y="162"/>
                  </a:lnTo>
                  <a:lnTo>
                    <a:pt x="57" y="164"/>
                  </a:lnTo>
                  <a:lnTo>
                    <a:pt x="53" y="163"/>
                  </a:lnTo>
                  <a:lnTo>
                    <a:pt x="49" y="162"/>
                  </a:lnTo>
                  <a:lnTo>
                    <a:pt x="52" y="144"/>
                  </a:lnTo>
                  <a:lnTo>
                    <a:pt x="58" y="134"/>
                  </a:lnTo>
                  <a:lnTo>
                    <a:pt x="57" y="130"/>
                  </a:lnTo>
                  <a:lnTo>
                    <a:pt x="51" y="120"/>
                  </a:lnTo>
                  <a:lnTo>
                    <a:pt x="50" y="115"/>
                  </a:lnTo>
                  <a:lnTo>
                    <a:pt x="55" y="108"/>
                  </a:lnTo>
                  <a:lnTo>
                    <a:pt x="59" y="107"/>
                  </a:lnTo>
                  <a:lnTo>
                    <a:pt x="65" y="109"/>
                  </a:lnTo>
                  <a:lnTo>
                    <a:pt x="68" y="114"/>
                  </a:lnTo>
                  <a:lnTo>
                    <a:pt x="70" y="119"/>
                  </a:lnTo>
                  <a:lnTo>
                    <a:pt x="71" y="138"/>
                  </a:lnTo>
                  <a:lnTo>
                    <a:pt x="73" y="142"/>
                  </a:lnTo>
                  <a:lnTo>
                    <a:pt x="76" y="140"/>
                  </a:lnTo>
                  <a:lnTo>
                    <a:pt x="80" y="134"/>
                  </a:lnTo>
                  <a:lnTo>
                    <a:pt x="79" y="116"/>
                  </a:lnTo>
                  <a:lnTo>
                    <a:pt x="82" y="109"/>
                  </a:lnTo>
                  <a:lnTo>
                    <a:pt x="82" y="105"/>
                  </a:lnTo>
                  <a:lnTo>
                    <a:pt x="85" y="95"/>
                  </a:lnTo>
                  <a:lnTo>
                    <a:pt x="102" y="94"/>
                  </a:lnTo>
                  <a:lnTo>
                    <a:pt x="112" y="95"/>
                  </a:lnTo>
                  <a:lnTo>
                    <a:pt x="115" y="93"/>
                  </a:lnTo>
                  <a:lnTo>
                    <a:pt x="123" y="86"/>
                  </a:lnTo>
                  <a:lnTo>
                    <a:pt x="127" y="85"/>
                  </a:lnTo>
                  <a:lnTo>
                    <a:pt x="126" y="83"/>
                  </a:lnTo>
                  <a:lnTo>
                    <a:pt x="128" y="81"/>
                  </a:lnTo>
                  <a:lnTo>
                    <a:pt x="133" y="79"/>
                  </a:lnTo>
                  <a:lnTo>
                    <a:pt x="127" y="76"/>
                  </a:lnTo>
                  <a:lnTo>
                    <a:pt x="93" y="79"/>
                  </a:lnTo>
                  <a:lnTo>
                    <a:pt x="85" y="74"/>
                  </a:lnTo>
                  <a:lnTo>
                    <a:pt x="80" y="73"/>
                  </a:lnTo>
                  <a:lnTo>
                    <a:pt x="70" y="73"/>
                  </a:lnTo>
                  <a:lnTo>
                    <a:pt x="66" y="71"/>
                  </a:lnTo>
                  <a:lnTo>
                    <a:pt x="61" y="69"/>
                  </a:lnTo>
                  <a:lnTo>
                    <a:pt x="59" y="70"/>
                  </a:lnTo>
                  <a:lnTo>
                    <a:pt x="55" y="73"/>
                  </a:lnTo>
                  <a:lnTo>
                    <a:pt x="52" y="72"/>
                  </a:lnTo>
                  <a:lnTo>
                    <a:pt x="44" y="63"/>
                  </a:lnTo>
                  <a:lnTo>
                    <a:pt x="41" y="57"/>
                  </a:lnTo>
                  <a:lnTo>
                    <a:pt x="44" y="53"/>
                  </a:lnTo>
                  <a:lnTo>
                    <a:pt x="44" y="47"/>
                  </a:lnTo>
                  <a:lnTo>
                    <a:pt x="41" y="43"/>
                  </a:lnTo>
                  <a:lnTo>
                    <a:pt x="46" y="38"/>
                  </a:lnTo>
                  <a:lnTo>
                    <a:pt x="50" y="36"/>
                  </a:lnTo>
                  <a:lnTo>
                    <a:pt x="55" y="36"/>
                  </a:lnTo>
                  <a:lnTo>
                    <a:pt x="66" y="43"/>
                  </a:lnTo>
                  <a:lnTo>
                    <a:pt x="68" y="35"/>
                  </a:lnTo>
                  <a:lnTo>
                    <a:pt x="70" y="30"/>
                  </a:lnTo>
                  <a:lnTo>
                    <a:pt x="72" y="27"/>
                  </a:lnTo>
                  <a:lnTo>
                    <a:pt x="77" y="27"/>
                  </a:lnTo>
                  <a:lnTo>
                    <a:pt x="87" y="24"/>
                  </a:lnTo>
                  <a:lnTo>
                    <a:pt x="90" y="20"/>
                  </a:lnTo>
                  <a:lnTo>
                    <a:pt x="95" y="26"/>
                  </a:lnTo>
                  <a:lnTo>
                    <a:pt x="98" y="17"/>
                  </a:lnTo>
                  <a:lnTo>
                    <a:pt x="101" y="13"/>
                  </a:lnTo>
                  <a:lnTo>
                    <a:pt x="116" y="6"/>
                  </a:lnTo>
                  <a:lnTo>
                    <a:pt x="119" y="15"/>
                  </a:lnTo>
                  <a:lnTo>
                    <a:pt x="120" y="3"/>
                  </a:lnTo>
                  <a:lnTo>
                    <a:pt x="125" y="1"/>
                  </a:lnTo>
                  <a:lnTo>
                    <a:pt x="137" y="0"/>
                  </a:lnTo>
                  <a:lnTo>
                    <a:pt x="173" y="5"/>
                  </a:lnTo>
                  <a:lnTo>
                    <a:pt x="173" y="13"/>
                  </a:lnTo>
                  <a:lnTo>
                    <a:pt x="177" y="7"/>
                  </a:lnTo>
                  <a:lnTo>
                    <a:pt x="186" y="7"/>
                  </a:lnTo>
                  <a:lnTo>
                    <a:pt x="192" y="8"/>
                  </a:lnTo>
                  <a:lnTo>
                    <a:pt x="197" y="12"/>
                  </a:lnTo>
                  <a:lnTo>
                    <a:pt x="210" y="26"/>
                  </a:lnTo>
                  <a:lnTo>
                    <a:pt x="206" y="31"/>
                  </a:lnTo>
                  <a:lnTo>
                    <a:pt x="208" y="29"/>
                  </a:lnTo>
                  <a:lnTo>
                    <a:pt x="214" y="31"/>
                  </a:lnTo>
                  <a:lnTo>
                    <a:pt x="219" y="40"/>
                  </a:lnTo>
                  <a:lnTo>
                    <a:pt x="215" y="51"/>
                  </a:lnTo>
                  <a:lnTo>
                    <a:pt x="214" y="57"/>
                  </a:lnTo>
                  <a:lnTo>
                    <a:pt x="217" y="62"/>
                  </a:lnTo>
                  <a:lnTo>
                    <a:pt x="220" y="68"/>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76" name="Freeform 86"/>
            <p:cNvSpPr>
              <a:spLocks/>
            </p:cNvSpPr>
            <p:nvPr>
              <p:custDataLst>
                <p:tags r:id="rId77"/>
              </p:custDataLst>
            </p:nvPr>
          </p:nvSpPr>
          <p:spPr bwMode="gray">
            <a:xfrm>
              <a:off x="1211927" y="5006180"/>
              <a:ext cx="15200" cy="15200"/>
            </a:xfrm>
            <a:custGeom>
              <a:avLst/>
              <a:gdLst/>
              <a:ahLst/>
              <a:cxnLst>
                <a:cxn ang="0">
                  <a:pos x="14" y="0"/>
                </a:cxn>
                <a:cxn ang="0">
                  <a:pos x="4" y="0"/>
                </a:cxn>
                <a:cxn ang="0">
                  <a:pos x="0" y="3"/>
                </a:cxn>
                <a:cxn ang="0">
                  <a:pos x="4" y="15"/>
                </a:cxn>
                <a:cxn ang="0">
                  <a:pos x="14" y="18"/>
                </a:cxn>
                <a:cxn ang="0">
                  <a:pos x="18" y="14"/>
                </a:cxn>
                <a:cxn ang="0">
                  <a:pos x="14" y="0"/>
                </a:cxn>
              </a:cxnLst>
              <a:rect l="0" t="0" r="r" b="b"/>
              <a:pathLst>
                <a:path w="19" h="19">
                  <a:moveTo>
                    <a:pt x="14" y="0"/>
                  </a:moveTo>
                  <a:lnTo>
                    <a:pt x="4" y="0"/>
                  </a:lnTo>
                  <a:lnTo>
                    <a:pt x="0" y="3"/>
                  </a:lnTo>
                  <a:lnTo>
                    <a:pt x="4" y="15"/>
                  </a:lnTo>
                  <a:lnTo>
                    <a:pt x="14" y="18"/>
                  </a:lnTo>
                  <a:lnTo>
                    <a:pt x="18" y="14"/>
                  </a:lnTo>
                  <a:lnTo>
                    <a:pt x="14"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77" name="Freeform 87"/>
            <p:cNvSpPr>
              <a:spLocks/>
            </p:cNvSpPr>
            <p:nvPr>
              <p:custDataLst>
                <p:tags r:id="rId78"/>
              </p:custDataLst>
            </p:nvPr>
          </p:nvSpPr>
          <p:spPr bwMode="gray">
            <a:xfrm>
              <a:off x="1972719" y="6060568"/>
              <a:ext cx="60799" cy="69599"/>
            </a:xfrm>
            <a:custGeom>
              <a:avLst/>
              <a:gdLst/>
              <a:ahLst/>
              <a:cxnLst>
                <a:cxn ang="0">
                  <a:pos x="78" y="48"/>
                </a:cxn>
                <a:cxn ang="0">
                  <a:pos x="58" y="30"/>
                </a:cxn>
                <a:cxn ang="0">
                  <a:pos x="56" y="27"/>
                </a:cxn>
                <a:cxn ang="0">
                  <a:pos x="43" y="19"/>
                </a:cxn>
                <a:cxn ang="0">
                  <a:pos x="30" y="12"/>
                </a:cxn>
                <a:cxn ang="0">
                  <a:pos x="29" y="8"/>
                </a:cxn>
                <a:cxn ang="0">
                  <a:pos x="23" y="3"/>
                </a:cxn>
                <a:cxn ang="0">
                  <a:pos x="18" y="0"/>
                </a:cxn>
                <a:cxn ang="0">
                  <a:pos x="13" y="2"/>
                </a:cxn>
                <a:cxn ang="0">
                  <a:pos x="2" y="18"/>
                </a:cxn>
                <a:cxn ang="0">
                  <a:pos x="0" y="37"/>
                </a:cxn>
                <a:cxn ang="0">
                  <a:pos x="2" y="51"/>
                </a:cxn>
                <a:cxn ang="0">
                  <a:pos x="3" y="71"/>
                </a:cxn>
                <a:cxn ang="0">
                  <a:pos x="5" y="79"/>
                </a:cxn>
                <a:cxn ang="0">
                  <a:pos x="9" y="84"/>
                </a:cxn>
                <a:cxn ang="0">
                  <a:pos x="16" y="89"/>
                </a:cxn>
                <a:cxn ang="0">
                  <a:pos x="48" y="86"/>
                </a:cxn>
                <a:cxn ang="0">
                  <a:pos x="69" y="73"/>
                </a:cxn>
                <a:cxn ang="0">
                  <a:pos x="78" y="48"/>
                </a:cxn>
              </a:cxnLst>
              <a:rect l="0" t="0" r="r" b="b"/>
              <a:pathLst>
                <a:path w="79" h="90">
                  <a:moveTo>
                    <a:pt x="78" y="48"/>
                  </a:moveTo>
                  <a:lnTo>
                    <a:pt x="58" y="30"/>
                  </a:lnTo>
                  <a:lnTo>
                    <a:pt x="56" y="27"/>
                  </a:lnTo>
                  <a:lnTo>
                    <a:pt x="43" y="19"/>
                  </a:lnTo>
                  <a:lnTo>
                    <a:pt x="30" y="12"/>
                  </a:lnTo>
                  <a:lnTo>
                    <a:pt x="29" y="8"/>
                  </a:lnTo>
                  <a:lnTo>
                    <a:pt x="23" y="3"/>
                  </a:lnTo>
                  <a:lnTo>
                    <a:pt x="18" y="0"/>
                  </a:lnTo>
                  <a:lnTo>
                    <a:pt x="13" y="2"/>
                  </a:lnTo>
                  <a:lnTo>
                    <a:pt x="2" y="18"/>
                  </a:lnTo>
                  <a:lnTo>
                    <a:pt x="0" y="37"/>
                  </a:lnTo>
                  <a:lnTo>
                    <a:pt x="2" y="51"/>
                  </a:lnTo>
                  <a:lnTo>
                    <a:pt x="3" y="71"/>
                  </a:lnTo>
                  <a:lnTo>
                    <a:pt x="5" y="79"/>
                  </a:lnTo>
                  <a:lnTo>
                    <a:pt x="9" y="84"/>
                  </a:lnTo>
                  <a:lnTo>
                    <a:pt x="16" y="89"/>
                  </a:lnTo>
                  <a:lnTo>
                    <a:pt x="48" y="86"/>
                  </a:lnTo>
                  <a:lnTo>
                    <a:pt x="69" y="73"/>
                  </a:lnTo>
                  <a:lnTo>
                    <a:pt x="78" y="48"/>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78" name="Freeform 88"/>
            <p:cNvSpPr>
              <a:spLocks/>
            </p:cNvSpPr>
            <p:nvPr>
              <p:custDataLst>
                <p:tags r:id="rId79"/>
              </p:custDataLst>
            </p:nvPr>
          </p:nvSpPr>
          <p:spPr bwMode="gray">
            <a:xfrm>
              <a:off x="1150328" y="4671784"/>
              <a:ext cx="846391" cy="575994"/>
            </a:xfrm>
            <a:custGeom>
              <a:avLst/>
              <a:gdLst/>
              <a:ahLst/>
              <a:cxnLst>
                <a:cxn ang="0">
                  <a:pos x="931" y="649"/>
                </a:cxn>
                <a:cxn ang="0">
                  <a:pos x="955" y="692"/>
                </a:cxn>
                <a:cxn ang="0">
                  <a:pos x="956" y="716"/>
                </a:cxn>
                <a:cxn ang="0">
                  <a:pos x="988" y="685"/>
                </a:cxn>
                <a:cxn ang="0">
                  <a:pos x="963" y="638"/>
                </a:cxn>
                <a:cxn ang="0">
                  <a:pos x="966" y="614"/>
                </a:cxn>
                <a:cxn ang="0">
                  <a:pos x="887" y="660"/>
                </a:cxn>
                <a:cxn ang="0">
                  <a:pos x="1032" y="592"/>
                </a:cxn>
                <a:cxn ang="0">
                  <a:pos x="1083" y="556"/>
                </a:cxn>
                <a:cxn ang="0">
                  <a:pos x="1064" y="495"/>
                </a:cxn>
                <a:cxn ang="0">
                  <a:pos x="1018" y="457"/>
                </a:cxn>
                <a:cxn ang="0">
                  <a:pos x="966" y="368"/>
                </a:cxn>
                <a:cxn ang="0">
                  <a:pos x="914" y="384"/>
                </a:cxn>
                <a:cxn ang="0">
                  <a:pos x="897" y="329"/>
                </a:cxn>
                <a:cxn ang="0">
                  <a:pos x="809" y="310"/>
                </a:cxn>
                <a:cxn ang="0">
                  <a:pos x="797" y="403"/>
                </a:cxn>
                <a:cxn ang="0">
                  <a:pos x="798" y="488"/>
                </a:cxn>
                <a:cxn ang="0">
                  <a:pos x="790" y="544"/>
                </a:cxn>
                <a:cxn ang="0">
                  <a:pos x="766" y="569"/>
                </a:cxn>
                <a:cxn ang="0">
                  <a:pos x="741" y="514"/>
                </a:cxn>
                <a:cxn ang="0">
                  <a:pos x="671" y="486"/>
                </a:cxn>
                <a:cxn ang="0">
                  <a:pos x="621" y="423"/>
                </a:cxn>
                <a:cxn ang="0">
                  <a:pos x="592" y="361"/>
                </a:cxn>
                <a:cxn ang="0">
                  <a:pos x="642" y="291"/>
                </a:cxn>
                <a:cxn ang="0">
                  <a:pos x="681" y="247"/>
                </a:cxn>
                <a:cxn ang="0">
                  <a:pos x="665" y="194"/>
                </a:cxn>
                <a:cxn ang="0">
                  <a:pos x="736" y="192"/>
                </a:cxn>
                <a:cxn ang="0">
                  <a:pos x="769" y="148"/>
                </a:cxn>
                <a:cxn ang="0">
                  <a:pos x="769" y="100"/>
                </a:cxn>
                <a:cxn ang="0">
                  <a:pos x="730" y="97"/>
                </a:cxn>
                <a:cxn ang="0">
                  <a:pos x="690" y="92"/>
                </a:cxn>
                <a:cxn ang="0">
                  <a:pos x="662" y="95"/>
                </a:cxn>
                <a:cxn ang="0">
                  <a:pos x="643" y="53"/>
                </a:cxn>
                <a:cxn ang="0">
                  <a:pos x="613" y="0"/>
                </a:cxn>
                <a:cxn ang="0">
                  <a:pos x="585" y="50"/>
                </a:cxn>
                <a:cxn ang="0">
                  <a:pos x="608" y="107"/>
                </a:cxn>
                <a:cxn ang="0">
                  <a:pos x="580" y="147"/>
                </a:cxn>
                <a:cxn ang="0">
                  <a:pos x="546" y="151"/>
                </a:cxn>
                <a:cxn ang="0">
                  <a:pos x="502" y="151"/>
                </a:cxn>
                <a:cxn ang="0">
                  <a:pos x="461" y="118"/>
                </a:cxn>
                <a:cxn ang="0">
                  <a:pos x="427" y="138"/>
                </a:cxn>
                <a:cxn ang="0">
                  <a:pos x="393" y="135"/>
                </a:cxn>
                <a:cxn ang="0">
                  <a:pos x="338" y="146"/>
                </a:cxn>
                <a:cxn ang="0">
                  <a:pos x="329" y="97"/>
                </a:cxn>
                <a:cxn ang="0">
                  <a:pos x="280" y="82"/>
                </a:cxn>
                <a:cxn ang="0">
                  <a:pos x="218" y="81"/>
                </a:cxn>
                <a:cxn ang="0">
                  <a:pos x="181" y="54"/>
                </a:cxn>
                <a:cxn ang="0">
                  <a:pos x="135" y="75"/>
                </a:cxn>
                <a:cxn ang="0">
                  <a:pos x="66" y="103"/>
                </a:cxn>
                <a:cxn ang="0">
                  <a:pos x="60" y="396"/>
                </a:cxn>
                <a:cxn ang="0">
                  <a:pos x="154" y="475"/>
                </a:cxn>
                <a:cxn ang="0">
                  <a:pos x="172" y="565"/>
                </a:cxn>
                <a:cxn ang="0">
                  <a:pos x="601" y="631"/>
                </a:cxn>
                <a:cxn ang="0">
                  <a:pos x="665" y="630"/>
                </a:cxn>
                <a:cxn ang="0">
                  <a:pos x="724" y="667"/>
                </a:cxn>
                <a:cxn ang="0">
                  <a:pos x="786" y="691"/>
                </a:cxn>
                <a:cxn ang="0">
                  <a:pos x="762" y="707"/>
                </a:cxn>
                <a:cxn ang="0">
                  <a:pos x="753" y="731"/>
                </a:cxn>
                <a:cxn ang="0">
                  <a:pos x="768" y="720"/>
                </a:cxn>
                <a:cxn ang="0">
                  <a:pos x="808" y="692"/>
                </a:cxn>
              </a:cxnLst>
              <a:rect l="0" t="0" r="r" b="b"/>
              <a:pathLst>
                <a:path w="1089" h="741">
                  <a:moveTo>
                    <a:pt x="845" y="694"/>
                  </a:moveTo>
                  <a:lnTo>
                    <a:pt x="862" y="681"/>
                  </a:lnTo>
                  <a:lnTo>
                    <a:pt x="882" y="674"/>
                  </a:lnTo>
                  <a:lnTo>
                    <a:pt x="905" y="671"/>
                  </a:lnTo>
                  <a:lnTo>
                    <a:pt x="916" y="655"/>
                  </a:lnTo>
                  <a:lnTo>
                    <a:pt x="925" y="649"/>
                  </a:lnTo>
                  <a:lnTo>
                    <a:pt x="931" y="649"/>
                  </a:lnTo>
                  <a:lnTo>
                    <a:pt x="938" y="652"/>
                  </a:lnTo>
                  <a:lnTo>
                    <a:pt x="940" y="655"/>
                  </a:lnTo>
                  <a:lnTo>
                    <a:pt x="939" y="667"/>
                  </a:lnTo>
                  <a:lnTo>
                    <a:pt x="930" y="683"/>
                  </a:lnTo>
                  <a:lnTo>
                    <a:pt x="937" y="690"/>
                  </a:lnTo>
                  <a:lnTo>
                    <a:pt x="943" y="693"/>
                  </a:lnTo>
                  <a:lnTo>
                    <a:pt x="955" y="692"/>
                  </a:lnTo>
                  <a:lnTo>
                    <a:pt x="966" y="683"/>
                  </a:lnTo>
                  <a:lnTo>
                    <a:pt x="975" y="685"/>
                  </a:lnTo>
                  <a:lnTo>
                    <a:pt x="974" y="689"/>
                  </a:lnTo>
                  <a:lnTo>
                    <a:pt x="965" y="696"/>
                  </a:lnTo>
                  <a:lnTo>
                    <a:pt x="955" y="701"/>
                  </a:lnTo>
                  <a:lnTo>
                    <a:pt x="953" y="709"/>
                  </a:lnTo>
                  <a:lnTo>
                    <a:pt x="956" y="716"/>
                  </a:lnTo>
                  <a:lnTo>
                    <a:pt x="965" y="715"/>
                  </a:lnTo>
                  <a:lnTo>
                    <a:pt x="980" y="710"/>
                  </a:lnTo>
                  <a:lnTo>
                    <a:pt x="1001" y="701"/>
                  </a:lnTo>
                  <a:lnTo>
                    <a:pt x="1006" y="698"/>
                  </a:lnTo>
                  <a:lnTo>
                    <a:pt x="1005" y="693"/>
                  </a:lnTo>
                  <a:lnTo>
                    <a:pt x="998" y="689"/>
                  </a:lnTo>
                  <a:lnTo>
                    <a:pt x="988" y="685"/>
                  </a:lnTo>
                  <a:lnTo>
                    <a:pt x="980" y="676"/>
                  </a:lnTo>
                  <a:lnTo>
                    <a:pt x="971" y="665"/>
                  </a:lnTo>
                  <a:lnTo>
                    <a:pt x="965" y="658"/>
                  </a:lnTo>
                  <a:lnTo>
                    <a:pt x="965" y="652"/>
                  </a:lnTo>
                  <a:lnTo>
                    <a:pt x="969" y="647"/>
                  </a:lnTo>
                  <a:lnTo>
                    <a:pt x="966" y="641"/>
                  </a:lnTo>
                  <a:lnTo>
                    <a:pt x="963" y="638"/>
                  </a:lnTo>
                  <a:lnTo>
                    <a:pt x="958" y="639"/>
                  </a:lnTo>
                  <a:lnTo>
                    <a:pt x="958" y="635"/>
                  </a:lnTo>
                  <a:lnTo>
                    <a:pt x="965" y="633"/>
                  </a:lnTo>
                  <a:lnTo>
                    <a:pt x="972" y="630"/>
                  </a:lnTo>
                  <a:lnTo>
                    <a:pt x="975" y="622"/>
                  </a:lnTo>
                  <a:lnTo>
                    <a:pt x="972" y="615"/>
                  </a:lnTo>
                  <a:lnTo>
                    <a:pt x="966" y="614"/>
                  </a:lnTo>
                  <a:lnTo>
                    <a:pt x="958" y="616"/>
                  </a:lnTo>
                  <a:lnTo>
                    <a:pt x="942" y="621"/>
                  </a:lnTo>
                  <a:lnTo>
                    <a:pt x="931" y="627"/>
                  </a:lnTo>
                  <a:lnTo>
                    <a:pt x="922" y="635"/>
                  </a:lnTo>
                  <a:lnTo>
                    <a:pt x="914" y="644"/>
                  </a:lnTo>
                  <a:lnTo>
                    <a:pt x="901" y="654"/>
                  </a:lnTo>
                  <a:lnTo>
                    <a:pt x="887" y="660"/>
                  </a:lnTo>
                  <a:lnTo>
                    <a:pt x="925" y="613"/>
                  </a:lnTo>
                  <a:lnTo>
                    <a:pt x="942" y="602"/>
                  </a:lnTo>
                  <a:lnTo>
                    <a:pt x="955" y="595"/>
                  </a:lnTo>
                  <a:lnTo>
                    <a:pt x="969" y="592"/>
                  </a:lnTo>
                  <a:lnTo>
                    <a:pt x="987" y="594"/>
                  </a:lnTo>
                  <a:lnTo>
                    <a:pt x="1008" y="594"/>
                  </a:lnTo>
                  <a:lnTo>
                    <a:pt x="1032" y="592"/>
                  </a:lnTo>
                  <a:lnTo>
                    <a:pt x="1046" y="588"/>
                  </a:lnTo>
                  <a:lnTo>
                    <a:pt x="1051" y="582"/>
                  </a:lnTo>
                  <a:lnTo>
                    <a:pt x="1053" y="575"/>
                  </a:lnTo>
                  <a:lnTo>
                    <a:pt x="1060" y="565"/>
                  </a:lnTo>
                  <a:lnTo>
                    <a:pt x="1068" y="561"/>
                  </a:lnTo>
                  <a:lnTo>
                    <a:pt x="1076" y="562"/>
                  </a:lnTo>
                  <a:lnTo>
                    <a:pt x="1083" y="556"/>
                  </a:lnTo>
                  <a:lnTo>
                    <a:pt x="1086" y="547"/>
                  </a:lnTo>
                  <a:lnTo>
                    <a:pt x="1088" y="535"/>
                  </a:lnTo>
                  <a:lnTo>
                    <a:pt x="1085" y="525"/>
                  </a:lnTo>
                  <a:lnTo>
                    <a:pt x="1076" y="514"/>
                  </a:lnTo>
                  <a:lnTo>
                    <a:pt x="1071" y="512"/>
                  </a:lnTo>
                  <a:lnTo>
                    <a:pt x="1067" y="496"/>
                  </a:lnTo>
                  <a:lnTo>
                    <a:pt x="1064" y="495"/>
                  </a:lnTo>
                  <a:lnTo>
                    <a:pt x="1047" y="495"/>
                  </a:lnTo>
                  <a:lnTo>
                    <a:pt x="1040" y="499"/>
                  </a:lnTo>
                  <a:lnTo>
                    <a:pt x="1037" y="498"/>
                  </a:lnTo>
                  <a:lnTo>
                    <a:pt x="1034" y="495"/>
                  </a:lnTo>
                  <a:lnTo>
                    <a:pt x="1018" y="447"/>
                  </a:lnTo>
                  <a:lnTo>
                    <a:pt x="1018" y="454"/>
                  </a:lnTo>
                  <a:lnTo>
                    <a:pt x="1018" y="457"/>
                  </a:lnTo>
                  <a:lnTo>
                    <a:pt x="1018" y="453"/>
                  </a:lnTo>
                  <a:lnTo>
                    <a:pt x="1014" y="438"/>
                  </a:lnTo>
                  <a:lnTo>
                    <a:pt x="1003" y="416"/>
                  </a:lnTo>
                  <a:lnTo>
                    <a:pt x="988" y="389"/>
                  </a:lnTo>
                  <a:lnTo>
                    <a:pt x="982" y="372"/>
                  </a:lnTo>
                  <a:lnTo>
                    <a:pt x="974" y="367"/>
                  </a:lnTo>
                  <a:lnTo>
                    <a:pt x="966" y="368"/>
                  </a:lnTo>
                  <a:lnTo>
                    <a:pt x="967" y="384"/>
                  </a:lnTo>
                  <a:lnTo>
                    <a:pt x="961" y="394"/>
                  </a:lnTo>
                  <a:lnTo>
                    <a:pt x="949" y="400"/>
                  </a:lnTo>
                  <a:lnTo>
                    <a:pt x="933" y="405"/>
                  </a:lnTo>
                  <a:lnTo>
                    <a:pt x="923" y="403"/>
                  </a:lnTo>
                  <a:lnTo>
                    <a:pt x="917" y="394"/>
                  </a:lnTo>
                  <a:lnTo>
                    <a:pt x="914" y="384"/>
                  </a:lnTo>
                  <a:lnTo>
                    <a:pt x="914" y="373"/>
                  </a:lnTo>
                  <a:lnTo>
                    <a:pt x="916" y="362"/>
                  </a:lnTo>
                  <a:lnTo>
                    <a:pt x="910" y="350"/>
                  </a:lnTo>
                  <a:lnTo>
                    <a:pt x="914" y="346"/>
                  </a:lnTo>
                  <a:lnTo>
                    <a:pt x="912" y="343"/>
                  </a:lnTo>
                  <a:lnTo>
                    <a:pt x="910" y="338"/>
                  </a:lnTo>
                  <a:lnTo>
                    <a:pt x="897" y="329"/>
                  </a:lnTo>
                  <a:lnTo>
                    <a:pt x="889" y="322"/>
                  </a:lnTo>
                  <a:lnTo>
                    <a:pt x="883" y="313"/>
                  </a:lnTo>
                  <a:lnTo>
                    <a:pt x="874" y="310"/>
                  </a:lnTo>
                  <a:lnTo>
                    <a:pt x="865" y="307"/>
                  </a:lnTo>
                  <a:lnTo>
                    <a:pt x="825" y="306"/>
                  </a:lnTo>
                  <a:lnTo>
                    <a:pt x="816" y="304"/>
                  </a:lnTo>
                  <a:lnTo>
                    <a:pt x="809" y="310"/>
                  </a:lnTo>
                  <a:lnTo>
                    <a:pt x="804" y="321"/>
                  </a:lnTo>
                  <a:lnTo>
                    <a:pt x="802" y="324"/>
                  </a:lnTo>
                  <a:lnTo>
                    <a:pt x="801" y="332"/>
                  </a:lnTo>
                  <a:lnTo>
                    <a:pt x="802" y="340"/>
                  </a:lnTo>
                  <a:lnTo>
                    <a:pt x="809" y="351"/>
                  </a:lnTo>
                  <a:lnTo>
                    <a:pt x="810" y="362"/>
                  </a:lnTo>
                  <a:lnTo>
                    <a:pt x="797" y="403"/>
                  </a:lnTo>
                  <a:lnTo>
                    <a:pt x="802" y="416"/>
                  </a:lnTo>
                  <a:lnTo>
                    <a:pt x="808" y="434"/>
                  </a:lnTo>
                  <a:lnTo>
                    <a:pt x="813" y="458"/>
                  </a:lnTo>
                  <a:lnTo>
                    <a:pt x="811" y="469"/>
                  </a:lnTo>
                  <a:lnTo>
                    <a:pt x="808" y="476"/>
                  </a:lnTo>
                  <a:lnTo>
                    <a:pt x="802" y="479"/>
                  </a:lnTo>
                  <a:lnTo>
                    <a:pt x="798" y="488"/>
                  </a:lnTo>
                  <a:lnTo>
                    <a:pt x="791" y="494"/>
                  </a:lnTo>
                  <a:lnTo>
                    <a:pt x="782" y="499"/>
                  </a:lnTo>
                  <a:lnTo>
                    <a:pt x="786" y="504"/>
                  </a:lnTo>
                  <a:lnTo>
                    <a:pt x="786" y="514"/>
                  </a:lnTo>
                  <a:lnTo>
                    <a:pt x="785" y="528"/>
                  </a:lnTo>
                  <a:lnTo>
                    <a:pt x="787" y="537"/>
                  </a:lnTo>
                  <a:lnTo>
                    <a:pt x="790" y="544"/>
                  </a:lnTo>
                  <a:lnTo>
                    <a:pt x="796" y="549"/>
                  </a:lnTo>
                  <a:lnTo>
                    <a:pt x="793" y="559"/>
                  </a:lnTo>
                  <a:lnTo>
                    <a:pt x="790" y="567"/>
                  </a:lnTo>
                  <a:lnTo>
                    <a:pt x="785" y="572"/>
                  </a:lnTo>
                  <a:lnTo>
                    <a:pt x="778" y="580"/>
                  </a:lnTo>
                  <a:lnTo>
                    <a:pt x="771" y="578"/>
                  </a:lnTo>
                  <a:lnTo>
                    <a:pt x="766" y="569"/>
                  </a:lnTo>
                  <a:lnTo>
                    <a:pt x="762" y="558"/>
                  </a:lnTo>
                  <a:lnTo>
                    <a:pt x="758" y="554"/>
                  </a:lnTo>
                  <a:lnTo>
                    <a:pt x="751" y="549"/>
                  </a:lnTo>
                  <a:lnTo>
                    <a:pt x="747" y="544"/>
                  </a:lnTo>
                  <a:lnTo>
                    <a:pt x="747" y="537"/>
                  </a:lnTo>
                  <a:lnTo>
                    <a:pt x="742" y="524"/>
                  </a:lnTo>
                  <a:lnTo>
                    <a:pt x="741" y="514"/>
                  </a:lnTo>
                  <a:lnTo>
                    <a:pt x="736" y="498"/>
                  </a:lnTo>
                  <a:lnTo>
                    <a:pt x="730" y="490"/>
                  </a:lnTo>
                  <a:lnTo>
                    <a:pt x="721" y="488"/>
                  </a:lnTo>
                  <a:lnTo>
                    <a:pt x="711" y="484"/>
                  </a:lnTo>
                  <a:lnTo>
                    <a:pt x="698" y="486"/>
                  </a:lnTo>
                  <a:lnTo>
                    <a:pt x="682" y="488"/>
                  </a:lnTo>
                  <a:lnTo>
                    <a:pt x="671" y="486"/>
                  </a:lnTo>
                  <a:lnTo>
                    <a:pt x="662" y="480"/>
                  </a:lnTo>
                  <a:lnTo>
                    <a:pt x="651" y="468"/>
                  </a:lnTo>
                  <a:lnTo>
                    <a:pt x="647" y="456"/>
                  </a:lnTo>
                  <a:lnTo>
                    <a:pt x="646" y="450"/>
                  </a:lnTo>
                  <a:lnTo>
                    <a:pt x="638" y="436"/>
                  </a:lnTo>
                  <a:lnTo>
                    <a:pt x="629" y="428"/>
                  </a:lnTo>
                  <a:lnTo>
                    <a:pt x="621" y="423"/>
                  </a:lnTo>
                  <a:lnTo>
                    <a:pt x="616" y="410"/>
                  </a:lnTo>
                  <a:lnTo>
                    <a:pt x="614" y="406"/>
                  </a:lnTo>
                  <a:lnTo>
                    <a:pt x="605" y="409"/>
                  </a:lnTo>
                  <a:lnTo>
                    <a:pt x="594" y="403"/>
                  </a:lnTo>
                  <a:lnTo>
                    <a:pt x="590" y="394"/>
                  </a:lnTo>
                  <a:lnTo>
                    <a:pt x="586" y="381"/>
                  </a:lnTo>
                  <a:lnTo>
                    <a:pt x="592" y="361"/>
                  </a:lnTo>
                  <a:lnTo>
                    <a:pt x="604" y="339"/>
                  </a:lnTo>
                  <a:lnTo>
                    <a:pt x="624" y="314"/>
                  </a:lnTo>
                  <a:lnTo>
                    <a:pt x="633" y="311"/>
                  </a:lnTo>
                  <a:lnTo>
                    <a:pt x="638" y="305"/>
                  </a:lnTo>
                  <a:lnTo>
                    <a:pt x="642" y="300"/>
                  </a:lnTo>
                  <a:lnTo>
                    <a:pt x="640" y="294"/>
                  </a:lnTo>
                  <a:lnTo>
                    <a:pt x="642" y="291"/>
                  </a:lnTo>
                  <a:lnTo>
                    <a:pt x="646" y="289"/>
                  </a:lnTo>
                  <a:lnTo>
                    <a:pt x="660" y="290"/>
                  </a:lnTo>
                  <a:lnTo>
                    <a:pt x="670" y="294"/>
                  </a:lnTo>
                  <a:lnTo>
                    <a:pt x="675" y="289"/>
                  </a:lnTo>
                  <a:lnTo>
                    <a:pt x="677" y="278"/>
                  </a:lnTo>
                  <a:lnTo>
                    <a:pt x="679" y="262"/>
                  </a:lnTo>
                  <a:lnTo>
                    <a:pt x="681" y="247"/>
                  </a:lnTo>
                  <a:lnTo>
                    <a:pt x="687" y="235"/>
                  </a:lnTo>
                  <a:lnTo>
                    <a:pt x="697" y="224"/>
                  </a:lnTo>
                  <a:lnTo>
                    <a:pt x="699" y="215"/>
                  </a:lnTo>
                  <a:lnTo>
                    <a:pt x="699" y="212"/>
                  </a:lnTo>
                  <a:lnTo>
                    <a:pt x="694" y="213"/>
                  </a:lnTo>
                  <a:lnTo>
                    <a:pt x="665" y="197"/>
                  </a:lnTo>
                  <a:lnTo>
                    <a:pt x="665" y="194"/>
                  </a:lnTo>
                  <a:lnTo>
                    <a:pt x="668" y="192"/>
                  </a:lnTo>
                  <a:lnTo>
                    <a:pt x="677" y="192"/>
                  </a:lnTo>
                  <a:lnTo>
                    <a:pt x="691" y="195"/>
                  </a:lnTo>
                  <a:lnTo>
                    <a:pt x="709" y="195"/>
                  </a:lnTo>
                  <a:lnTo>
                    <a:pt x="721" y="199"/>
                  </a:lnTo>
                  <a:lnTo>
                    <a:pt x="729" y="188"/>
                  </a:lnTo>
                  <a:lnTo>
                    <a:pt x="736" y="192"/>
                  </a:lnTo>
                  <a:lnTo>
                    <a:pt x="744" y="191"/>
                  </a:lnTo>
                  <a:lnTo>
                    <a:pt x="752" y="188"/>
                  </a:lnTo>
                  <a:lnTo>
                    <a:pt x="756" y="178"/>
                  </a:lnTo>
                  <a:lnTo>
                    <a:pt x="760" y="170"/>
                  </a:lnTo>
                  <a:lnTo>
                    <a:pt x="766" y="167"/>
                  </a:lnTo>
                  <a:lnTo>
                    <a:pt x="769" y="157"/>
                  </a:lnTo>
                  <a:lnTo>
                    <a:pt x="769" y="148"/>
                  </a:lnTo>
                  <a:lnTo>
                    <a:pt x="766" y="139"/>
                  </a:lnTo>
                  <a:lnTo>
                    <a:pt x="754" y="129"/>
                  </a:lnTo>
                  <a:lnTo>
                    <a:pt x="751" y="120"/>
                  </a:lnTo>
                  <a:lnTo>
                    <a:pt x="760" y="112"/>
                  </a:lnTo>
                  <a:lnTo>
                    <a:pt x="767" y="111"/>
                  </a:lnTo>
                  <a:lnTo>
                    <a:pt x="769" y="108"/>
                  </a:lnTo>
                  <a:lnTo>
                    <a:pt x="769" y="100"/>
                  </a:lnTo>
                  <a:lnTo>
                    <a:pt x="764" y="95"/>
                  </a:lnTo>
                  <a:lnTo>
                    <a:pt x="759" y="93"/>
                  </a:lnTo>
                  <a:lnTo>
                    <a:pt x="756" y="95"/>
                  </a:lnTo>
                  <a:lnTo>
                    <a:pt x="753" y="72"/>
                  </a:lnTo>
                  <a:lnTo>
                    <a:pt x="737" y="72"/>
                  </a:lnTo>
                  <a:lnTo>
                    <a:pt x="726" y="68"/>
                  </a:lnTo>
                  <a:lnTo>
                    <a:pt x="730" y="97"/>
                  </a:lnTo>
                  <a:lnTo>
                    <a:pt x="725" y="105"/>
                  </a:lnTo>
                  <a:lnTo>
                    <a:pt x="714" y="129"/>
                  </a:lnTo>
                  <a:lnTo>
                    <a:pt x="710" y="136"/>
                  </a:lnTo>
                  <a:lnTo>
                    <a:pt x="704" y="137"/>
                  </a:lnTo>
                  <a:lnTo>
                    <a:pt x="697" y="129"/>
                  </a:lnTo>
                  <a:lnTo>
                    <a:pt x="691" y="96"/>
                  </a:lnTo>
                  <a:lnTo>
                    <a:pt x="690" y="92"/>
                  </a:lnTo>
                  <a:lnTo>
                    <a:pt x="688" y="92"/>
                  </a:lnTo>
                  <a:lnTo>
                    <a:pt x="684" y="100"/>
                  </a:lnTo>
                  <a:lnTo>
                    <a:pt x="676" y="112"/>
                  </a:lnTo>
                  <a:lnTo>
                    <a:pt x="669" y="114"/>
                  </a:lnTo>
                  <a:lnTo>
                    <a:pt x="667" y="103"/>
                  </a:lnTo>
                  <a:lnTo>
                    <a:pt x="666" y="96"/>
                  </a:lnTo>
                  <a:lnTo>
                    <a:pt x="662" y="95"/>
                  </a:lnTo>
                  <a:lnTo>
                    <a:pt x="654" y="97"/>
                  </a:lnTo>
                  <a:lnTo>
                    <a:pt x="645" y="94"/>
                  </a:lnTo>
                  <a:lnTo>
                    <a:pt x="640" y="89"/>
                  </a:lnTo>
                  <a:lnTo>
                    <a:pt x="644" y="83"/>
                  </a:lnTo>
                  <a:lnTo>
                    <a:pt x="646" y="72"/>
                  </a:lnTo>
                  <a:lnTo>
                    <a:pt x="647" y="58"/>
                  </a:lnTo>
                  <a:lnTo>
                    <a:pt x="643" y="53"/>
                  </a:lnTo>
                  <a:lnTo>
                    <a:pt x="640" y="48"/>
                  </a:lnTo>
                  <a:lnTo>
                    <a:pt x="640" y="40"/>
                  </a:lnTo>
                  <a:lnTo>
                    <a:pt x="638" y="31"/>
                  </a:lnTo>
                  <a:lnTo>
                    <a:pt x="632" y="19"/>
                  </a:lnTo>
                  <a:lnTo>
                    <a:pt x="621" y="6"/>
                  </a:lnTo>
                  <a:lnTo>
                    <a:pt x="617" y="0"/>
                  </a:lnTo>
                  <a:lnTo>
                    <a:pt x="613" y="0"/>
                  </a:lnTo>
                  <a:lnTo>
                    <a:pt x="607" y="3"/>
                  </a:lnTo>
                  <a:lnTo>
                    <a:pt x="602" y="5"/>
                  </a:lnTo>
                  <a:lnTo>
                    <a:pt x="599" y="12"/>
                  </a:lnTo>
                  <a:lnTo>
                    <a:pt x="597" y="23"/>
                  </a:lnTo>
                  <a:lnTo>
                    <a:pt x="588" y="32"/>
                  </a:lnTo>
                  <a:lnTo>
                    <a:pt x="585" y="41"/>
                  </a:lnTo>
                  <a:lnTo>
                    <a:pt x="585" y="50"/>
                  </a:lnTo>
                  <a:lnTo>
                    <a:pt x="589" y="70"/>
                  </a:lnTo>
                  <a:lnTo>
                    <a:pt x="597" y="81"/>
                  </a:lnTo>
                  <a:lnTo>
                    <a:pt x="607" y="85"/>
                  </a:lnTo>
                  <a:lnTo>
                    <a:pt x="612" y="85"/>
                  </a:lnTo>
                  <a:lnTo>
                    <a:pt x="606" y="92"/>
                  </a:lnTo>
                  <a:lnTo>
                    <a:pt x="605" y="98"/>
                  </a:lnTo>
                  <a:lnTo>
                    <a:pt x="608" y="107"/>
                  </a:lnTo>
                  <a:lnTo>
                    <a:pt x="621" y="114"/>
                  </a:lnTo>
                  <a:lnTo>
                    <a:pt x="626" y="117"/>
                  </a:lnTo>
                  <a:lnTo>
                    <a:pt x="627" y="122"/>
                  </a:lnTo>
                  <a:lnTo>
                    <a:pt x="624" y="128"/>
                  </a:lnTo>
                  <a:lnTo>
                    <a:pt x="607" y="141"/>
                  </a:lnTo>
                  <a:lnTo>
                    <a:pt x="591" y="149"/>
                  </a:lnTo>
                  <a:lnTo>
                    <a:pt x="580" y="147"/>
                  </a:lnTo>
                  <a:lnTo>
                    <a:pt x="580" y="146"/>
                  </a:lnTo>
                  <a:lnTo>
                    <a:pt x="581" y="123"/>
                  </a:lnTo>
                  <a:lnTo>
                    <a:pt x="564" y="123"/>
                  </a:lnTo>
                  <a:lnTo>
                    <a:pt x="551" y="124"/>
                  </a:lnTo>
                  <a:lnTo>
                    <a:pt x="550" y="126"/>
                  </a:lnTo>
                  <a:lnTo>
                    <a:pt x="550" y="146"/>
                  </a:lnTo>
                  <a:lnTo>
                    <a:pt x="546" y="151"/>
                  </a:lnTo>
                  <a:lnTo>
                    <a:pt x="541" y="149"/>
                  </a:lnTo>
                  <a:lnTo>
                    <a:pt x="539" y="147"/>
                  </a:lnTo>
                  <a:lnTo>
                    <a:pt x="530" y="141"/>
                  </a:lnTo>
                  <a:lnTo>
                    <a:pt x="524" y="141"/>
                  </a:lnTo>
                  <a:lnTo>
                    <a:pt x="520" y="146"/>
                  </a:lnTo>
                  <a:lnTo>
                    <a:pt x="509" y="152"/>
                  </a:lnTo>
                  <a:lnTo>
                    <a:pt x="502" y="151"/>
                  </a:lnTo>
                  <a:lnTo>
                    <a:pt x="496" y="144"/>
                  </a:lnTo>
                  <a:lnTo>
                    <a:pt x="492" y="135"/>
                  </a:lnTo>
                  <a:lnTo>
                    <a:pt x="485" y="131"/>
                  </a:lnTo>
                  <a:lnTo>
                    <a:pt x="479" y="134"/>
                  </a:lnTo>
                  <a:lnTo>
                    <a:pt x="468" y="129"/>
                  </a:lnTo>
                  <a:lnTo>
                    <a:pt x="462" y="124"/>
                  </a:lnTo>
                  <a:lnTo>
                    <a:pt x="461" y="118"/>
                  </a:lnTo>
                  <a:lnTo>
                    <a:pt x="458" y="108"/>
                  </a:lnTo>
                  <a:lnTo>
                    <a:pt x="452" y="106"/>
                  </a:lnTo>
                  <a:lnTo>
                    <a:pt x="445" y="108"/>
                  </a:lnTo>
                  <a:lnTo>
                    <a:pt x="428" y="111"/>
                  </a:lnTo>
                  <a:lnTo>
                    <a:pt x="421" y="119"/>
                  </a:lnTo>
                  <a:lnTo>
                    <a:pt x="422" y="134"/>
                  </a:lnTo>
                  <a:lnTo>
                    <a:pt x="427" y="138"/>
                  </a:lnTo>
                  <a:lnTo>
                    <a:pt x="427" y="144"/>
                  </a:lnTo>
                  <a:lnTo>
                    <a:pt x="422" y="151"/>
                  </a:lnTo>
                  <a:lnTo>
                    <a:pt x="422" y="177"/>
                  </a:lnTo>
                  <a:lnTo>
                    <a:pt x="417" y="184"/>
                  </a:lnTo>
                  <a:lnTo>
                    <a:pt x="417" y="183"/>
                  </a:lnTo>
                  <a:lnTo>
                    <a:pt x="404" y="155"/>
                  </a:lnTo>
                  <a:lnTo>
                    <a:pt x="393" y="135"/>
                  </a:lnTo>
                  <a:lnTo>
                    <a:pt x="389" y="135"/>
                  </a:lnTo>
                  <a:lnTo>
                    <a:pt x="386" y="140"/>
                  </a:lnTo>
                  <a:lnTo>
                    <a:pt x="382" y="149"/>
                  </a:lnTo>
                  <a:lnTo>
                    <a:pt x="375" y="146"/>
                  </a:lnTo>
                  <a:lnTo>
                    <a:pt x="365" y="146"/>
                  </a:lnTo>
                  <a:lnTo>
                    <a:pt x="355" y="147"/>
                  </a:lnTo>
                  <a:lnTo>
                    <a:pt x="338" y="146"/>
                  </a:lnTo>
                  <a:lnTo>
                    <a:pt x="334" y="141"/>
                  </a:lnTo>
                  <a:lnTo>
                    <a:pt x="341" y="135"/>
                  </a:lnTo>
                  <a:lnTo>
                    <a:pt x="347" y="119"/>
                  </a:lnTo>
                  <a:lnTo>
                    <a:pt x="345" y="111"/>
                  </a:lnTo>
                  <a:lnTo>
                    <a:pt x="341" y="106"/>
                  </a:lnTo>
                  <a:lnTo>
                    <a:pt x="338" y="105"/>
                  </a:lnTo>
                  <a:lnTo>
                    <a:pt x="329" y="97"/>
                  </a:lnTo>
                  <a:lnTo>
                    <a:pt x="325" y="97"/>
                  </a:lnTo>
                  <a:lnTo>
                    <a:pt x="325" y="103"/>
                  </a:lnTo>
                  <a:lnTo>
                    <a:pt x="325" y="111"/>
                  </a:lnTo>
                  <a:lnTo>
                    <a:pt x="321" y="111"/>
                  </a:lnTo>
                  <a:lnTo>
                    <a:pt x="314" y="107"/>
                  </a:lnTo>
                  <a:lnTo>
                    <a:pt x="298" y="92"/>
                  </a:lnTo>
                  <a:lnTo>
                    <a:pt x="280" y="82"/>
                  </a:lnTo>
                  <a:lnTo>
                    <a:pt x="262" y="74"/>
                  </a:lnTo>
                  <a:lnTo>
                    <a:pt x="236" y="68"/>
                  </a:lnTo>
                  <a:lnTo>
                    <a:pt x="232" y="64"/>
                  </a:lnTo>
                  <a:lnTo>
                    <a:pt x="223" y="61"/>
                  </a:lnTo>
                  <a:lnTo>
                    <a:pt x="220" y="64"/>
                  </a:lnTo>
                  <a:lnTo>
                    <a:pt x="221" y="75"/>
                  </a:lnTo>
                  <a:lnTo>
                    <a:pt x="218" y="81"/>
                  </a:lnTo>
                  <a:lnTo>
                    <a:pt x="214" y="82"/>
                  </a:lnTo>
                  <a:lnTo>
                    <a:pt x="211" y="79"/>
                  </a:lnTo>
                  <a:lnTo>
                    <a:pt x="200" y="59"/>
                  </a:lnTo>
                  <a:lnTo>
                    <a:pt x="190" y="47"/>
                  </a:lnTo>
                  <a:lnTo>
                    <a:pt x="180" y="42"/>
                  </a:lnTo>
                  <a:lnTo>
                    <a:pt x="179" y="46"/>
                  </a:lnTo>
                  <a:lnTo>
                    <a:pt x="181" y="54"/>
                  </a:lnTo>
                  <a:lnTo>
                    <a:pt x="177" y="64"/>
                  </a:lnTo>
                  <a:lnTo>
                    <a:pt x="171" y="65"/>
                  </a:lnTo>
                  <a:lnTo>
                    <a:pt x="165" y="59"/>
                  </a:lnTo>
                  <a:lnTo>
                    <a:pt x="159" y="57"/>
                  </a:lnTo>
                  <a:lnTo>
                    <a:pt x="154" y="58"/>
                  </a:lnTo>
                  <a:lnTo>
                    <a:pt x="148" y="63"/>
                  </a:lnTo>
                  <a:lnTo>
                    <a:pt x="135" y="75"/>
                  </a:lnTo>
                  <a:lnTo>
                    <a:pt x="121" y="79"/>
                  </a:lnTo>
                  <a:lnTo>
                    <a:pt x="107" y="86"/>
                  </a:lnTo>
                  <a:lnTo>
                    <a:pt x="92" y="97"/>
                  </a:lnTo>
                  <a:lnTo>
                    <a:pt x="83" y="105"/>
                  </a:lnTo>
                  <a:lnTo>
                    <a:pt x="77" y="107"/>
                  </a:lnTo>
                  <a:lnTo>
                    <a:pt x="70" y="106"/>
                  </a:lnTo>
                  <a:lnTo>
                    <a:pt x="66" y="103"/>
                  </a:lnTo>
                  <a:lnTo>
                    <a:pt x="31" y="81"/>
                  </a:lnTo>
                  <a:lnTo>
                    <a:pt x="12" y="74"/>
                  </a:lnTo>
                  <a:lnTo>
                    <a:pt x="0" y="70"/>
                  </a:lnTo>
                  <a:lnTo>
                    <a:pt x="0" y="359"/>
                  </a:lnTo>
                  <a:lnTo>
                    <a:pt x="13" y="361"/>
                  </a:lnTo>
                  <a:lnTo>
                    <a:pt x="41" y="381"/>
                  </a:lnTo>
                  <a:lnTo>
                    <a:pt x="60" y="396"/>
                  </a:lnTo>
                  <a:lnTo>
                    <a:pt x="74" y="390"/>
                  </a:lnTo>
                  <a:lnTo>
                    <a:pt x="81" y="383"/>
                  </a:lnTo>
                  <a:lnTo>
                    <a:pt x="94" y="395"/>
                  </a:lnTo>
                  <a:lnTo>
                    <a:pt x="111" y="417"/>
                  </a:lnTo>
                  <a:lnTo>
                    <a:pt x="131" y="447"/>
                  </a:lnTo>
                  <a:lnTo>
                    <a:pt x="145" y="468"/>
                  </a:lnTo>
                  <a:lnTo>
                    <a:pt x="154" y="475"/>
                  </a:lnTo>
                  <a:lnTo>
                    <a:pt x="150" y="496"/>
                  </a:lnTo>
                  <a:lnTo>
                    <a:pt x="146" y="515"/>
                  </a:lnTo>
                  <a:lnTo>
                    <a:pt x="147" y="529"/>
                  </a:lnTo>
                  <a:lnTo>
                    <a:pt x="150" y="534"/>
                  </a:lnTo>
                  <a:lnTo>
                    <a:pt x="159" y="542"/>
                  </a:lnTo>
                  <a:lnTo>
                    <a:pt x="166" y="553"/>
                  </a:lnTo>
                  <a:lnTo>
                    <a:pt x="172" y="565"/>
                  </a:lnTo>
                  <a:lnTo>
                    <a:pt x="187" y="579"/>
                  </a:lnTo>
                  <a:lnTo>
                    <a:pt x="200" y="588"/>
                  </a:lnTo>
                  <a:lnTo>
                    <a:pt x="214" y="594"/>
                  </a:lnTo>
                  <a:lnTo>
                    <a:pt x="227" y="612"/>
                  </a:lnTo>
                  <a:lnTo>
                    <a:pt x="230" y="620"/>
                  </a:lnTo>
                  <a:lnTo>
                    <a:pt x="589" y="620"/>
                  </a:lnTo>
                  <a:lnTo>
                    <a:pt x="601" y="631"/>
                  </a:lnTo>
                  <a:lnTo>
                    <a:pt x="624" y="632"/>
                  </a:lnTo>
                  <a:lnTo>
                    <a:pt x="628" y="637"/>
                  </a:lnTo>
                  <a:lnTo>
                    <a:pt x="634" y="639"/>
                  </a:lnTo>
                  <a:lnTo>
                    <a:pt x="642" y="639"/>
                  </a:lnTo>
                  <a:lnTo>
                    <a:pt x="651" y="637"/>
                  </a:lnTo>
                  <a:lnTo>
                    <a:pt x="659" y="634"/>
                  </a:lnTo>
                  <a:lnTo>
                    <a:pt x="665" y="630"/>
                  </a:lnTo>
                  <a:lnTo>
                    <a:pt x="681" y="625"/>
                  </a:lnTo>
                  <a:lnTo>
                    <a:pt x="693" y="630"/>
                  </a:lnTo>
                  <a:lnTo>
                    <a:pt x="703" y="639"/>
                  </a:lnTo>
                  <a:lnTo>
                    <a:pt x="717" y="643"/>
                  </a:lnTo>
                  <a:lnTo>
                    <a:pt x="722" y="647"/>
                  </a:lnTo>
                  <a:lnTo>
                    <a:pt x="720" y="654"/>
                  </a:lnTo>
                  <a:lnTo>
                    <a:pt x="724" y="667"/>
                  </a:lnTo>
                  <a:lnTo>
                    <a:pt x="743" y="667"/>
                  </a:lnTo>
                  <a:lnTo>
                    <a:pt x="753" y="665"/>
                  </a:lnTo>
                  <a:lnTo>
                    <a:pt x="763" y="667"/>
                  </a:lnTo>
                  <a:lnTo>
                    <a:pt x="777" y="676"/>
                  </a:lnTo>
                  <a:lnTo>
                    <a:pt x="785" y="682"/>
                  </a:lnTo>
                  <a:lnTo>
                    <a:pt x="784" y="688"/>
                  </a:lnTo>
                  <a:lnTo>
                    <a:pt x="786" y="691"/>
                  </a:lnTo>
                  <a:lnTo>
                    <a:pt x="782" y="696"/>
                  </a:lnTo>
                  <a:lnTo>
                    <a:pt x="779" y="698"/>
                  </a:lnTo>
                  <a:lnTo>
                    <a:pt x="776" y="698"/>
                  </a:lnTo>
                  <a:lnTo>
                    <a:pt x="766" y="694"/>
                  </a:lnTo>
                  <a:lnTo>
                    <a:pt x="759" y="689"/>
                  </a:lnTo>
                  <a:lnTo>
                    <a:pt x="763" y="700"/>
                  </a:lnTo>
                  <a:lnTo>
                    <a:pt x="762" y="707"/>
                  </a:lnTo>
                  <a:lnTo>
                    <a:pt x="758" y="711"/>
                  </a:lnTo>
                  <a:lnTo>
                    <a:pt x="752" y="713"/>
                  </a:lnTo>
                  <a:lnTo>
                    <a:pt x="746" y="718"/>
                  </a:lnTo>
                  <a:lnTo>
                    <a:pt x="747" y="724"/>
                  </a:lnTo>
                  <a:lnTo>
                    <a:pt x="749" y="723"/>
                  </a:lnTo>
                  <a:lnTo>
                    <a:pt x="752" y="724"/>
                  </a:lnTo>
                  <a:lnTo>
                    <a:pt x="753" y="731"/>
                  </a:lnTo>
                  <a:lnTo>
                    <a:pt x="751" y="733"/>
                  </a:lnTo>
                  <a:lnTo>
                    <a:pt x="747" y="736"/>
                  </a:lnTo>
                  <a:lnTo>
                    <a:pt x="745" y="738"/>
                  </a:lnTo>
                  <a:lnTo>
                    <a:pt x="747" y="740"/>
                  </a:lnTo>
                  <a:lnTo>
                    <a:pt x="757" y="735"/>
                  </a:lnTo>
                  <a:lnTo>
                    <a:pt x="765" y="726"/>
                  </a:lnTo>
                  <a:lnTo>
                    <a:pt x="768" y="720"/>
                  </a:lnTo>
                  <a:lnTo>
                    <a:pt x="771" y="716"/>
                  </a:lnTo>
                  <a:lnTo>
                    <a:pt x="777" y="715"/>
                  </a:lnTo>
                  <a:lnTo>
                    <a:pt x="797" y="716"/>
                  </a:lnTo>
                  <a:lnTo>
                    <a:pt x="793" y="713"/>
                  </a:lnTo>
                  <a:lnTo>
                    <a:pt x="793" y="708"/>
                  </a:lnTo>
                  <a:lnTo>
                    <a:pt x="802" y="698"/>
                  </a:lnTo>
                  <a:lnTo>
                    <a:pt x="808" y="692"/>
                  </a:lnTo>
                  <a:lnTo>
                    <a:pt x="814" y="689"/>
                  </a:lnTo>
                  <a:lnTo>
                    <a:pt x="834" y="691"/>
                  </a:lnTo>
                  <a:lnTo>
                    <a:pt x="845" y="694"/>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79" name="Freeform 89"/>
            <p:cNvSpPr>
              <a:spLocks/>
            </p:cNvSpPr>
            <p:nvPr>
              <p:custDataLst>
                <p:tags r:id="rId80"/>
              </p:custDataLst>
            </p:nvPr>
          </p:nvSpPr>
          <p:spPr bwMode="gray">
            <a:xfrm>
              <a:off x="889531" y="4688583"/>
              <a:ext cx="381596" cy="385596"/>
            </a:xfrm>
            <a:custGeom>
              <a:avLst/>
              <a:gdLst/>
              <a:ahLst/>
              <a:cxnLst>
                <a:cxn ang="0">
                  <a:pos x="320" y="44"/>
                </a:cxn>
                <a:cxn ang="0">
                  <a:pos x="290" y="45"/>
                </a:cxn>
                <a:cxn ang="0">
                  <a:pos x="265" y="37"/>
                </a:cxn>
                <a:cxn ang="0">
                  <a:pos x="244" y="26"/>
                </a:cxn>
                <a:cxn ang="0">
                  <a:pos x="229" y="23"/>
                </a:cxn>
                <a:cxn ang="0">
                  <a:pos x="226" y="37"/>
                </a:cxn>
                <a:cxn ang="0">
                  <a:pos x="176" y="5"/>
                </a:cxn>
                <a:cxn ang="0">
                  <a:pos x="135" y="5"/>
                </a:cxn>
                <a:cxn ang="0">
                  <a:pos x="104" y="13"/>
                </a:cxn>
                <a:cxn ang="0">
                  <a:pos x="71" y="55"/>
                </a:cxn>
                <a:cxn ang="0">
                  <a:pos x="29" y="79"/>
                </a:cxn>
                <a:cxn ang="0">
                  <a:pos x="19" y="99"/>
                </a:cxn>
                <a:cxn ang="0">
                  <a:pos x="66" y="149"/>
                </a:cxn>
                <a:cxn ang="0">
                  <a:pos x="73" y="177"/>
                </a:cxn>
                <a:cxn ang="0">
                  <a:pos x="47" y="167"/>
                </a:cxn>
                <a:cxn ang="0">
                  <a:pos x="9" y="181"/>
                </a:cxn>
                <a:cxn ang="0">
                  <a:pos x="9" y="215"/>
                </a:cxn>
                <a:cxn ang="0">
                  <a:pos x="62" y="227"/>
                </a:cxn>
                <a:cxn ang="0">
                  <a:pos x="89" y="221"/>
                </a:cxn>
                <a:cxn ang="0">
                  <a:pos x="84" y="229"/>
                </a:cxn>
                <a:cxn ang="0">
                  <a:pos x="92" y="249"/>
                </a:cxn>
                <a:cxn ang="0">
                  <a:pos x="56" y="272"/>
                </a:cxn>
                <a:cxn ang="0">
                  <a:pos x="37" y="293"/>
                </a:cxn>
                <a:cxn ang="0">
                  <a:pos x="22" y="323"/>
                </a:cxn>
                <a:cxn ang="0">
                  <a:pos x="40" y="350"/>
                </a:cxn>
                <a:cxn ang="0">
                  <a:pos x="71" y="367"/>
                </a:cxn>
                <a:cxn ang="0">
                  <a:pos x="84" y="385"/>
                </a:cxn>
                <a:cxn ang="0">
                  <a:pos x="98" y="380"/>
                </a:cxn>
                <a:cxn ang="0">
                  <a:pos x="111" y="396"/>
                </a:cxn>
                <a:cxn ang="0">
                  <a:pos x="135" y="377"/>
                </a:cxn>
                <a:cxn ang="0">
                  <a:pos x="132" y="404"/>
                </a:cxn>
                <a:cxn ang="0">
                  <a:pos x="85" y="451"/>
                </a:cxn>
                <a:cxn ang="0">
                  <a:pos x="62" y="470"/>
                </a:cxn>
                <a:cxn ang="0">
                  <a:pos x="109" y="454"/>
                </a:cxn>
                <a:cxn ang="0">
                  <a:pos x="176" y="399"/>
                </a:cxn>
                <a:cxn ang="0">
                  <a:pos x="180" y="379"/>
                </a:cxn>
                <a:cxn ang="0">
                  <a:pos x="180" y="368"/>
                </a:cxn>
                <a:cxn ang="0">
                  <a:pos x="204" y="325"/>
                </a:cxn>
                <a:cxn ang="0">
                  <a:pos x="243" y="316"/>
                </a:cxn>
                <a:cxn ang="0">
                  <a:pos x="248" y="325"/>
                </a:cxn>
                <a:cxn ang="0">
                  <a:pos x="212" y="344"/>
                </a:cxn>
                <a:cxn ang="0">
                  <a:pos x="205" y="368"/>
                </a:cxn>
                <a:cxn ang="0">
                  <a:pos x="233" y="363"/>
                </a:cxn>
                <a:cxn ang="0">
                  <a:pos x="253" y="335"/>
                </a:cxn>
                <a:cxn ang="0">
                  <a:pos x="269" y="335"/>
                </a:cxn>
                <a:cxn ang="0">
                  <a:pos x="296" y="347"/>
                </a:cxn>
                <a:cxn ang="0">
                  <a:pos x="335" y="357"/>
                </a:cxn>
                <a:cxn ang="0">
                  <a:pos x="360" y="359"/>
                </a:cxn>
                <a:cxn ang="0">
                  <a:pos x="407" y="407"/>
                </a:cxn>
                <a:cxn ang="0">
                  <a:pos x="440" y="415"/>
                </a:cxn>
                <a:cxn ang="0">
                  <a:pos x="459" y="448"/>
                </a:cxn>
                <a:cxn ang="0">
                  <a:pos x="467" y="458"/>
                </a:cxn>
                <a:cxn ang="0">
                  <a:pos x="476" y="469"/>
                </a:cxn>
                <a:cxn ang="0">
                  <a:pos x="482" y="495"/>
                </a:cxn>
                <a:cxn ang="0">
                  <a:pos x="488" y="454"/>
                </a:cxn>
                <a:cxn ang="0">
                  <a:pos x="447" y="397"/>
                </a:cxn>
                <a:cxn ang="0">
                  <a:pos x="410" y="369"/>
                </a:cxn>
                <a:cxn ang="0">
                  <a:pos x="349" y="341"/>
                </a:cxn>
              </a:cxnLst>
              <a:rect l="0" t="0" r="r" b="b"/>
              <a:pathLst>
                <a:path w="491" h="496">
                  <a:moveTo>
                    <a:pt x="335" y="49"/>
                  </a:moveTo>
                  <a:lnTo>
                    <a:pt x="329" y="45"/>
                  </a:lnTo>
                  <a:lnTo>
                    <a:pt x="320" y="44"/>
                  </a:lnTo>
                  <a:lnTo>
                    <a:pt x="309" y="47"/>
                  </a:lnTo>
                  <a:lnTo>
                    <a:pt x="300" y="47"/>
                  </a:lnTo>
                  <a:lnTo>
                    <a:pt x="290" y="45"/>
                  </a:lnTo>
                  <a:lnTo>
                    <a:pt x="281" y="40"/>
                  </a:lnTo>
                  <a:lnTo>
                    <a:pt x="273" y="40"/>
                  </a:lnTo>
                  <a:lnTo>
                    <a:pt x="265" y="37"/>
                  </a:lnTo>
                  <a:lnTo>
                    <a:pt x="260" y="31"/>
                  </a:lnTo>
                  <a:lnTo>
                    <a:pt x="255" y="29"/>
                  </a:lnTo>
                  <a:lnTo>
                    <a:pt x="244" y="26"/>
                  </a:lnTo>
                  <a:lnTo>
                    <a:pt x="237" y="23"/>
                  </a:lnTo>
                  <a:lnTo>
                    <a:pt x="232" y="22"/>
                  </a:lnTo>
                  <a:lnTo>
                    <a:pt x="229" y="23"/>
                  </a:lnTo>
                  <a:lnTo>
                    <a:pt x="230" y="33"/>
                  </a:lnTo>
                  <a:lnTo>
                    <a:pt x="230" y="36"/>
                  </a:lnTo>
                  <a:lnTo>
                    <a:pt x="226" y="37"/>
                  </a:lnTo>
                  <a:lnTo>
                    <a:pt x="218" y="30"/>
                  </a:lnTo>
                  <a:lnTo>
                    <a:pt x="208" y="20"/>
                  </a:lnTo>
                  <a:lnTo>
                    <a:pt x="176" y="5"/>
                  </a:lnTo>
                  <a:lnTo>
                    <a:pt x="164" y="1"/>
                  </a:lnTo>
                  <a:lnTo>
                    <a:pt x="150" y="0"/>
                  </a:lnTo>
                  <a:lnTo>
                    <a:pt x="135" y="5"/>
                  </a:lnTo>
                  <a:lnTo>
                    <a:pt x="122" y="12"/>
                  </a:lnTo>
                  <a:lnTo>
                    <a:pt x="114" y="13"/>
                  </a:lnTo>
                  <a:lnTo>
                    <a:pt x="104" y="13"/>
                  </a:lnTo>
                  <a:lnTo>
                    <a:pt x="92" y="17"/>
                  </a:lnTo>
                  <a:lnTo>
                    <a:pt x="84" y="27"/>
                  </a:lnTo>
                  <a:lnTo>
                    <a:pt x="71" y="55"/>
                  </a:lnTo>
                  <a:lnTo>
                    <a:pt x="61" y="68"/>
                  </a:lnTo>
                  <a:lnTo>
                    <a:pt x="49" y="74"/>
                  </a:lnTo>
                  <a:lnTo>
                    <a:pt x="29" y="79"/>
                  </a:lnTo>
                  <a:lnTo>
                    <a:pt x="20" y="83"/>
                  </a:lnTo>
                  <a:lnTo>
                    <a:pt x="18" y="91"/>
                  </a:lnTo>
                  <a:lnTo>
                    <a:pt x="19" y="99"/>
                  </a:lnTo>
                  <a:lnTo>
                    <a:pt x="24" y="105"/>
                  </a:lnTo>
                  <a:lnTo>
                    <a:pt x="39" y="119"/>
                  </a:lnTo>
                  <a:lnTo>
                    <a:pt x="66" y="149"/>
                  </a:lnTo>
                  <a:lnTo>
                    <a:pt x="74" y="166"/>
                  </a:lnTo>
                  <a:lnTo>
                    <a:pt x="75" y="171"/>
                  </a:lnTo>
                  <a:lnTo>
                    <a:pt x="73" y="177"/>
                  </a:lnTo>
                  <a:lnTo>
                    <a:pt x="64" y="180"/>
                  </a:lnTo>
                  <a:lnTo>
                    <a:pt x="58" y="177"/>
                  </a:lnTo>
                  <a:lnTo>
                    <a:pt x="47" y="167"/>
                  </a:lnTo>
                  <a:lnTo>
                    <a:pt x="27" y="169"/>
                  </a:lnTo>
                  <a:lnTo>
                    <a:pt x="17" y="173"/>
                  </a:lnTo>
                  <a:lnTo>
                    <a:pt x="9" y="181"/>
                  </a:lnTo>
                  <a:lnTo>
                    <a:pt x="0" y="199"/>
                  </a:lnTo>
                  <a:lnTo>
                    <a:pt x="2" y="207"/>
                  </a:lnTo>
                  <a:lnTo>
                    <a:pt x="9" y="215"/>
                  </a:lnTo>
                  <a:lnTo>
                    <a:pt x="35" y="227"/>
                  </a:lnTo>
                  <a:lnTo>
                    <a:pt x="49" y="229"/>
                  </a:lnTo>
                  <a:lnTo>
                    <a:pt x="62" y="227"/>
                  </a:lnTo>
                  <a:lnTo>
                    <a:pt x="74" y="221"/>
                  </a:lnTo>
                  <a:lnTo>
                    <a:pt x="83" y="218"/>
                  </a:lnTo>
                  <a:lnTo>
                    <a:pt x="89" y="221"/>
                  </a:lnTo>
                  <a:lnTo>
                    <a:pt x="89" y="224"/>
                  </a:lnTo>
                  <a:lnTo>
                    <a:pt x="86" y="227"/>
                  </a:lnTo>
                  <a:lnTo>
                    <a:pt x="84" y="229"/>
                  </a:lnTo>
                  <a:lnTo>
                    <a:pt x="85" y="235"/>
                  </a:lnTo>
                  <a:lnTo>
                    <a:pt x="92" y="244"/>
                  </a:lnTo>
                  <a:lnTo>
                    <a:pt x="92" y="249"/>
                  </a:lnTo>
                  <a:lnTo>
                    <a:pt x="86" y="254"/>
                  </a:lnTo>
                  <a:lnTo>
                    <a:pt x="64" y="265"/>
                  </a:lnTo>
                  <a:lnTo>
                    <a:pt x="56" y="272"/>
                  </a:lnTo>
                  <a:lnTo>
                    <a:pt x="53" y="282"/>
                  </a:lnTo>
                  <a:lnTo>
                    <a:pt x="53" y="283"/>
                  </a:lnTo>
                  <a:lnTo>
                    <a:pt x="37" y="293"/>
                  </a:lnTo>
                  <a:lnTo>
                    <a:pt x="17" y="308"/>
                  </a:lnTo>
                  <a:lnTo>
                    <a:pt x="16" y="314"/>
                  </a:lnTo>
                  <a:lnTo>
                    <a:pt x="22" y="323"/>
                  </a:lnTo>
                  <a:lnTo>
                    <a:pt x="39" y="330"/>
                  </a:lnTo>
                  <a:lnTo>
                    <a:pt x="38" y="341"/>
                  </a:lnTo>
                  <a:lnTo>
                    <a:pt x="40" y="350"/>
                  </a:lnTo>
                  <a:lnTo>
                    <a:pt x="48" y="360"/>
                  </a:lnTo>
                  <a:lnTo>
                    <a:pt x="68" y="360"/>
                  </a:lnTo>
                  <a:lnTo>
                    <a:pt x="71" y="367"/>
                  </a:lnTo>
                  <a:lnTo>
                    <a:pt x="74" y="382"/>
                  </a:lnTo>
                  <a:lnTo>
                    <a:pt x="80" y="386"/>
                  </a:lnTo>
                  <a:lnTo>
                    <a:pt x="84" y="385"/>
                  </a:lnTo>
                  <a:lnTo>
                    <a:pt x="91" y="379"/>
                  </a:lnTo>
                  <a:lnTo>
                    <a:pt x="95" y="379"/>
                  </a:lnTo>
                  <a:lnTo>
                    <a:pt x="98" y="380"/>
                  </a:lnTo>
                  <a:lnTo>
                    <a:pt x="99" y="386"/>
                  </a:lnTo>
                  <a:lnTo>
                    <a:pt x="104" y="393"/>
                  </a:lnTo>
                  <a:lnTo>
                    <a:pt x="111" y="396"/>
                  </a:lnTo>
                  <a:lnTo>
                    <a:pt x="121" y="390"/>
                  </a:lnTo>
                  <a:lnTo>
                    <a:pt x="129" y="380"/>
                  </a:lnTo>
                  <a:lnTo>
                    <a:pt x="135" y="377"/>
                  </a:lnTo>
                  <a:lnTo>
                    <a:pt x="138" y="380"/>
                  </a:lnTo>
                  <a:lnTo>
                    <a:pt x="135" y="393"/>
                  </a:lnTo>
                  <a:lnTo>
                    <a:pt x="132" y="404"/>
                  </a:lnTo>
                  <a:lnTo>
                    <a:pt x="126" y="415"/>
                  </a:lnTo>
                  <a:lnTo>
                    <a:pt x="110" y="426"/>
                  </a:lnTo>
                  <a:lnTo>
                    <a:pt x="85" y="451"/>
                  </a:lnTo>
                  <a:lnTo>
                    <a:pt x="75" y="456"/>
                  </a:lnTo>
                  <a:lnTo>
                    <a:pt x="68" y="463"/>
                  </a:lnTo>
                  <a:lnTo>
                    <a:pt x="62" y="470"/>
                  </a:lnTo>
                  <a:lnTo>
                    <a:pt x="72" y="467"/>
                  </a:lnTo>
                  <a:lnTo>
                    <a:pt x="94" y="460"/>
                  </a:lnTo>
                  <a:lnTo>
                    <a:pt x="109" y="454"/>
                  </a:lnTo>
                  <a:lnTo>
                    <a:pt x="127" y="440"/>
                  </a:lnTo>
                  <a:lnTo>
                    <a:pt x="159" y="409"/>
                  </a:lnTo>
                  <a:lnTo>
                    <a:pt x="176" y="399"/>
                  </a:lnTo>
                  <a:lnTo>
                    <a:pt x="183" y="389"/>
                  </a:lnTo>
                  <a:lnTo>
                    <a:pt x="184" y="385"/>
                  </a:lnTo>
                  <a:lnTo>
                    <a:pt x="180" y="379"/>
                  </a:lnTo>
                  <a:lnTo>
                    <a:pt x="177" y="376"/>
                  </a:lnTo>
                  <a:lnTo>
                    <a:pt x="177" y="372"/>
                  </a:lnTo>
                  <a:lnTo>
                    <a:pt x="180" y="368"/>
                  </a:lnTo>
                  <a:lnTo>
                    <a:pt x="191" y="353"/>
                  </a:lnTo>
                  <a:lnTo>
                    <a:pt x="199" y="339"/>
                  </a:lnTo>
                  <a:lnTo>
                    <a:pt x="204" y="325"/>
                  </a:lnTo>
                  <a:lnTo>
                    <a:pt x="213" y="320"/>
                  </a:lnTo>
                  <a:lnTo>
                    <a:pt x="226" y="316"/>
                  </a:lnTo>
                  <a:lnTo>
                    <a:pt x="243" y="316"/>
                  </a:lnTo>
                  <a:lnTo>
                    <a:pt x="248" y="320"/>
                  </a:lnTo>
                  <a:lnTo>
                    <a:pt x="251" y="323"/>
                  </a:lnTo>
                  <a:lnTo>
                    <a:pt x="248" y="325"/>
                  </a:lnTo>
                  <a:lnTo>
                    <a:pt x="232" y="328"/>
                  </a:lnTo>
                  <a:lnTo>
                    <a:pt x="220" y="334"/>
                  </a:lnTo>
                  <a:lnTo>
                    <a:pt x="212" y="344"/>
                  </a:lnTo>
                  <a:lnTo>
                    <a:pt x="211" y="350"/>
                  </a:lnTo>
                  <a:lnTo>
                    <a:pt x="205" y="358"/>
                  </a:lnTo>
                  <a:lnTo>
                    <a:pt x="205" y="368"/>
                  </a:lnTo>
                  <a:lnTo>
                    <a:pt x="210" y="374"/>
                  </a:lnTo>
                  <a:lnTo>
                    <a:pt x="220" y="372"/>
                  </a:lnTo>
                  <a:lnTo>
                    <a:pt x="233" y="363"/>
                  </a:lnTo>
                  <a:lnTo>
                    <a:pt x="244" y="355"/>
                  </a:lnTo>
                  <a:lnTo>
                    <a:pt x="249" y="347"/>
                  </a:lnTo>
                  <a:lnTo>
                    <a:pt x="253" y="335"/>
                  </a:lnTo>
                  <a:lnTo>
                    <a:pt x="259" y="331"/>
                  </a:lnTo>
                  <a:lnTo>
                    <a:pt x="263" y="331"/>
                  </a:lnTo>
                  <a:lnTo>
                    <a:pt x="269" y="335"/>
                  </a:lnTo>
                  <a:lnTo>
                    <a:pt x="281" y="336"/>
                  </a:lnTo>
                  <a:lnTo>
                    <a:pt x="290" y="339"/>
                  </a:lnTo>
                  <a:lnTo>
                    <a:pt x="296" y="347"/>
                  </a:lnTo>
                  <a:lnTo>
                    <a:pt x="305" y="350"/>
                  </a:lnTo>
                  <a:lnTo>
                    <a:pt x="329" y="355"/>
                  </a:lnTo>
                  <a:lnTo>
                    <a:pt x="335" y="357"/>
                  </a:lnTo>
                  <a:lnTo>
                    <a:pt x="346" y="367"/>
                  </a:lnTo>
                  <a:lnTo>
                    <a:pt x="353" y="360"/>
                  </a:lnTo>
                  <a:lnTo>
                    <a:pt x="360" y="359"/>
                  </a:lnTo>
                  <a:lnTo>
                    <a:pt x="364" y="363"/>
                  </a:lnTo>
                  <a:lnTo>
                    <a:pt x="388" y="389"/>
                  </a:lnTo>
                  <a:lnTo>
                    <a:pt x="407" y="407"/>
                  </a:lnTo>
                  <a:lnTo>
                    <a:pt x="421" y="382"/>
                  </a:lnTo>
                  <a:lnTo>
                    <a:pt x="430" y="394"/>
                  </a:lnTo>
                  <a:lnTo>
                    <a:pt x="440" y="415"/>
                  </a:lnTo>
                  <a:lnTo>
                    <a:pt x="456" y="432"/>
                  </a:lnTo>
                  <a:lnTo>
                    <a:pt x="456" y="441"/>
                  </a:lnTo>
                  <a:lnTo>
                    <a:pt x="459" y="448"/>
                  </a:lnTo>
                  <a:lnTo>
                    <a:pt x="464" y="455"/>
                  </a:lnTo>
                  <a:lnTo>
                    <a:pt x="464" y="458"/>
                  </a:lnTo>
                  <a:lnTo>
                    <a:pt x="467" y="458"/>
                  </a:lnTo>
                  <a:lnTo>
                    <a:pt x="473" y="455"/>
                  </a:lnTo>
                  <a:lnTo>
                    <a:pt x="475" y="457"/>
                  </a:lnTo>
                  <a:lnTo>
                    <a:pt x="476" y="469"/>
                  </a:lnTo>
                  <a:lnTo>
                    <a:pt x="473" y="480"/>
                  </a:lnTo>
                  <a:lnTo>
                    <a:pt x="475" y="489"/>
                  </a:lnTo>
                  <a:lnTo>
                    <a:pt x="482" y="495"/>
                  </a:lnTo>
                  <a:lnTo>
                    <a:pt x="486" y="476"/>
                  </a:lnTo>
                  <a:lnTo>
                    <a:pt x="490" y="463"/>
                  </a:lnTo>
                  <a:lnTo>
                    <a:pt x="488" y="454"/>
                  </a:lnTo>
                  <a:lnTo>
                    <a:pt x="481" y="447"/>
                  </a:lnTo>
                  <a:lnTo>
                    <a:pt x="466" y="426"/>
                  </a:lnTo>
                  <a:lnTo>
                    <a:pt x="447" y="397"/>
                  </a:lnTo>
                  <a:lnTo>
                    <a:pt x="430" y="375"/>
                  </a:lnTo>
                  <a:lnTo>
                    <a:pt x="417" y="363"/>
                  </a:lnTo>
                  <a:lnTo>
                    <a:pt x="410" y="369"/>
                  </a:lnTo>
                  <a:lnTo>
                    <a:pt x="396" y="376"/>
                  </a:lnTo>
                  <a:lnTo>
                    <a:pt x="377" y="360"/>
                  </a:lnTo>
                  <a:lnTo>
                    <a:pt x="349" y="341"/>
                  </a:lnTo>
                  <a:lnTo>
                    <a:pt x="335" y="338"/>
                  </a:lnTo>
                  <a:lnTo>
                    <a:pt x="335" y="49"/>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580" name="Freeform 90"/>
            <p:cNvSpPr>
              <a:spLocks/>
            </p:cNvSpPr>
            <p:nvPr>
              <p:custDataLst>
                <p:tags r:id="rId81"/>
              </p:custDataLst>
            </p:nvPr>
          </p:nvSpPr>
          <p:spPr bwMode="gray">
            <a:xfrm>
              <a:off x="857531" y="4882981"/>
              <a:ext cx="20800" cy="20800"/>
            </a:xfrm>
            <a:custGeom>
              <a:avLst/>
              <a:gdLst/>
              <a:ahLst/>
              <a:cxnLst>
                <a:cxn ang="0">
                  <a:pos x="13" y="1"/>
                </a:cxn>
                <a:cxn ang="0">
                  <a:pos x="4" y="0"/>
                </a:cxn>
                <a:cxn ang="0">
                  <a:pos x="0" y="2"/>
                </a:cxn>
                <a:cxn ang="0">
                  <a:pos x="4" y="13"/>
                </a:cxn>
                <a:cxn ang="0">
                  <a:pos x="9" y="19"/>
                </a:cxn>
                <a:cxn ang="0">
                  <a:pos x="18" y="25"/>
                </a:cxn>
                <a:cxn ang="0">
                  <a:pos x="24" y="18"/>
                </a:cxn>
                <a:cxn ang="0">
                  <a:pos x="26" y="13"/>
                </a:cxn>
                <a:cxn ang="0">
                  <a:pos x="23" y="10"/>
                </a:cxn>
                <a:cxn ang="0">
                  <a:pos x="13" y="1"/>
                </a:cxn>
              </a:cxnLst>
              <a:rect l="0" t="0" r="r" b="b"/>
              <a:pathLst>
                <a:path w="27" h="26">
                  <a:moveTo>
                    <a:pt x="13" y="1"/>
                  </a:moveTo>
                  <a:lnTo>
                    <a:pt x="4" y="0"/>
                  </a:lnTo>
                  <a:lnTo>
                    <a:pt x="0" y="2"/>
                  </a:lnTo>
                  <a:lnTo>
                    <a:pt x="4" y="13"/>
                  </a:lnTo>
                  <a:lnTo>
                    <a:pt x="9" y="19"/>
                  </a:lnTo>
                  <a:lnTo>
                    <a:pt x="18" y="25"/>
                  </a:lnTo>
                  <a:lnTo>
                    <a:pt x="24" y="18"/>
                  </a:lnTo>
                  <a:lnTo>
                    <a:pt x="26" y="13"/>
                  </a:lnTo>
                  <a:lnTo>
                    <a:pt x="23" y="10"/>
                  </a:lnTo>
                  <a:lnTo>
                    <a:pt x="13" y="1"/>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81" name="Freeform 91"/>
            <p:cNvSpPr>
              <a:spLocks/>
            </p:cNvSpPr>
            <p:nvPr>
              <p:custDataLst>
                <p:tags r:id="rId82"/>
              </p:custDataLst>
            </p:nvPr>
          </p:nvSpPr>
          <p:spPr bwMode="gray">
            <a:xfrm>
              <a:off x="1022329" y="5007780"/>
              <a:ext cx="14400" cy="18400"/>
            </a:xfrm>
            <a:custGeom>
              <a:avLst/>
              <a:gdLst/>
              <a:ahLst/>
              <a:cxnLst>
                <a:cxn ang="0">
                  <a:pos x="9" y="0"/>
                </a:cxn>
                <a:cxn ang="0">
                  <a:pos x="5" y="0"/>
                </a:cxn>
                <a:cxn ang="0">
                  <a:pos x="1" y="4"/>
                </a:cxn>
                <a:cxn ang="0">
                  <a:pos x="0" y="14"/>
                </a:cxn>
                <a:cxn ang="0">
                  <a:pos x="0" y="21"/>
                </a:cxn>
                <a:cxn ang="0">
                  <a:pos x="5" y="23"/>
                </a:cxn>
                <a:cxn ang="0">
                  <a:pos x="18" y="18"/>
                </a:cxn>
                <a:cxn ang="0">
                  <a:pos x="18" y="10"/>
                </a:cxn>
                <a:cxn ang="0">
                  <a:pos x="16" y="4"/>
                </a:cxn>
                <a:cxn ang="0">
                  <a:pos x="9" y="0"/>
                </a:cxn>
              </a:cxnLst>
              <a:rect l="0" t="0" r="r" b="b"/>
              <a:pathLst>
                <a:path w="19" h="24">
                  <a:moveTo>
                    <a:pt x="9" y="0"/>
                  </a:moveTo>
                  <a:lnTo>
                    <a:pt x="5" y="0"/>
                  </a:lnTo>
                  <a:lnTo>
                    <a:pt x="1" y="4"/>
                  </a:lnTo>
                  <a:lnTo>
                    <a:pt x="0" y="14"/>
                  </a:lnTo>
                  <a:lnTo>
                    <a:pt x="0" y="21"/>
                  </a:lnTo>
                  <a:lnTo>
                    <a:pt x="5" y="23"/>
                  </a:lnTo>
                  <a:lnTo>
                    <a:pt x="18" y="18"/>
                  </a:lnTo>
                  <a:lnTo>
                    <a:pt x="18" y="10"/>
                  </a:lnTo>
                  <a:lnTo>
                    <a:pt x="16" y="4"/>
                  </a:lnTo>
                  <a:lnTo>
                    <a:pt x="9"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82" name="Freeform 92"/>
            <p:cNvSpPr>
              <a:spLocks/>
            </p:cNvSpPr>
            <p:nvPr>
              <p:custDataLst>
                <p:tags r:id="rId83"/>
              </p:custDataLst>
            </p:nvPr>
          </p:nvSpPr>
          <p:spPr bwMode="gray">
            <a:xfrm>
              <a:off x="1314326" y="5155778"/>
              <a:ext cx="571994" cy="311197"/>
            </a:xfrm>
            <a:custGeom>
              <a:avLst/>
              <a:gdLst/>
              <a:ahLst/>
              <a:cxnLst>
                <a:cxn ang="0">
                  <a:pos x="695" y="51"/>
                </a:cxn>
                <a:cxn ang="0">
                  <a:pos x="728" y="31"/>
                </a:cxn>
                <a:cxn ang="0">
                  <a:pos x="735" y="73"/>
                </a:cxn>
                <a:cxn ang="0">
                  <a:pos x="690" y="106"/>
                </a:cxn>
                <a:cxn ang="0">
                  <a:pos x="691" y="125"/>
                </a:cxn>
                <a:cxn ang="0">
                  <a:pos x="687" y="137"/>
                </a:cxn>
                <a:cxn ang="0">
                  <a:pos x="644" y="140"/>
                </a:cxn>
                <a:cxn ang="0">
                  <a:pos x="642" y="176"/>
                </a:cxn>
                <a:cxn ang="0">
                  <a:pos x="634" y="182"/>
                </a:cxn>
                <a:cxn ang="0">
                  <a:pos x="616" y="176"/>
                </a:cxn>
                <a:cxn ang="0">
                  <a:pos x="622" y="203"/>
                </a:cxn>
                <a:cxn ang="0">
                  <a:pos x="621" y="228"/>
                </a:cxn>
                <a:cxn ang="0">
                  <a:pos x="608" y="237"/>
                </a:cxn>
                <a:cxn ang="0">
                  <a:pos x="550" y="298"/>
                </a:cxn>
                <a:cxn ang="0">
                  <a:pos x="556" y="342"/>
                </a:cxn>
                <a:cxn ang="0">
                  <a:pos x="565" y="400"/>
                </a:cxn>
                <a:cxn ang="0">
                  <a:pos x="529" y="364"/>
                </a:cxn>
                <a:cxn ang="0">
                  <a:pos x="507" y="323"/>
                </a:cxn>
                <a:cxn ang="0">
                  <a:pos x="439" y="326"/>
                </a:cxn>
                <a:cxn ang="0">
                  <a:pos x="380" y="330"/>
                </a:cxn>
                <a:cxn ang="0">
                  <a:pos x="343" y="371"/>
                </a:cxn>
                <a:cxn ang="0">
                  <a:pos x="317" y="363"/>
                </a:cxn>
                <a:cxn ang="0">
                  <a:pos x="285" y="334"/>
                </a:cxn>
                <a:cxn ang="0">
                  <a:pos x="252" y="324"/>
                </a:cxn>
                <a:cxn ang="0">
                  <a:pos x="221" y="293"/>
                </a:cxn>
                <a:cxn ang="0">
                  <a:pos x="179" y="304"/>
                </a:cxn>
                <a:cxn ang="0">
                  <a:pos x="123" y="284"/>
                </a:cxn>
                <a:cxn ang="0">
                  <a:pos x="83" y="269"/>
                </a:cxn>
                <a:cxn ang="0">
                  <a:pos x="45" y="240"/>
                </a:cxn>
                <a:cxn ang="0">
                  <a:pos x="0" y="130"/>
                </a:cxn>
                <a:cxn ang="0">
                  <a:pos x="8" y="97"/>
                </a:cxn>
                <a:cxn ang="0">
                  <a:pos x="12" y="20"/>
                </a:cxn>
                <a:cxn ang="0">
                  <a:pos x="378" y="0"/>
                </a:cxn>
                <a:cxn ang="0">
                  <a:pos x="423" y="19"/>
                </a:cxn>
                <a:cxn ang="0">
                  <a:pos x="413" y="39"/>
                </a:cxn>
                <a:cxn ang="0">
                  <a:pos x="452" y="42"/>
                </a:cxn>
                <a:cxn ang="0">
                  <a:pos x="488" y="40"/>
                </a:cxn>
                <a:cxn ang="0">
                  <a:pos x="495" y="56"/>
                </a:cxn>
                <a:cxn ang="0">
                  <a:pos x="469" y="71"/>
                </a:cxn>
                <a:cxn ang="0">
                  <a:pos x="466" y="107"/>
                </a:cxn>
                <a:cxn ang="0">
                  <a:pos x="477" y="129"/>
                </a:cxn>
                <a:cxn ang="0">
                  <a:pos x="497" y="78"/>
                </a:cxn>
                <a:cxn ang="0">
                  <a:pos x="515" y="62"/>
                </a:cxn>
                <a:cxn ang="0">
                  <a:pos x="516" y="89"/>
                </a:cxn>
                <a:cxn ang="0">
                  <a:pos x="526" y="89"/>
                </a:cxn>
                <a:cxn ang="0">
                  <a:pos x="531" y="124"/>
                </a:cxn>
                <a:cxn ang="0">
                  <a:pos x="581" y="114"/>
                </a:cxn>
                <a:cxn ang="0">
                  <a:pos x="616" y="89"/>
                </a:cxn>
              </a:cxnLst>
              <a:rect l="0" t="0" r="r" b="b"/>
              <a:pathLst>
                <a:path w="736" h="401">
                  <a:moveTo>
                    <a:pt x="636" y="74"/>
                  </a:moveTo>
                  <a:lnTo>
                    <a:pt x="651" y="62"/>
                  </a:lnTo>
                  <a:lnTo>
                    <a:pt x="669" y="56"/>
                  </a:lnTo>
                  <a:lnTo>
                    <a:pt x="695" y="51"/>
                  </a:lnTo>
                  <a:lnTo>
                    <a:pt x="706" y="35"/>
                  </a:lnTo>
                  <a:lnTo>
                    <a:pt x="714" y="29"/>
                  </a:lnTo>
                  <a:lnTo>
                    <a:pt x="721" y="29"/>
                  </a:lnTo>
                  <a:lnTo>
                    <a:pt x="728" y="31"/>
                  </a:lnTo>
                  <a:lnTo>
                    <a:pt x="730" y="35"/>
                  </a:lnTo>
                  <a:lnTo>
                    <a:pt x="729" y="47"/>
                  </a:lnTo>
                  <a:lnTo>
                    <a:pt x="720" y="63"/>
                  </a:lnTo>
                  <a:lnTo>
                    <a:pt x="735" y="73"/>
                  </a:lnTo>
                  <a:lnTo>
                    <a:pt x="735" y="74"/>
                  </a:lnTo>
                  <a:lnTo>
                    <a:pt x="727" y="80"/>
                  </a:lnTo>
                  <a:lnTo>
                    <a:pt x="705" y="87"/>
                  </a:lnTo>
                  <a:lnTo>
                    <a:pt x="690" y="106"/>
                  </a:lnTo>
                  <a:lnTo>
                    <a:pt x="679" y="114"/>
                  </a:lnTo>
                  <a:lnTo>
                    <a:pt x="676" y="119"/>
                  </a:lnTo>
                  <a:lnTo>
                    <a:pt x="680" y="124"/>
                  </a:lnTo>
                  <a:lnTo>
                    <a:pt x="691" y="125"/>
                  </a:lnTo>
                  <a:lnTo>
                    <a:pt x="697" y="128"/>
                  </a:lnTo>
                  <a:lnTo>
                    <a:pt x="697" y="132"/>
                  </a:lnTo>
                  <a:lnTo>
                    <a:pt x="691" y="136"/>
                  </a:lnTo>
                  <a:lnTo>
                    <a:pt x="687" y="137"/>
                  </a:lnTo>
                  <a:lnTo>
                    <a:pt x="674" y="136"/>
                  </a:lnTo>
                  <a:lnTo>
                    <a:pt x="661" y="140"/>
                  </a:lnTo>
                  <a:lnTo>
                    <a:pt x="652" y="141"/>
                  </a:lnTo>
                  <a:lnTo>
                    <a:pt x="644" y="140"/>
                  </a:lnTo>
                  <a:lnTo>
                    <a:pt x="640" y="142"/>
                  </a:lnTo>
                  <a:lnTo>
                    <a:pt x="638" y="146"/>
                  </a:lnTo>
                  <a:lnTo>
                    <a:pt x="642" y="151"/>
                  </a:lnTo>
                  <a:lnTo>
                    <a:pt x="642" y="176"/>
                  </a:lnTo>
                  <a:lnTo>
                    <a:pt x="641" y="187"/>
                  </a:lnTo>
                  <a:lnTo>
                    <a:pt x="637" y="192"/>
                  </a:lnTo>
                  <a:lnTo>
                    <a:pt x="635" y="186"/>
                  </a:lnTo>
                  <a:lnTo>
                    <a:pt x="634" y="182"/>
                  </a:lnTo>
                  <a:lnTo>
                    <a:pt x="631" y="173"/>
                  </a:lnTo>
                  <a:lnTo>
                    <a:pt x="627" y="182"/>
                  </a:lnTo>
                  <a:lnTo>
                    <a:pt x="618" y="174"/>
                  </a:lnTo>
                  <a:lnTo>
                    <a:pt x="616" y="176"/>
                  </a:lnTo>
                  <a:lnTo>
                    <a:pt x="619" y="184"/>
                  </a:lnTo>
                  <a:lnTo>
                    <a:pt x="622" y="189"/>
                  </a:lnTo>
                  <a:lnTo>
                    <a:pt x="624" y="200"/>
                  </a:lnTo>
                  <a:lnTo>
                    <a:pt x="622" y="203"/>
                  </a:lnTo>
                  <a:lnTo>
                    <a:pt x="610" y="204"/>
                  </a:lnTo>
                  <a:lnTo>
                    <a:pt x="613" y="215"/>
                  </a:lnTo>
                  <a:lnTo>
                    <a:pt x="614" y="224"/>
                  </a:lnTo>
                  <a:lnTo>
                    <a:pt x="621" y="228"/>
                  </a:lnTo>
                  <a:lnTo>
                    <a:pt x="620" y="230"/>
                  </a:lnTo>
                  <a:lnTo>
                    <a:pt x="615" y="234"/>
                  </a:lnTo>
                  <a:lnTo>
                    <a:pt x="611" y="235"/>
                  </a:lnTo>
                  <a:lnTo>
                    <a:pt x="608" y="237"/>
                  </a:lnTo>
                  <a:lnTo>
                    <a:pt x="606" y="242"/>
                  </a:lnTo>
                  <a:lnTo>
                    <a:pt x="603" y="247"/>
                  </a:lnTo>
                  <a:lnTo>
                    <a:pt x="555" y="293"/>
                  </a:lnTo>
                  <a:lnTo>
                    <a:pt x="550" y="298"/>
                  </a:lnTo>
                  <a:lnTo>
                    <a:pt x="548" y="313"/>
                  </a:lnTo>
                  <a:lnTo>
                    <a:pt x="548" y="321"/>
                  </a:lnTo>
                  <a:lnTo>
                    <a:pt x="550" y="331"/>
                  </a:lnTo>
                  <a:lnTo>
                    <a:pt x="556" y="342"/>
                  </a:lnTo>
                  <a:lnTo>
                    <a:pt x="566" y="359"/>
                  </a:lnTo>
                  <a:lnTo>
                    <a:pt x="571" y="375"/>
                  </a:lnTo>
                  <a:lnTo>
                    <a:pt x="569" y="395"/>
                  </a:lnTo>
                  <a:lnTo>
                    <a:pt x="565" y="400"/>
                  </a:lnTo>
                  <a:lnTo>
                    <a:pt x="559" y="400"/>
                  </a:lnTo>
                  <a:lnTo>
                    <a:pt x="551" y="391"/>
                  </a:lnTo>
                  <a:lnTo>
                    <a:pt x="539" y="380"/>
                  </a:lnTo>
                  <a:lnTo>
                    <a:pt x="529" y="364"/>
                  </a:lnTo>
                  <a:lnTo>
                    <a:pt x="525" y="345"/>
                  </a:lnTo>
                  <a:lnTo>
                    <a:pt x="524" y="332"/>
                  </a:lnTo>
                  <a:lnTo>
                    <a:pt x="518" y="326"/>
                  </a:lnTo>
                  <a:lnTo>
                    <a:pt x="507" y="323"/>
                  </a:lnTo>
                  <a:lnTo>
                    <a:pt x="477" y="319"/>
                  </a:lnTo>
                  <a:lnTo>
                    <a:pt x="456" y="318"/>
                  </a:lnTo>
                  <a:lnTo>
                    <a:pt x="443" y="321"/>
                  </a:lnTo>
                  <a:lnTo>
                    <a:pt x="439" y="326"/>
                  </a:lnTo>
                  <a:lnTo>
                    <a:pt x="428" y="328"/>
                  </a:lnTo>
                  <a:lnTo>
                    <a:pt x="405" y="329"/>
                  </a:lnTo>
                  <a:lnTo>
                    <a:pt x="391" y="328"/>
                  </a:lnTo>
                  <a:lnTo>
                    <a:pt x="380" y="330"/>
                  </a:lnTo>
                  <a:lnTo>
                    <a:pt x="370" y="337"/>
                  </a:lnTo>
                  <a:lnTo>
                    <a:pt x="353" y="346"/>
                  </a:lnTo>
                  <a:lnTo>
                    <a:pt x="341" y="363"/>
                  </a:lnTo>
                  <a:lnTo>
                    <a:pt x="343" y="371"/>
                  </a:lnTo>
                  <a:lnTo>
                    <a:pt x="343" y="376"/>
                  </a:lnTo>
                  <a:lnTo>
                    <a:pt x="339" y="379"/>
                  </a:lnTo>
                  <a:lnTo>
                    <a:pt x="328" y="373"/>
                  </a:lnTo>
                  <a:lnTo>
                    <a:pt x="317" y="363"/>
                  </a:lnTo>
                  <a:lnTo>
                    <a:pt x="307" y="348"/>
                  </a:lnTo>
                  <a:lnTo>
                    <a:pt x="301" y="339"/>
                  </a:lnTo>
                  <a:lnTo>
                    <a:pt x="294" y="335"/>
                  </a:lnTo>
                  <a:lnTo>
                    <a:pt x="285" y="334"/>
                  </a:lnTo>
                  <a:lnTo>
                    <a:pt x="280" y="337"/>
                  </a:lnTo>
                  <a:lnTo>
                    <a:pt x="273" y="337"/>
                  </a:lnTo>
                  <a:lnTo>
                    <a:pt x="265" y="334"/>
                  </a:lnTo>
                  <a:lnTo>
                    <a:pt x="252" y="324"/>
                  </a:lnTo>
                  <a:lnTo>
                    <a:pt x="245" y="313"/>
                  </a:lnTo>
                  <a:lnTo>
                    <a:pt x="240" y="296"/>
                  </a:lnTo>
                  <a:lnTo>
                    <a:pt x="230" y="293"/>
                  </a:lnTo>
                  <a:lnTo>
                    <a:pt x="221" y="293"/>
                  </a:lnTo>
                  <a:lnTo>
                    <a:pt x="212" y="296"/>
                  </a:lnTo>
                  <a:lnTo>
                    <a:pt x="205" y="302"/>
                  </a:lnTo>
                  <a:lnTo>
                    <a:pt x="194" y="304"/>
                  </a:lnTo>
                  <a:lnTo>
                    <a:pt x="179" y="304"/>
                  </a:lnTo>
                  <a:lnTo>
                    <a:pt x="158" y="298"/>
                  </a:lnTo>
                  <a:lnTo>
                    <a:pt x="142" y="294"/>
                  </a:lnTo>
                  <a:lnTo>
                    <a:pt x="130" y="287"/>
                  </a:lnTo>
                  <a:lnTo>
                    <a:pt x="123" y="284"/>
                  </a:lnTo>
                  <a:lnTo>
                    <a:pt x="112" y="285"/>
                  </a:lnTo>
                  <a:lnTo>
                    <a:pt x="97" y="293"/>
                  </a:lnTo>
                  <a:lnTo>
                    <a:pt x="90" y="280"/>
                  </a:lnTo>
                  <a:lnTo>
                    <a:pt x="83" y="269"/>
                  </a:lnTo>
                  <a:lnTo>
                    <a:pt x="73" y="262"/>
                  </a:lnTo>
                  <a:lnTo>
                    <a:pt x="65" y="260"/>
                  </a:lnTo>
                  <a:lnTo>
                    <a:pt x="55" y="253"/>
                  </a:lnTo>
                  <a:lnTo>
                    <a:pt x="45" y="240"/>
                  </a:lnTo>
                  <a:lnTo>
                    <a:pt x="26" y="215"/>
                  </a:lnTo>
                  <a:lnTo>
                    <a:pt x="12" y="187"/>
                  </a:lnTo>
                  <a:lnTo>
                    <a:pt x="3" y="156"/>
                  </a:lnTo>
                  <a:lnTo>
                    <a:pt x="0" y="130"/>
                  </a:lnTo>
                  <a:lnTo>
                    <a:pt x="0" y="112"/>
                  </a:lnTo>
                  <a:lnTo>
                    <a:pt x="2" y="106"/>
                  </a:lnTo>
                  <a:lnTo>
                    <a:pt x="5" y="103"/>
                  </a:lnTo>
                  <a:lnTo>
                    <a:pt x="8" y="97"/>
                  </a:lnTo>
                  <a:lnTo>
                    <a:pt x="11" y="90"/>
                  </a:lnTo>
                  <a:lnTo>
                    <a:pt x="7" y="80"/>
                  </a:lnTo>
                  <a:lnTo>
                    <a:pt x="5" y="19"/>
                  </a:lnTo>
                  <a:lnTo>
                    <a:pt x="12" y="20"/>
                  </a:lnTo>
                  <a:lnTo>
                    <a:pt x="16" y="19"/>
                  </a:lnTo>
                  <a:lnTo>
                    <a:pt x="18" y="15"/>
                  </a:lnTo>
                  <a:lnTo>
                    <a:pt x="18" y="0"/>
                  </a:lnTo>
                  <a:lnTo>
                    <a:pt x="378" y="0"/>
                  </a:lnTo>
                  <a:lnTo>
                    <a:pt x="390" y="10"/>
                  </a:lnTo>
                  <a:lnTo>
                    <a:pt x="413" y="13"/>
                  </a:lnTo>
                  <a:lnTo>
                    <a:pt x="418" y="17"/>
                  </a:lnTo>
                  <a:lnTo>
                    <a:pt x="423" y="19"/>
                  </a:lnTo>
                  <a:lnTo>
                    <a:pt x="431" y="19"/>
                  </a:lnTo>
                  <a:lnTo>
                    <a:pt x="430" y="24"/>
                  </a:lnTo>
                  <a:lnTo>
                    <a:pt x="422" y="31"/>
                  </a:lnTo>
                  <a:lnTo>
                    <a:pt x="413" y="39"/>
                  </a:lnTo>
                  <a:lnTo>
                    <a:pt x="414" y="42"/>
                  </a:lnTo>
                  <a:lnTo>
                    <a:pt x="425" y="45"/>
                  </a:lnTo>
                  <a:lnTo>
                    <a:pt x="441" y="45"/>
                  </a:lnTo>
                  <a:lnTo>
                    <a:pt x="452" y="42"/>
                  </a:lnTo>
                  <a:lnTo>
                    <a:pt x="461" y="37"/>
                  </a:lnTo>
                  <a:lnTo>
                    <a:pt x="465" y="40"/>
                  </a:lnTo>
                  <a:lnTo>
                    <a:pt x="481" y="42"/>
                  </a:lnTo>
                  <a:lnTo>
                    <a:pt x="488" y="40"/>
                  </a:lnTo>
                  <a:lnTo>
                    <a:pt x="495" y="40"/>
                  </a:lnTo>
                  <a:lnTo>
                    <a:pt x="501" y="45"/>
                  </a:lnTo>
                  <a:lnTo>
                    <a:pt x="499" y="51"/>
                  </a:lnTo>
                  <a:lnTo>
                    <a:pt x="495" y="56"/>
                  </a:lnTo>
                  <a:lnTo>
                    <a:pt x="487" y="59"/>
                  </a:lnTo>
                  <a:lnTo>
                    <a:pt x="480" y="57"/>
                  </a:lnTo>
                  <a:lnTo>
                    <a:pt x="473" y="60"/>
                  </a:lnTo>
                  <a:lnTo>
                    <a:pt x="469" y="71"/>
                  </a:lnTo>
                  <a:lnTo>
                    <a:pt x="473" y="75"/>
                  </a:lnTo>
                  <a:lnTo>
                    <a:pt x="474" y="80"/>
                  </a:lnTo>
                  <a:lnTo>
                    <a:pt x="472" y="89"/>
                  </a:lnTo>
                  <a:lnTo>
                    <a:pt x="466" y="107"/>
                  </a:lnTo>
                  <a:lnTo>
                    <a:pt x="465" y="121"/>
                  </a:lnTo>
                  <a:lnTo>
                    <a:pt x="466" y="128"/>
                  </a:lnTo>
                  <a:lnTo>
                    <a:pt x="470" y="132"/>
                  </a:lnTo>
                  <a:lnTo>
                    <a:pt x="477" y="129"/>
                  </a:lnTo>
                  <a:lnTo>
                    <a:pt x="484" y="120"/>
                  </a:lnTo>
                  <a:lnTo>
                    <a:pt x="487" y="108"/>
                  </a:lnTo>
                  <a:lnTo>
                    <a:pt x="491" y="81"/>
                  </a:lnTo>
                  <a:lnTo>
                    <a:pt x="497" y="78"/>
                  </a:lnTo>
                  <a:lnTo>
                    <a:pt x="498" y="69"/>
                  </a:lnTo>
                  <a:lnTo>
                    <a:pt x="502" y="62"/>
                  </a:lnTo>
                  <a:lnTo>
                    <a:pt x="505" y="62"/>
                  </a:lnTo>
                  <a:lnTo>
                    <a:pt x="515" y="62"/>
                  </a:lnTo>
                  <a:lnTo>
                    <a:pt x="519" y="67"/>
                  </a:lnTo>
                  <a:lnTo>
                    <a:pt x="522" y="75"/>
                  </a:lnTo>
                  <a:lnTo>
                    <a:pt x="518" y="86"/>
                  </a:lnTo>
                  <a:lnTo>
                    <a:pt x="516" y="89"/>
                  </a:lnTo>
                  <a:lnTo>
                    <a:pt x="516" y="91"/>
                  </a:lnTo>
                  <a:lnTo>
                    <a:pt x="518" y="92"/>
                  </a:lnTo>
                  <a:lnTo>
                    <a:pt x="523" y="89"/>
                  </a:lnTo>
                  <a:lnTo>
                    <a:pt x="526" y="89"/>
                  </a:lnTo>
                  <a:lnTo>
                    <a:pt x="530" y="95"/>
                  </a:lnTo>
                  <a:lnTo>
                    <a:pt x="535" y="103"/>
                  </a:lnTo>
                  <a:lnTo>
                    <a:pt x="533" y="119"/>
                  </a:lnTo>
                  <a:lnTo>
                    <a:pt x="531" y="124"/>
                  </a:lnTo>
                  <a:lnTo>
                    <a:pt x="534" y="126"/>
                  </a:lnTo>
                  <a:lnTo>
                    <a:pt x="537" y="127"/>
                  </a:lnTo>
                  <a:lnTo>
                    <a:pt x="565" y="125"/>
                  </a:lnTo>
                  <a:lnTo>
                    <a:pt x="581" y="114"/>
                  </a:lnTo>
                  <a:lnTo>
                    <a:pt x="590" y="103"/>
                  </a:lnTo>
                  <a:lnTo>
                    <a:pt x="591" y="96"/>
                  </a:lnTo>
                  <a:lnTo>
                    <a:pt x="601" y="91"/>
                  </a:lnTo>
                  <a:lnTo>
                    <a:pt x="616" y="89"/>
                  </a:lnTo>
                  <a:lnTo>
                    <a:pt x="624" y="86"/>
                  </a:lnTo>
                  <a:lnTo>
                    <a:pt x="629" y="83"/>
                  </a:lnTo>
                  <a:lnTo>
                    <a:pt x="636" y="74"/>
                  </a:lnTo>
                </a:path>
              </a:pathLst>
            </a:custGeom>
            <a:solidFill>
              <a:srgbClr val="3F4E60"/>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583" name="Freeform 93"/>
            <p:cNvSpPr>
              <a:spLocks/>
            </p:cNvSpPr>
            <p:nvPr>
              <p:custDataLst>
                <p:tags r:id="rId84"/>
              </p:custDataLst>
            </p:nvPr>
          </p:nvSpPr>
          <p:spPr bwMode="gray">
            <a:xfrm>
              <a:off x="2322315" y="5514174"/>
              <a:ext cx="87199" cy="75999"/>
            </a:xfrm>
            <a:custGeom>
              <a:avLst/>
              <a:gdLst/>
              <a:ahLst/>
              <a:cxnLst>
                <a:cxn ang="0">
                  <a:pos x="0" y="93"/>
                </a:cxn>
                <a:cxn ang="0">
                  <a:pos x="1" y="83"/>
                </a:cxn>
                <a:cxn ang="0">
                  <a:pos x="6" y="74"/>
                </a:cxn>
                <a:cxn ang="0">
                  <a:pos x="14" y="68"/>
                </a:cxn>
                <a:cxn ang="0">
                  <a:pos x="27" y="65"/>
                </a:cxn>
                <a:cxn ang="0">
                  <a:pos x="31" y="61"/>
                </a:cxn>
                <a:cxn ang="0">
                  <a:pos x="31" y="58"/>
                </a:cxn>
                <a:cxn ang="0">
                  <a:pos x="27" y="54"/>
                </a:cxn>
                <a:cxn ang="0">
                  <a:pos x="24" y="41"/>
                </a:cxn>
                <a:cxn ang="0">
                  <a:pos x="29" y="34"/>
                </a:cxn>
                <a:cxn ang="0">
                  <a:pos x="36" y="28"/>
                </a:cxn>
                <a:cxn ang="0">
                  <a:pos x="47" y="24"/>
                </a:cxn>
                <a:cxn ang="0">
                  <a:pos x="50" y="13"/>
                </a:cxn>
                <a:cxn ang="0">
                  <a:pos x="52" y="9"/>
                </a:cxn>
                <a:cxn ang="0">
                  <a:pos x="59" y="0"/>
                </a:cxn>
                <a:cxn ang="0">
                  <a:pos x="65" y="0"/>
                </a:cxn>
                <a:cxn ang="0">
                  <a:pos x="111" y="6"/>
                </a:cxn>
                <a:cxn ang="0">
                  <a:pos x="111" y="20"/>
                </a:cxn>
                <a:cxn ang="0">
                  <a:pos x="87" y="20"/>
                </a:cxn>
                <a:cxn ang="0">
                  <a:pos x="83" y="18"/>
                </a:cxn>
                <a:cxn ang="0">
                  <a:pos x="81" y="19"/>
                </a:cxn>
                <a:cxn ang="0">
                  <a:pos x="80" y="25"/>
                </a:cxn>
                <a:cxn ang="0">
                  <a:pos x="79" y="54"/>
                </a:cxn>
                <a:cxn ang="0">
                  <a:pos x="79" y="58"/>
                </a:cxn>
                <a:cxn ang="0">
                  <a:pos x="75" y="60"/>
                </a:cxn>
                <a:cxn ang="0">
                  <a:pos x="67" y="59"/>
                </a:cxn>
                <a:cxn ang="0">
                  <a:pos x="61" y="63"/>
                </a:cxn>
                <a:cxn ang="0">
                  <a:pos x="59" y="73"/>
                </a:cxn>
                <a:cxn ang="0">
                  <a:pos x="57" y="97"/>
                </a:cxn>
                <a:cxn ang="0">
                  <a:pos x="0" y="93"/>
                </a:cxn>
              </a:cxnLst>
              <a:rect l="0" t="0" r="r" b="b"/>
              <a:pathLst>
                <a:path w="112" h="98">
                  <a:moveTo>
                    <a:pt x="0" y="93"/>
                  </a:moveTo>
                  <a:lnTo>
                    <a:pt x="1" y="83"/>
                  </a:lnTo>
                  <a:lnTo>
                    <a:pt x="6" y="74"/>
                  </a:lnTo>
                  <a:lnTo>
                    <a:pt x="14" y="68"/>
                  </a:lnTo>
                  <a:lnTo>
                    <a:pt x="27" y="65"/>
                  </a:lnTo>
                  <a:lnTo>
                    <a:pt x="31" y="61"/>
                  </a:lnTo>
                  <a:lnTo>
                    <a:pt x="31" y="58"/>
                  </a:lnTo>
                  <a:lnTo>
                    <a:pt x="27" y="54"/>
                  </a:lnTo>
                  <a:lnTo>
                    <a:pt x="24" y="41"/>
                  </a:lnTo>
                  <a:lnTo>
                    <a:pt x="29" y="34"/>
                  </a:lnTo>
                  <a:lnTo>
                    <a:pt x="36" y="28"/>
                  </a:lnTo>
                  <a:lnTo>
                    <a:pt x="47" y="24"/>
                  </a:lnTo>
                  <a:lnTo>
                    <a:pt x="50" y="13"/>
                  </a:lnTo>
                  <a:lnTo>
                    <a:pt x="52" y="9"/>
                  </a:lnTo>
                  <a:lnTo>
                    <a:pt x="59" y="0"/>
                  </a:lnTo>
                  <a:lnTo>
                    <a:pt x="65" y="0"/>
                  </a:lnTo>
                  <a:lnTo>
                    <a:pt x="111" y="6"/>
                  </a:lnTo>
                  <a:lnTo>
                    <a:pt x="111" y="20"/>
                  </a:lnTo>
                  <a:lnTo>
                    <a:pt x="87" y="20"/>
                  </a:lnTo>
                  <a:lnTo>
                    <a:pt x="83" y="18"/>
                  </a:lnTo>
                  <a:lnTo>
                    <a:pt x="81" y="19"/>
                  </a:lnTo>
                  <a:lnTo>
                    <a:pt x="80" y="25"/>
                  </a:lnTo>
                  <a:lnTo>
                    <a:pt x="79" y="54"/>
                  </a:lnTo>
                  <a:lnTo>
                    <a:pt x="79" y="58"/>
                  </a:lnTo>
                  <a:lnTo>
                    <a:pt x="75" y="60"/>
                  </a:lnTo>
                  <a:lnTo>
                    <a:pt x="67" y="59"/>
                  </a:lnTo>
                  <a:lnTo>
                    <a:pt x="61" y="63"/>
                  </a:lnTo>
                  <a:lnTo>
                    <a:pt x="59" y="73"/>
                  </a:lnTo>
                  <a:lnTo>
                    <a:pt x="57" y="97"/>
                  </a:lnTo>
                  <a:lnTo>
                    <a:pt x="0" y="93"/>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84" name="Freeform 94"/>
            <p:cNvSpPr>
              <a:spLocks/>
            </p:cNvSpPr>
            <p:nvPr>
              <p:custDataLst>
                <p:tags r:id="rId85"/>
              </p:custDataLst>
            </p:nvPr>
          </p:nvSpPr>
          <p:spPr bwMode="gray">
            <a:xfrm>
              <a:off x="2318315" y="5518974"/>
              <a:ext cx="121599" cy="140798"/>
            </a:xfrm>
            <a:custGeom>
              <a:avLst/>
              <a:gdLst/>
              <a:ahLst/>
              <a:cxnLst>
                <a:cxn ang="0">
                  <a:pos x="0" y="161"/>
                </a:cxn>
                <a:cxn ang="0">
                  <a:pos x="8" y="149"/>
                </a:cxn>
                <a:cxn ang="0">
                  <a:pos x="14" y="143"/>
                </a:cxn>
                <a:cxn ang="0">
                  <a:pos x="16" y="137"/>
                </a:cxn>
                <a:cxn ang="0">
                  <a:pos x="15" y="128"/>
                </a:cxn>
                <a:cxn ang="0">
                  <a:pos x="9" y="119"/>
                </a:cxn>
                <a:cxn ang="0">
                  <a:pos x="5" y="108"/>
                </a:cxn>
                <a:cxn ang="0">
                  <a:pos x="16" y="95"/>
                </a:cxn>
                <a:cxn ang="0">
                  <a:pos x="5" y="86"/>
                </a:cxn>
                <a:cxn ang="0">
                  <a:pos x="14" y="87"/>
                </a:cxn>
                <a:cxn ang="0">
                  <a:pos x="62" y="90"/>
                </a:cxn>
                <a:cxn ang="0">
                  <a:pos x="64" y="66"/>
                </a:cxn>
                <a:cxn ang="0">
                  <a:pos x="67" y="57"/>
                </a:cxn>
                <a:cxn ang="0">
                  <a:pos x="72" y="52"/>
                </a:cxn>
                <a:cxn ang="0">
                  <a:pos x="81" y="53"/>
                </a:cxn>
                <a:cxn ang="0">
                  <a:pos x="84" y="51"/>
                </a:cxn>
                <a:cxn ang="0">
                  <a:pos x="84" y="47"/>
                </a:cxn>
                <a:cxn ang="0">
                  <a:pos x="85" y="18"/>
                </a:cxn>
                <a:cxn ang="0">
                  <a:pos x="86" y="13"/>
                </a:cxn>
                <a:cxn ang="0">
                  <a:pos x="88" y="12"/>
                </a:cxn>
                <a:cxn ang="0">
                  <a:pos x="93" y="14"/>
                </a:cxn>
                <a:cxn ang="0">
                  <a:pos x="116" y="14"/>
                </a:cxn>
                <a:cxn ang="0">
                  <a:pos x="116" y="4"/>
                </a:cxn>
                <a:cxn ang="0">
                  <a:pos x="116" y="0"/>
                </a:cxn>
                <a:cxn ang="0">
                  <a:pos x="156" y="28"/>
                </a:cxn>
                <a:cxn ang="0">
                  <a:pos x="136" y="28"/>
                </a:cxn>
                <a:cxn ang="0">
                  <a:pos x="135" y="28"/>
                </a:cxn>
                <a:cxn ang="0">
                  <a:pos x="134" y="32"/>
                </a:cxn>
                <a:cxn ang="0">
                  <a:pos x="139" y="140"/>
                </a:cxn>
                <a:cxn ang="0">
                  <a:pos x="141" y="144"/>
                </a:cxn>
                <a:cxn ang="0">
                  <a:pos x="145" y="153"/>
                </a:cxn>
                <a:cxn ang="0">
                  <a:pos x="138" y="161"/>
                </a:cxn>
                <a:cxn ang="0">
                  <a:pos x="86" y="156"/>
                </a:cxn>
                <a:cxn ang="0">
                  <a:pos x="83" y="159"/>
                </a:cxn>
                <a:cxn ang="0">
                  <a:pos x="80" y="159"/>
                </a:cxn>
                <a:cxn ang="0">
                  <a:pos x="78" y="158"/>
                </a:cxn>
                <a:cxn ang="0">
                  <a:pos x="74" y="160"/>
                </a:cxn>
                <a:cxn ang="0">
                  <a:pos x="74" y="166"/>
                </a:cxn>
                <a:cxn ang="0">
                  <a:pos x="73" y="170"/>
                </a:cxn>
                <a:cxn ang="0">
                  <a:pos x="71" y="171"/>
                </a:cxn>
                <a:cxn ang="0">
                  <a:pos x="68" y="176"/>
                </a:cxn>
                <a:cxn ang="0">
                  <a:pos x="64" y="180"/>
                </a:cxn>
                <a:cxn ang="0">
                  <a:pos x="61" y="178"/>
                </a:cxn>
                <a:cxn ang="0">
                  <a:pos x="58" y="176"/>
                </a:cxn>
                <a:cxn ang="0">
                  <a:pos x="53" y="176"/>
                </a:cxn>
                <a:cxn ang="0">
                  <a:pos x="48" y="173"/>
                </a:cxn>
                <a:cxn ang="0">
                  <a:pos x="41" y="164"/>
                </a:cxn>
                <a:cxn ang="0">
                  <a:pos x="36" y="159"/>
                </a:cxn>
                <a:cxn ang="0">
                  <a:pos x="28" y="154"/>
                </a:cxn>
                <a:cxn ang="0">
                  <a:pos x="18" y="153"/>
                </a:cxn>
                <a:cxn ang="0">
                  <a:pos x="0" y="161"/>
                </a:cxn>
              </a:cxnLst>
              <a:rect l="0" t="0" r="r" b="b"/>
              <a:pathLst>
                <a:path w="157" h="181">
                  <a:moveTo>
                    <a:pt x="0" y="161"/>
                  </a:moveTo>
                  <a:lnTo>
                    <a:pt x="8" y="149"/>
                  </a:lnTo>
                  <a:lnTo>
                    <a:pt x="14" y="143"/>
                  </a:lnTo>
                  <a:lnTo>
                    <a:pt x="16" y="137"/>
                  </a:lnTo>
                  <a:lnTo>
                    <a:pt x="15" y="128"/>
                  </a:lnTo>
                  <a:lnTo>
                    <a:pt x="9" y="119"/>
                  </a:lnTo>
                  <a:lnTo>
                    <a:pt x="5" y="108"/>
                  </a:lnTo>
                  <a:lnTo>
                    <a:pt x="16" y="95"/>
                  </a:lnTo>
                  <a:lnTo>
                    <a:pt x="5" y="86"/>
                  </a:lnTo>
                  <a:lnTo>
                    <a:pt x="14" y="87"/>
                  </a:lnTo>
                  <a:lnTo>
                    <a:pt x="62" y="90"/>
                  </a:lnTo>
                  <a:lnTo>
                    <a:pt x="64" y="66"/>
                  </a:lnTo>
                  <a:lnTo>
                    <a:pt x="67" y="57"/>
                  </a:lnTo>
                  <a:lnTo>
                    <a:pt x="72" y="52"/>
                  </a:lnTo>
                  <a:lnTo>
                    <a:pt x="81" y="53"/>
                  </a:lnTo>
                  <a:lnTo>
                    <a:pt x="84" y="51"/>
                  </a:lnTo>
                  <a:lnTo>
                    <a:pt x="84" y="47"/>
                  </a:lnTo>
                  <a:lnTo>
                    <a:pt x="85" y="18"/>
                  </a:lnTo>
                  <a:lnTo>
                    <a:pt x="86" y="13"/>
                  </a:lnTo>
                  <a:lnTo>
                    <a:pt x="88" y="12"/>
                  </a:lnTo>
                  <a:lnTo>
                    <a:pt x="93" y="14"/>
                  </a:lnTo>
                  <a:lnTo>
                    <a:pt x="116" y="14"/>
                  </a:lnTo>
                  <a:lnTo>
                    <a:pt x="116" y="4"/>
                  </a:lnTo>
                  <a:lnTo>
                    <a:pt x="116" y="0"/>
                  </a:lnTo>
                  <a:lnTo>
                    <a:pt x="156" y="28"/>
                  </a:lnTo>
                  <a:lnTo>
                    <a:pt x="136" y="28"/>
                  </a:lnTo>
                  <a:lnTo>
                    <a:pt x="135" y="28"/>
                  </a:lnTo>
                  <a:lnTo>
                    <a:pt x="134" y="32"/>
                  </a:lnTo>
                  <a:lnTo>
                    <a:pt x="139" y="140"/>
                  </a:lnTo>
                  <a:lnTo>
                    <a:pt x="141" y="144"/>
                  </a:lnTo>
                  <a:lnTo>
                    <a:pt x="145" y="153"/>
                  </a:lnTo>
                  <a:lnTo>
                    <a:pt x="138" y="161"/>
                  </a:lnTo>
                  <a:lnTo>
                    <a:pt x="86" y="156"/>
                  </a:lnTo>
                  <a:lnTo>
                    <a:pt x="83" y="159"/>
                  </a:lnTo>
                  <a:lnTo>
                    <a:pt x="80" y="159"/>
                  </a:lnTo>
                  <a:lnTo>
                    <a:pt x="78" y="158"/>
                  </a:lnTo>
                  <a:lnTo>
                    <a:pt x="74" y="160"/>
                  </a:lnTo>
                  <a:lnTo>
                    <a:pt x="74" y="166"/>
                  </a:lnTo>
                  <a:lnTo>
                    <a:pt x="73" y="170"/>
                  </a:lnTo>
                  <a:lnTo>
                    <a:pt x="71" y="171"/>
                  </a:lnTo>
                  <a:lnTo>
                    <a:pt x="68" y="176"/>
                  </a:lnTo>
                  <a:lnTo>
                    <a:pt x="64" y="180"/>
                  </a:lnTo>
                  <a:lnTo>
                    <a:pt x="61" y="178"/>
                  </a:lnTo>
                  <a:lnTo>
                    <a:pt x="58" y="176"/>
                  </a:lnTo>
                  <a:lnTo>
                    <a:pt x="53" y="176"/>
                  </a:lnTo>
                  <a:lnTo>
                    <a:pt x="48" y="173"/>
                  </a:lnTo>
                  <a:lnTo>
                    <a:pt x="41" y="164"/>
                  </a:lnTo>
                  <a:lnTo>
                    <a:pt x="36" y="159"/>
                  </a:lnTo>
                  <a:lnTo>
                    <a:pt x="28" y="154"/>
                  </a:lnTo>
                  <a:lnTo>
                    <a:pt x="18" y="153"/>
                  </a:lnTo>
                  <a:lnTo>
                    <a:pt x="0" y="161"/>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85" name="Freeform 95"/>
            <p:cNvSpPr>
              <a:spLocks/>
            </p:cNvSpPr>
            <p:nvPr>
              <p:custDataLst>
                <p:tags r:id="rId86"/>
              </p:custDataLst>
            </p:nvPr>
          </p:nvSpPr>
          <p:spPr bwMode="gray">
            <a:xfrm>
              <a:off x="2327915" y="5671773"/>
              <a:ext cx="31200" cy="21600"/>
            </a:xfrm>
            <a:custGeom>
              <a:avLst/>
              <a:gdLst/>
              <a:ahLst/>
              <a:cxnLst>
                <a:cxn ang="0">
                  <a:pos x="24" y="0"/>
                </a:cxn>
                <a:cxn ang="0">
                  <a:pos x="18" y="0"/>
                </a:cxn>
                <a:cxn ang="0">
                  <a:pos x="0" y="6"/>
                </a:cxn>
                <a:cxn ang="0">
                  <a:pos x="3" y="13"/>
                </a:cxn>
                <a:cxn ang="0">
                  <a:pos x="16" y="27"/>
                </a:cxn>
                <a:cxn ang="0">
                  <a:pos x="35" y="21"/>
                </a:cxn>
                <a:cxn ang="0">
                  <a:pos x="39" y="14"/>
                </a:cxn>
                <a:cxn ang="0">
                  <a:pos x="39" y="7"/>
                </a:cxn>
                <a:cxn ang="0">
                  <a:pos x="37" y="1"/>
                </a:cxn>
                <a:cxn ang="0">
                  <a:pos x="24" y="0"/>
                </a:cxn>
              </a:cxnLst>
              <a:rect l="0" t="0" r="r" b="b"/>
              <a:pathLst>
                <a:path w="40" h="28">
                  <a:moveTo>
                    <a:pt x="24" y="0"/>
                  </a:moveTo>
                  <a:lnTo>
                    <a:pt x="18" y="0"/>
                  </a:lnTo>
                  <a:lnTo>
                    <a:pt x="0" y="6"/>
                  </a:lnTo>
                  <a:lnTo>
                    <a:pt x="3" y="13"/>
                  </a:lnTo>
                  <a:lnTo>
                    <a:pt x="16" y="27"/>
                  </a:lnTo>
                  <a:lnTo>
                    <a:pt x="35" y="21"/>
                  </a:lnTo>
                  <a:lnTo>
                    <a:pt x="39" y="14"/>
                  </a:lnTo>
                  <a:lnTo>
                    <a:pt x="39" y="7"/>
                  </a:lnTo>
                  <a:lnTo>
                    <a:pt x="37" y="1"/>
                  </a:lnTo>
                  <a:lnTo>
                    <a:pt x="24"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86" name="Freeform 96"/>
            <p:cNvSpPr>
              <a:spLocks/>
            </p:cNvSpPr>
            <p:nvPr>
              <p:custDataLst>
                <p:tags r:id="rId87"/>
              </p:custDataLst>
            </p:nvPr>
          </p:nvSpPr>
          <p:spPr bwMode="gray">
            <a:xfrm>
              <a:off x="2318315" y="5638173"/>
              <a:ext cx="51199" cy="40000"/>
            </a:xfrm>
            <a:custGeom>
              <a:avLst/>
              <a:gdLst/>
              <a:ahLst/>
              <a:cxnLst>
                <a:cxn ang="0">
                  <a:pos x="2" y="31"/>
                </a:cxn>
                <a:cxn ang="0">
                  <a:pos x="0" y="10"/>
                </a:cxn>
                <a:cxn ang="0">
                  <a:pos x="0" y="6"/>
                </a:cxn>
                <a:cxn ang="0">
                  <a:pos x="1" y="7"/>
                </a:cxn>
                <a:cxn ang="0">
                  <a:pos x="18" y="0"/>
                </a:cxn>
                <a:cxn ang="0">
                  <a:pos x="28" y="1"/>
                </a:cxn>
                <a:cxn ang="0">
                  <a:pos x="36" y="5"/>
                </a:cxn>
                <a:cxn ang="0">
                  <a:pos x="41" y="11"/>
                </a:cxn>
                <a:cxn ang="0">
                  <a:pos x="47" y="18"/>
                </a:cxn>
                <a:cxn ang="0">
                  <a:pos x="49" y="21"/>
                </a:cxn>
                <a:cxn ang="0">
                  <a:pos x="62" y="26"/>
                </a:cxn>
                <a:cxn ang="0">
                  <a:pos x="63" y="36"/>
                </a:cxn>
                <a:cxn ang="0">
                  <a:pos x="65" y="45"/>
                </a:cxn>
                <a:cxn ang="0">
                  <a:pos x="56" y="44"/>
                </a:cxn>
                <a:cxn ang="0">
                  <a:pos x="37" y="43"/>
                </a:cxn>
                <a:cxn ang="0">
                  <a:pos x="23" y="46"/>
                </a:cxn>
                <a:cxn ang="0">
                  <a:pos x="13" y="50"/>
                </a:cxn>
                <a:cxn ang="0">
                  <a:pos x="9" y="45"/>
                </a:cxn>
                <a:cxn ang="0">
                  <a:pos x="6" y="42"/>
                </a:cxn>
                <a:cxn ang="0">
                  <a:pos x="2" y="31"/>
                </a:cxn>
              </a:cxnLst>
              <a:rect l="0" t="0" r="r" b="b"/>
              <a:pathLst>
                <a:path w="66" h="51">
                  <a:moveTo>
                    <a:pt x="2" y="31"/>
                  </a:moveTo>
                  <a:lnTo>
                    <a:pt x="0" y="10"/>
                  </a:lnTo>
                  <a:lnTo>
                    <a:pt x="0" y="6"/>
                  </a:lnTo>
                  <a:lnTo>
                    <a:pt x="1" y="7"/>
                  </a:lnTo>
                  <a:lnTo>
                    <a:pt x="18" y="0"/>
                  </a:lnTo>
                  <a:lnTo>
                    <a:pt x="28" y="1"/>
                  </a:lnTo>
                  <a:lnTo>
                    <a:pt x="36" y="5"/>
                  </a:lnTo>
                  <a:lnTo>
                    <a:pt x="41" y="11"/>
                  </a:lnTo>
                  <a:lnTo>
                    <a:pt x="47" y="18"/>
                  </a:lnTo>
                  <a:lnTo>
                    <a:pt x="49" y="21"/>
                  </a:lnTo>
                  <a:lnTo>
                    <a:pt x="62" y="26"/>
                  </a:lnTo>
                  <a:lnTo>
                    <a:pt x="63" y="36"/>
                  </a:lnTo>
                  <a:lnTo>
                    <a:pt x="65" y="45"/>
                  </a:lnTo>
                  <a:lnTo>
                    <a:pt x="56" y="44"/>
                  </a:lnTo>
                  <a:lnTo>
                    <a:pt x="37" y="43"/>
                  </a:lnTo>
                  <a:lnTo>
                    <a:pt x="23" y="46"/>
                  </a:lnTo>
                  <a:lnTo>
                    <a:pt x="13" y="50"/>
                  </a:lnTo>
                  <a:lnTo>
                    <a:pt x="9" y="45"/>
                  </a:lnTo>
                  <a:lnTo>
                    <a:pt x="6" y="42"/>
                  </a:lnTo>
                  <a:lnTo>
                    <a:pt x="2" y="31"/>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87" name="Freeform 97"/>
            <p:cNvSpPr>
              <a:spLocks/>
            </p:cNvSpPr>
            <p:nvPr>
              <p:custDataLst>
                <p:tags r:id="rId88"/>
              </p:custDataLst>
            </p:nvPr>
          </p:nvSpPr>
          <p:spPr bwMode="gray">
            <a:xfrm>
              <a:off x="2319915" y="5654973"/>
              <a:ext cx="32800" cy="13600"/>
            </a:xfrm>
            <a:custGeom>
              <a:avLst/>
              <a:gdLst/>
              <a:ahLst/>
              <a:cxnLst>
                <a:cxn ang="0">
                  <a:pos x="0" y="0"/>
                </a:cxn>
                <a:cxn ang="0">
                  <a:pos x="1" y="12"/>
                </a:cxn>
                <a:cxn ang="0">
                  <a:pos x="16" y="14"/>
                </a:cxn>
                <a:cxn ang="0">
                  <a:pos x="25" y="17"/>
                </a:cxn>
                <a:cxn ang="0">
                  <a:pos x="30" y="14"/>
                </a:cxn>
                <a:cxn ang="0">
                  <a:pos x="38" y="10"/>
                </a:cxn>
                <a:cxn ang="0">
                  <a:pos x="42" y="10"/>
                </a:cxn>
                <a:cxn ang="0">
                  <a:pos x="40" y="6"/>
                </a:cxn>
                <a:cxn ang="0">
                  <a:pos x="25" y="2"/>
                </a:cxn>
                <a:cxn ang="0">
                  <a:pos x="17" y="4"/>
                </a:cxn>
                <a:cxn ang="0">
                  <a:pos x="11" y="2"/>
                </a:cxn>
                <a:cxn ang="0">
                  <a:pos x="0" y="0"/>
                </a:cxn>
              </a:cxnLst>
              <a:rect l="0" t="0" r="r" b="b"/>
              <a:pathLst>
                <a:path w="43" h="18">
                  <a:moveTo>
                    <a:pt x="0" y="0"/>
                  </a:moveTo>
                  <a:lnTo>
                    <a:pt x="1" y="12"/>
                  </a:lnTo>
                  <a:lnTo>
                    <a:pt x="16" y="14"/>
                  </a:lnTo>
                  <a:lnTo>
                    <a:pt x="25" y="17"/>
                  </a:lnTo>
                  <a:lnTo>
                    <a:pt x="30" y="14"/>
                  </a:lnTo>
                  <a:lnTo>
                    <a:pt x="38" y="10"/>
                  </a:lnTo>
                  <a:lnTo>
                    <a:pt x="42" y="10"/>
                  </a:lnTo>
                  <a:lnTo>
                    <a:pt x="40" y="6"/>
                  </a:lnTo>
                  <a:lnTo>
                    <a:pt x="25" y="2"/>
                  </a:lnTo>
                  <a:lnTo>
                    <a:pt x="17" y="4"/>
                  </a:lnTo>
                  <a:lnTo>
                    <a:pt x="11" y="2"/>
                  </a:lnTo>
                  <a:lnTo>
                    <a:pt x="0"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88" name="Freeform 98"/>
            <p:cNvSpPr>
              <a:spLocks/>
            </p:cNvSpPr>
            <p:nvPr>
              <p:custDataLst>
                <p:tags r:id="rId89"/>
              </p:custDataLst>
            </p:nvPr>
          </p:nvSpPr>
          <p:spPr bwMode="gray">
            <a:xfrm>
              <a:off x="2340715" y="5672573"/>
              <a:ext cx="76799" cy="54399"/>
            </a:xfrm>
            <a:custGeom>
              <a:avLst/>
              <a:gdLst/>
              <a:ahLst/>
              <a:cxnLst>
                <a:cxn ang="0">
                  <a:pos x="16" y="39"/>
                </a:cxn>
                <a:cxn ang="0">
                  <a:pos x="0" y="25"/>
                </a:cxn>
                <a:cxn ang="0">
                  <a:pos x="17" y="19"/>
                </a:cxn>
                <a:cxn ang="0">
                  <a:pos x="19" y="18"/>
                </a:cxn>
                <a:cxn ang="0">
                  <a:pos x="22" y="13"/>
                </a:cxn>
                <a:cxn ang="0">
                  <a:pos x="20" y="0"/>
                </a:cxn>
                <a:cxn ang="0">
                  <a:pos x="35" y="1"/>
                </a:cxn>
                <a:cxn ang="0">
                  <a:pos x="36" y="4"/>
                </a:cxn>
                <a:cxn ang="0">
                  <a:pos x="41" y="6"/>
                </a:cxn>
                <a:cxn ang="0">
                  <a:pos x="46" y="8"/>
                </a:cxn>
                <a:cxn ang="0">
                  <a:pos x="57" y="10"/>
                </a:cxn>
                <a:cxn ang="0">
                  <a:pos x="61" y="9"/>
                </a:cxn>
                <a:cxn ang="0">
                  <a:pos x="63" y="7"/>
                </a:cxn>
                <a:cxn ang="0">
                  <a:pos x="63" y="4"/>
                </a:cxn>
                <a:cxn ang="0">
                  <a:pos x="68" y="2"/>
                </a:cxn>
                <a:cxn ang="0">
                  <a:pos x="71" y="2"/>
                </a:cxn>
                <a:cxn ang="0">
                  <a:pos x="77" y="6"/>
                </a:cxn>
                <a:cxn ang="0">
                  <a:pos x="78" y="15"/>
                </a:cxn>
                <a:cxn ang="0">
                  <a:pos x="81" y="20"/>
                </a:cxn>
                <a:cxn ang="0">
                  <a:pos x="86" y="26"/>
                </a:cxn>
                <a:cxn ang="0">
                  <a:pos x="86" y="30"/>
                </a:cxn>
                <a:cxn ang="0">
                  <a:pos x="90" y="40"/>
                </a:cxn>
                <a:cxn ang="0">
                  <a:pos x="98" y="60"/>
                </a:cxn>
                <a:cxn ang="0">
                  <a:pos x="98" y="65"/>
                </a:cxn>
                <a:cxn ang="0">
                  <a:pos x="94" y="69"/>
                </a:cxn>
                <a:cxn ang="0">
                  <a:pos x="85" y="66"/>
                </a:cxn>
                <a:cxn ang="0">
                  <a:pos x="77" y="59"/>
                </a:cxn>
                <a:cxn ang="0">
                  <a:pos x="66" y="59"/>
                </a:cxn>
                <a:cxn ang="0">
                  <a:pos x="66" y="48"/>
                </a:cxn>
                <a:cxn ang="0">
                  <a:pos x="61" y="39"/>
                </a:cxn>
                <a:cxn ang="0">
                  <a:pos x="49" y="36"/>
                </a:cxn>
                <a:cxn ang="0">
                  <a:pos x="40" y="38"/>
                </a:cxn>
                <a:cxn ang="0">
                  <a:pos x="34" y="42"/>
                </a:cxn>
                <a:cxn ang="0">
                  <a:pos x="30" y="51"/>
                </a:cxn>
                <a:cxn ang="0">
                  <a:pos x="16" y="39"/>
                </a:cxn>
              </a:cxnLst>
              <a:rect l="0" t="0" r="r" b="b"/>
              <a:pathLst>
                <a:path w="99" h="70">
                  <a:moveTo>
                    <a:pt x="16" y="39"/>
                  </a:moveTo>
                  <a:lnTo>
                    <a:pt x="0" y="25"/>
                  </a:lnTo>
                  <a:lnTo>
                    <a:pt x="17" y="19"/>
                  </a:lnTo>
                  <a:lnTo>
                    <a:pt x="19" y="18"/>
                  </a:lnTo>
                  <a:lnTo>
                    <a:pt x="22" y="13"/>
                  </a:lnTo>
                  <a:lnTo>
                    <a:pt x="20" y="0"/>
                  </a:lnTo>
                  <a:lnTo>
                    <a:pt x="35" y="1"/>
                  </a:lnTo>
                  <a:lnTo>
                    <a:pt x="36" y="4"/>
                  </a:lnTo>
                  <a:lnTo>
                    <a:pt x="41" y="6"/>
                  </a:lnTo>
                  <a:lnTo>
                    <a:pt x="46" y="8"/>
                  </a:lnTo>
                  <a:lnTo>
                    <a:pt x="57" y="10"/>
                  </a:lnTo>
                  <a:lnTo>
                    <a:pt x="61" y="9"/>
                  </a:lnTo>
                  <a:lnTo>
                    <a:pt x="63" y="7"/>
                  </a:lnTo>
                  <a:lnTo>
                    <a:pt x="63" y="4"/>
                  </a:lnTo>
                  <a:lnTo>
                    <a:pt x="68" y="2"/>
                  </a:lnTo>
                  <a:lnTo>
                    <a:pt x="71" y="2"/>
                  </a:lnTo>
                  <a:lnTo>
                    <a:pt x="77" y="6"/>
                  </a:lnTo>
                  <a:lnTo>
                    <a:pt x="78" y="15"/>
                  </a:lnTo>
                  <a:lnTo>
                    <a:pt x="81" y="20"/>
                  </a:lnTo>
                  <a:lnTo>
                    <a:pt x="86" y="26"/>
                  </a:lnTo>
                  <a:lnTo>
                    <a:pt x="86" y="30"/>
                  </a:lnTo>
                  <a:lnTo>
                    <a:pt x="90" y="40"/>
                  </a:lnTo>
                  <a:lnTo>
                    <a:pt x="98" y="60"/>
                  </a:lnTo>
                  <a:lnTo>
                    <a:pt x="98" y="65"/>
                  </a:lnTo>
                  <a:lnTo>
                    <a:pt x="94" y="69"/>
                  </a:lnTo>
                  <a:lnTo>
                    <a:pt x="85" y="66"/>
                  </a:lnTo>
                  <a:lnTo>
                    <a:pt x="77" y="59"/>
                  </a:lnTo>
                  <a:lnTo>
                    <a:pt x="66" y="59"/>
                  </a:lnTo>
                  <a:lnTo>
                    <a:pt x="66" y="48"/>
                  </a:lnTo>
                  <a:lnTo>
                    <a:pt x="61" y="39"/>
                  </a:lnTo>
                  <a:lnTo>
                    <a:pt x="49" y="36"/>
                  </a:lnTo>
                  <a:lnTo>
                    <a:pt x="40" y="38"/>
                  </a:lnTo>
                  <a:lnTo>
                    <a:pt x="34" y="42"/>
                  </a:lnTo>
                  <a:lnTo>
                    <a:pt x="30" y="51"/>
                  </a:lnTo>
                  <a:lnTo>
                    <a:pt x="16" y="39"/>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89" name="Freeform 99"/>
            <p:cNvSpPr>
              <a:spLocks/>
            </p:cNvSpPr>
            <p:nvPr>
              <p:custDataLst>
                <p:tags r:id="rId90"/>
              </p:custDataLst>
            </p:nvPr>
          </p:nvSpPr>
          <p:spPr bwMode="gray">
            <a:xfrm>
              <a:off x="3075907" y="4665384"/>
              <a:ext cx="64799" cy="143998"/>
            </a:xfrm>
            <a:custGeom>
              <a:avLst/>
              <a:gdLst/>
              <a:ahLst/>
              <a:cxnLst>
                <a:cxn ang="0">
                  <a:pos x="74" y="8"/>
                </a:cxn>
                <a:cxn ang="0">
                  <a:pos x="71" y="2"/>
                </a:cxn>
                <a:cxn ang="0">
                  <a:pos x="68" y="0"/>
                </a:cxn>
                <a:cxn ang="0">
                  <a:pos x="61" y="7"/>
                </a:cxn>
                <a:cxn ang="0">
                  <a:pos x="42" y="27"/>
                </a:cxn>
                <a:cxn ang="0">
                  <a:pos x="32" y="32"/>
                </a:cxn>
                <a:cxn ang="0">
                  <a:pos x="7" y="88"/>
                </a:cxn>
                <a:cxn ang="0">
                  <a:pos x="0" y="115"/>
                </a:cxn>
                <a:cxn ang="0">
                  <a:pos x="1" y="123"/>
                </a:cxn>
                <a:cxn ang="0">
                  <a:pos x="0" y="145"/>
                </a:cxn>
                <a:cxn ang="0">
                  <a:pos x="2" y="146"/>
                </a:cxn>
                <a:cxn ang="0">
                  <a:pos x="3" y="155"/>
                </a:cxn>
                <a:cxn ang="0">
                  <a:pos x="2" y="169"/>
                </a:cxn>
                <a:cxn ang="0">
                  <a:pos x="5" y="174"/>
                </a:cxn>
                <a:cxn ang="0">
                  <a:pos x="12" y="176"/>
                </a:cxn>
                <a:cxn ang="0">
                  <a:pos x="24" y="179"/>
                </a:cxn>
                <a:cxn ang="0">
                  <a:pos x="26" y="182"/>
                </a:cxn>
                <a:cxn ang="0">
                  <a:pos x="38" y="184"/>
                </a:cxn>
                <a:cxn ang="0">
                  <a:pos x="44" y="181"/>
                </a:cxn>
                <a:cxn ang="0">
                  <a:pos x="46" y="179"/>
                </a:cxn>
                <a:cxn ang="0">
                  <a:pos x="48" y="175"/>
                </a:cxn>
                <a:cxn ang="0">
                  <a:pos x="46" y="171"/>
                </a:cxn>
                <a:cxn ang="0">
                  <a:pos x="43" y="168"/>
                </a:cxn>
                <a:cxn ang="0">
                  <a:pos x="37" y="167"/>
                </a:cxn>
                <a:cxn ang="0">
                  <a:pos x="29" y="155"/>
                </a:cxn>
                <a:cxn ang="0">
                  <a:pos x="24" y="133"/>
                </a:cxn>
                <a:cxn ang="0">
                  <a:pos x="24" y="115"/>
                </a:cxn>
                <a:cxn ang="0">
                  <a:pos x="26" y="106"/>
                </a:cxn>
                <a:cxn ang="0">
                  <a:pos x="32" y="98"/>
                </a:cxn>
                <a:cxn ang="0">
                  <a:pos x="30" y="90"/>
                </a:cxn>
                <a:cxn ang="0">
                  <a:pos x="33" y="83"/>
                </a:cxn>
                <a:cxn ang="0">
                  <a:pos x="38" y="75"/>
                </a:cxn>
                <a:cxn ang="0">
                  <a:pos x="53" y="50"/>
                </a:cxn>
                <a:cxn ang="0">
                  <a:pos x="65" y="36"/>
                </a:cxn>
                <a:cxn ang="0">
                  <a:pos x="83" y="21"/>
                </a:cxn>
                <a:cxn ang="0">
                  <a:pos x="74" y="8"/>
                </a:cxn>
              </a:cxnLst>
              <a:rect l="0" t="0" r="r" b="b"/>
              <a:pathLst>
                <a:path w="84" h="185">
                  <a:moveTo>
                    <a:pt x="74" y="8"/>
                  </a:moveTo>
                  <a:lnTo>
                    <a:pt x="71" y="2"/>
                  </a:lnTo>
                  <a:lnTo>
                    <a:pt x="68" y="0"/>
                  </a:lnTo>
                  <a:lnTo>
                    <a:pt x="61" y="7"/>
                  </a:lnTo>
                  <a:lnTo>
                    <a:pt x="42" y="27"/>
                  </a:lnTo>
                  <a:lnTo>
                    <a:pt x="32" y="32"/>
                  </a:lnTo>
                  <a:lnTo>
                    <a:pt x="7" y="88"/>
                  </a:lnTo>
                  <a:lnTo>
                    <a:pt x="0" y="115"/>
                  </a:lnTo>
                  <a:lnTo>
                    <a:pt x="1" y="123"/>
                  </a:lnTo>
                  <a:lnTo>
                    <a:pt x="0" y="145"/>
                  </a:lnTo>
                  <a:lnTo>
                    <a:pt x="2" y="146"/>
                  </a:lnTo>
                  <a:lnTo>
                    <a:pt x="3" y="155"/>
                  </a:lnTo>
                  <a:lnTo>
                    <a:pt x="2" y="169"/>
                  </a:lnTo>
                  <a:lnTo>
                    <a:pt x="5" y="174"/>
                  </a:lnTo>
                  <a:lnTo>
                    <a:pt x="12" y="176"/>
                  </a:lnTo>
                  <a:lnTo>
                    <a:pt x="24" y="179"/>
                  </a:lnTo>
                  <a:lnTo>
                    <a:pt x="26" y="182"/>
                  </a:lnTo>
                  <a:lnTo>
                    <a:pt x="38" y="184"/>
                  </a:lnTo>
                  <a:lnTo>
                    <a:pt x="44" y="181"/>
                  </a:lnTo>
                  <a:lnTo>
                    <a:pt x="46" y="179"/>
                  </a:lnTo>
                  <a:lnTo>
                    <a:pt x="48" y="175"/>
                  </a:lnTo>
                  <a:lnTo>
                    <a:pt x="46" y="171"/>
                  </a:lnTo>
                  <a:lnTo>
                    <a:pt x="43" y="168"/>
                  </a:lnTo>
                  <a:lnTo>
                    <a:pt x="37" y="167"/>
                  </a:lnTo>
                  <a:lnTo>
                    <a:pt x="29" y="155"/>
                  </a:lnTo>
                  <a:lnTo>
                    <a:pt x="24" y="133"/>
                  </a:lnTo>
                  <a:lnTo>
                    <a:pt x="24" y="115"/>
                  </a:lnTo>
                  <a:lnTo>
                    <a:pt x="26" y="106"/>
                  </a:lnTo>
                  <a:lnTo>
                    <a:pt x="32" y="98"/>
                  </a:lnTo>
                  <a:lnTo>
                    <a:pt x="30" y="90"/>
                  </a:lnTo>
                  <a:lnTo>
                    <a:pt x="33" y="83"/>
                  </a:lnTo>
                  <a:lnTo>
                    <a:pt x="38" y="75"/>
                  </a:lnTo>
                  <a:lnTo>
                    <a:pt x="53" y="50"/>
                  </a:lnTo>
                  <a:lnTo>
                    <a:pt x="65" y="36"/>
                  </a:lnTo>
                  <a:lnTo>
                    <a:pt x="83" y="21"/>
                  </a:lnTo>
                  <a:lnTo>
                    <a:pt x="74" y="8"/>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90" name="Freeform 100"/>
            <p:cNvSpPr>
              <a:spLocks/>
            </p:cNvSpPr>
            <p:nvPr>
              <p:custDataLst>
                <p:tags r:id="rId91"/>
              </p:custDataLst>
            </p:nvPr>
          </p:nvSpPr>
          <p:spPr bwMode="gray">
            <a:xfrm>
              <a:off x="2938308" y="4546185"/>
              <a:ext cx="84799" cy="54399"/>
            </a:xfrm>
            <a:custGeom>
              <a:avLst/>
              <a:gdLst/>
              <a:ahLst/>
              <a:cxnLst>
                <a:cxn ang="0">
                  <a:pos x="24" y="8"/>
                </a:cxn>
                <a:cxn ang="0">
                  <a:pos x="24" y="13"/>
                </a:cxn>
                <a:cxn ang="0">
                  <a:pos x="19" y="17"/>
                </a:cxn>
                <a:cxn ang="0">
                  <a:pos x="13" y="21"/>
                </a:cxn>
                <a:cxn ang="0">
                  <a:pos x="5" y="22"/>
                </a:cxn>
                <a:cxn ang="0">
                  <a:pos x="0" y="26"/>
                </a:cxn>
                <a:cxn ang="0">
                  <a:pos x="0" y="32"/>
                </a:cxn>
                <a:cxn ang="0">
                  <a:pos x="6" y="35"/>
                </a:cxn>
                <a:cxn ang="0">
                  <a:pos x="33" y="42"/>
                </a:cxn>
                <a:cxn ang="0">
                  <a:pos x="48" y="42"/>
                </a:cxn>
                <a:cxn ang="0">
                  <a:pos x="66" y="69"/>
                </a:cxn>
                <a:cxn ang="0">
                  <a:pos x="84" y="54"/>
                </a:cxn>
                <a:cxn ang="0">
                  <a:pos x="85" y="42"/>
                </a:cxn>
                <a:cxn ang="0">
                  <a:pos x="96" y="36"/>
                </a:cxn>
                <a:cxn ang="0">
                  <a:pos x="103" y="30"/>
                </a:cxn>
                <a:cxn ang="0">
                  <a:pos x="109" y="21"/>
                </a:cxn>
                <a:cxn ang="0">
                  <a:pos x="107" y="14"/>
                </a:cxn>
                <a:cxn ang="0">
                  <a:pos x="103" y="15"/>
                </a:cxn>
                <a:cxn ang="0">
                  <a:pos x="96" y="21"/>
                </a:cxn>
                <a:cxn ang="0">
                  <a:pos x="78" y="30"/>
                </a:cxn>
                <a:cxn ang="0">
                  <a:pos x="60" y="27"/>
                </a:cxn>
                <a:cxn ang="0">
                  <a:pos x="56" y="24"/>
                </a:cxn>
                <a:cxn ang="0">
                  <a:pos x="53" y="21"/>
                </a:cxn>
                <a:cxn ang="0">
                  <a:pos x="55" y="16"/>
                </a:cxn>
                <a:cxn ang="0">
                  <a:pos x="64" y="2"/>
                </a:cxn>
                <a:cxn ang="0">
                  <a:pos x="48" y="0"/>
                </a:cxn>
                <a:cxn ang="0">
                  <a:pos x="35" y="0"/>
                </a:cxn>
                <a:cxn ang="0">
                  <a:pos x="24" y="8"/>
                </a:cxn>
              </a:cxnLst>
              <a:rect l="0" t="0" r="r" b="b"/>
              <a:pathLst>
                <a:path w="110" h="70">
                  <a:moveTo>
                    <a:pt x="24" y="8"/>
                  </a:moveTo>
                  <a:lnTo>
                    <a:pt x="24" y="13"/>
                  </a:lnTo>
                  <a:lnTo>
                    <a:pt x="19" y="17"/>
                  </a:lnTo>
                  <a:lnTo>
                    <a:pt x="13" y="21"/>
                  </a:lnTo>
                  <a:lnTo>
                    <a:pt x="5" y="22"/>
                  </a:lnTo>
                  <a:lnTo>
                    <a:pt x="0" y="26"/>
                  </a:lnTo>
                  <a:lnTo>
                    <a:pt x="0" y="32"/>
                  </a:lnTo>
                  <a:lnTo>
                    <a:pt x="6" y="35"/>
                  </a:lnTo>
                  <a:lnTo>
                    <a:pt x="33" y="42"/>
                  </a:lnTo>
                  <a:lnTo>
                    <a:pt x="48" y="42"/>
                  </a:lnTo>
                  <a:lnTo>
                    <a:pt x="66" y="69"/>
                  </a:lnTo>
                  <a:lnTo>
                    <a:pt x="84" y="54"/>
                  </a:lnTo>
                  <a:lnTo>
                    <a:pt x="85" y="42"/>
                  </a:lnTo>
                  <a:lnTo>
                    <a:pt x="96" y="36"/>
                  </a:lnTo>
                  <a:lnTo>
                    <a:pt x="103" y="30"/>
                  </a:lnTo>
                  <a:lnTo>
                    <a:pt x="109" y="21"/>
                  </a:lnTo>
                  <a:lnTo>
                    <a:pt x="107" y="14"/>
                  </a:lnTo>
                  <a:lnTo>
                    <a:pt x="103" y="15"/>
                  </a:lnTo>
                  <a:lnTo>
                    <a:pt x="96" y="21"/>
                  </a:lnTo>
                  <a:lnTo>
                    <a:pt x="78" y="30"/>
                  </a:lnTo>
                  <a:lnTo>
                    <a:pt x="60" y="27"/>
                  </a:lnTo>
                  <a:lnTo>
                    <a:pt x="56" y="24"/>
                  </a:lnTo>
                  <a:lnTo>
                    <a:pt x="53" y="21"/>
                  </a:lnTo>
                  <a:lnTo>
                    <a:pt x="55" y="16"/>
                  </a:lnTo>
                  <a:lnTo>
                    <a:pt x="64" y="2"/>
                  </a:lnTo>
                  <a:lnTo>
                    <a:pt x="48" y="0"/>
                  </a:lnTo>
                  <a:lnTo>
                    <a:pt x="35" y="0"/>
                  </a:lnTo>
                  <a:lnTo>
                    <a:pt x="24" y="8"/>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91" name="Freeform 101"/>
            <p:cNvSpPr>
              <a:spLocks/>
            </p:cNvSpPr>
            <p:nvPr>
              <p:custDataLst>
                <p:tags r:id="rId92"/>
              </p:custDataLst>
            </p:nvPr>
          </p:nvSpPr>
          <p:spPr bwMode="gray">
            <a:xfrm>
              <a:off x="3003908" y="4543785"/>
              <a:ext cx="19200" cy="13600"/>
            </a:xfrm>
            <a:custGeom>
              <a:avLst/>
              <a:gdLst/>
              <a:ahLst/>
              <a:cxnLst>
                <a:cxn ang="0">
                  <a:pos x="7" y="0"/>
                </a:cxn>
                <a:cxn ang="0">
                  <a:pos x="2" y="6"/>
                </a:cxn>
                <a:cxn ang="0">
                  <a:pos x="0" y="9"/>
                </a:cxn>
                <a:cxn ang="0">
                  <a:pos x="1" y="13"/>
                </a:cxn>
                <a:cxn ang="0">
                  <a:pos x="14" y="16"/>
                </a:cxn>
                <a:cxn ang="0">
                  <a:pos x="20" y="16"/>
                </a:cxn>
                <a:cxn ang="0">
                  <a:pos x="24" y="13"/>
                </a:cxn>
                <a:cxn ang="0">
                  <a:pos x="16" y="3"/>
                </a:cxn>
                <a:cxn ang="0">
                  <a:pos x="7" y="0"/>
                </a:cxn>
              </a:cxnLst>
              <a:rect l="0" t="0" r="r" b="b"/>
              <a:pathLst>
                <a:path w="25" h="17">
                  <a:moveTo>
                    <a:pt x="7" y="0"/>
                  </a:moveTo>
                  <a:lnTo>
                    <a:pt x="2" y="6"/>
                  </a:lnTo>
                  <a:lnTo>
                    <a:pt x="0" y="9"/>
                  </a:lnTo>
                  <a:lnTo>
                    <a:pt x="1" y="13"/>
                  </a:lnTo>
                  <a:lnTo>
                    <a:pt x="14" y="16"/>
                  </a:lnTo>
                  <a:lnTo>
                    <a:pt x="20" y="16"/>
                  </a:lnTo>
                  <a:lnTo>
                    <a:pt x="24" y="13"/>
                  </a:lnTo>
                  <a:lnTo>
                    <a:pt x="16" y="3"/>
                  </a:lnTo>
                  <a:lnTo>
                    <a:pt x="7"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92" name="Freeform 102"/>
            <p:cNvSpPr>
              <a:spLocks/>
            </p:cNvSpPr>
            <p:nvPr>
              <p:custDataLst>
                <p:tags r:id="rId93"/>
              </p:custDataLst>
            </p:nvPr>
          </p:nvSpPr>
          <p:spPr bwMode="gray">
            <a:xfrm>
              <a:off x="3010308" y="4600584"/>
              <a:ext cx="22400" cy="13600"/>
            </a:xfrm>
            <a:custGeom>
              <a:avLst/>
              <a:gdLst/>
              <a:ahLst/>
              <a:cxnLst>
                <a:cxn ang="0">
                  <a:pos x="12" y="0"/>
                </a:cxn>
                <a:cxn ang="0">
                  <a:pos x="23" y="1"/>
                </a:cxn>
                <a:cxn ang="0">
                  <a:pos x="28" y="8"/>
                </a:cxn>
                <a:cxn ang="0">
                  <a:pos x="23" y="14"/>
                </a:cxn>
                <a:cxn ang="0">
                  <a:pos x="12" y="17"/>
                </a:cxn>
                <a:cxn ang="0">
                  <a:pos x="4" y="14"/>
                </a:cxn>
                <a:cxn ang="0">
                  <a:pos x="0" y="8"/>
                </a:cxn>
                <a:cxn ang="0">
                  <a:pos x="4" y="1"/>
                </a:cxn>
                <a:cxn ang="0">
                  <a:pos x="12" y="0"/>
                </a:cxn>
              </a:cxnLst>
              <a:rect l="0" t="0" r="r" b="b"/>
              <a:pathLst>
                <a:path w="29" h="18">
                  <a:moveTo>
                    <a:pt x="12" y="0"/>
                  </a:moveTo>
                  <a:lnTo>
                    <a:pt x="23" y="1"/>
                  </a:lnTo>
                  <a:lnTo>
                    <a:pt x="28" y="8"/>
                  </a:lnTo>
                  <a:lnTo>
                    <a:pt x="23" y="14"/>
                  </a:lnTo>
                  <a:lnTo>
                    <a:pt x="12" y="17"/>
                  </a:lnTo>
                  <a:lnTo>
                    <a:pt x="4" y="14"/>
                  </a:lnTo>
                  <a:lnTo>
                    <a:pt x="0" y="8"/>
                  </a:lnTo>
                  <a:lnTo>
                    <a:pt x="4" y="1"/>
                  </a:lnTo>
                  <a:lnTo>
                    <a:pt x="12"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93" name="Freeform 103"/>
            <p:cNvSpPr>
              <a:spLocks/>
            </p:cNvSpPr>
            <p:nvPr>
              <p:custDataLst>
                <p:tags r:id="rId94"/>
              </p:custDataLst>
            </p:nvPr>
          </p:nvSpPr>
          <p:spPr bwMode="gray">
            <a:xfrm>
              <a:off x="3078307" y="4562185"/>
              <a:ext cx="21600" cy="34400"/>
            </a:xfrm>
            <a:custGeom>
              <a:avLst/>
              <a:gdLst/>
              <a:ahLst/>
              <a:cxnLst>
                <a:cxn ang="0">
                  <a:pos x="13" y="0"/>
                </a:cxn>
                <a:cxn ang="0">
                  <a:pos x="18" y="2"/>
                </a:cxn>
                <a:cxn ang="0">
                  <a:pos x="22" y="6"/>
                </a:cxn>
                <a:cxn ang="0">
                  <a:pos x="27" y="21"/>
                </a:cxn>
                <a:cxn ang="0">
                  <a:pos x="22" y="36"/>
                </a:cxn>
                <a:cxn ang="0">
                  <a:pos x="18" y="41"/>
                </a:cxn>
                <a:cxn ang="0">
                  <a:pos x="13" y="43"/>
                </a:cxn>
                <a:cxn ang="0">
                  <a:pos x="7" y="41"/>
                </a:cxn>
                <a:cxn ang="0">
                  <a:pos x="4" y="36"/>
                </a:cxn>
                <a:cxn ang="0">
                  <a:pos x="0" y="21"/>
                </a:cxn>
                <a:cxn ang="0">
                  <a:pos x="4" y="6"/>
                </a:cxn>
                <a:cxn ang="0">
                  <a:pos x="7" y="2"/>
                </a:cxn>
                <a:cxn ang="0">
                  <a:pos x="13" y="0"/>
                </a:cxn>
              </a:cxnLst>
              <a:rect l="0" t="0" r="r" b="b"/>
              <a:pathLst>
                <a:path w="28" h="44">
                  <a:moveTo>
                    <a:pt x="13" y="0"/>
                  </a:moveTo>
                  <a:lnTo>
                    <a:pt x="18" y="2"/>
                  </a:lnTo>
                  <a:lnTo>
                    <a:pt x="22" y="6"/>
                  </a:lnTo>
                  <a:lnTo>
                    <a:pt x="27" y="21"/>
                  </a:lnTo>
                  <a:lnTo>
                    <a:pt x="22" y="36"/>
                  </a:lnTo>
                  <a:lnTo>
                    <a:pt x="18" y="41"/>
                  </a:lnTo>
                  <a:lnTo>
                    <a:pt x="13" y="43"/>
                  </a:lnTo>
                  <a:lnTo>
                    <a:pt x="7" y="41"/>
                  </a:lnTo>
                  <a:lnTo>
                    <a:pt x="4" y="36"/>
                  </a:lnTo>
                  <a:lnTo>
                    <a:pt x="0" y="21"/>
                  </a:lnTo>
                  <a:lnTo>
                    <a:pt x="4" y="6"/>
                  </a:lnTo>
                  <a:lnTo>
                    <a:pt x="7" y="2"/>
                  </a:lnTo>
                  <a:lnTo>
                    <a:pt x="13"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94" name="Freeform 104"/>
            <p:cNvSpPr>
              <a:spLocks/>
            </p:cNvSpPr>
            <p:nvPr>
              <p:custDataLst>
                <p:tags r:id="rId95"/>
              </p:custDataLst>
            </p:nvPr>
          </p:nvSpPr>
          <p:spPr bwMode="gray">
            <a:xfrm>
              <a:off x="3105507" y="4560585"/>
              <a:ext cx="14400" cy="29600"/>
            </a:xfrm>
            <a:custGeom>
              <a:avLst/>
              <a:gdLst/>
              <a:ahLst/>
              <a:cxnLst>
                <a:cxn ang="0">
                  <a:pos x="8" y="37"/>
                </a:cxn>
                <a:cxn ang="0">
                  <a:pos x="14" y="30"/>
                </a:cxn>
                <a:cxn ang="0">
                  <a:pos x="17" y="18"/>
                </a:cxn>
                <a:cxn ang="0">
                  <a:pos x="14" y="5"/>
                </a:cxn>
                <a:cxn ang="0">
                  <a:pos x="8" y="0"/>
                </a:cxn>
                <a:cxn ang="0">
                  <a:pos x="2" y="5"/>
                </a:cxn>
                <a:cxn ang="0">
                  <a:pos x="0" y="18"/>
                </a:cxn>
                <a:cxn ang="0">
                  <a:pos x="2" y="30"/>
                </a:cxn>
                <a:cxn ang="0">
                  <a:pos x="8" y="37"/>
                </a:cxn>
              </a:cxnLst>
              <a:rect l="0" t="0" r="r" b="b"/>
              <a:pathLst>
                <a:path w="18" h="38">
                  <a:moveTo>
                    <a:pt x="8" y="37"/>
                  </a:moveTo>
                  <a:lnTo>
                    <a:pt x="14" y="30"/>
                  </a:lnTo>
                  <a:lnTo>
                    <a:pt x="17" y="18"/>
                  </a:lnTo>
                  <a:lnTo>
                    <a:pt x="14" y="5"/>
                  </a:lnTo>
                  <a:lnTo>
                    <a:pt x="8" y="0"/>
                  </a:lnTo>
                  <a:lnTo>
                    <a:pt x="2" y="5"/>
                  </a:lnTo>
                  <a:lnTo>
                    <a:pt x="0" y="18"/>
                  </a:lnTo>
                  <a:lnTo>
                    <a:pt x="2" y="30"/>
                  </a:lnTo>
                  <a:lnTo>
                    <a:pt x="8" y="37"/>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95" name="Freeform 105"/>
            <p:cNvSpPr>
              <a:spLocks/>
            </p:cNvSpPr>
            <p:nvPr>
              <p:custDataLst>
                <p:tags r:id="rId96"/>
              </p:custDataLst>
            </p:nvPr>
          </p:nvSpPr>
          <p:spPr bwMode="gray">
            <a:xfrm>
              <a:off x="3032707" y="4581385"/>
              <a:ext cx="23200" cy="20800"/>
            </a:xfrm>
            <a:custGeom>
              <a:avLst/>
              <a:gdLst/>
              <a:ahLst/>
              <a:cxnLst>
                <a:cxn ang="0">
                  <a:pos x="14" y="25"/>
                </a:cxn>
                <a:cxn ang="0">
                  <a:pos x="24" y="21"/>
                </a:cxn>
                <a:cxn ang="0">
                  <a:pos x="29" y="13"/>
                </a:cxn>
                <a:cxn ang="0">
                  <a:pos x="24" y="3"/>
                </a:cxn>
                <a:cxn ang="0">
                  <a:pos x="14" y="0"/>
                </a:cxn>
                <a:cxn ang="0">
                  <a:pos x="4" y="3"/>
                </a:cxn>
                <a:cxn ang="0">
                  <a:pos x="0" y="13"/>
                </a:cxn>
                <a:cxn ang="0">
                  <a:pos x="4" y="21"/>
                </a:cxn>
                <a:cxn ang="0">
                  <a:pos x="14" y="25"/>
                </a:cxn>
              </a:cxnLst>
              <a:rect l="0" t="0" r="r" b="b"/>
              <a:pathLst>
                <a:path w="30" h="26">
                  <a:moveTo>
                    <a:pt x="14" y="25"/>
                  </a:moveTo>
                  <a:lnTo>
                    <a:pt x="24" y="21"/>
                  </a:lnTo>
                  <a:lnTo>
                    <a:pt x="29" y="13"/>
                  </a:lnTo>
                  <a:lnTo>
                    <a:pt x="24" y="3"/>
                  </a:lnTo>
                  <a:lnTo>
                    <a:pt x="14" y="0"/>
                  </a:lnTo>
                  <a:lnTo>
                    <a:pt x="4" y="3"/>
                  </a:lnTo>
                  <a:lnTo>
                    <a:pt x="0" y="13"/>
                  </a:lnTo>
                  <a:lnTo>
                    <a:pt x="4" y="21"/>
                  </a:lnTo>
                  <a:lnTo>
                    <a:pt x="14" y="25"/>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96" name="Freeform 106"/>
            <p:cNvSpPr>
              <a:spLocks/>
            </p:cNvSpPr>
            <p:nvPr>
              <p:custDataLst>
                <p:tags r:id="rId97"/>
              </p:custDataLst>
            </p:nvPr>
          </p:nvSpPr>
          <p:spPr bwMode="gray">
            <a:xfrm>
              <a:off x="3062307" y="4576585"/>
              <a:ext cx="13600" cy="32000"/>
            </a:xfrm>
            <a:custGeom>
              <a:avLst/>
              <a:gdLst/>
              <a:ahLst/>
              <a:cxnLst>
                <a:cxn ang="0">
                  <a:pos x="7" y="40"/>
                </a:cxn>
                <a:cxn ang="0">
                  <a:pos x="13" y="33"/>
                </a:cxn>
                <a:cxn ang="0">
                  <a:pos x="17" y="20"/>
                </a:cxn>
                <a:cxn ang="0">
                  <a:pos x="13" y="5"/>
                </a:cxn>
                <a:cxn ang="0">
                  <a:pos x="7" y="0"/>
                </a:cxn>
                <a:cxn ang="0">
                  <a:pos x="2" y="5"/>
                </a:cxn>
                <a:cxn ang="0">
                  <a:pos x="0" y="20"/>
                </a:cxn>
                <a:cxn ang="0">
                  <a:pos x="2" y="33"/>
                </a:cxn>
                <a:cxn ang="0">
                  <a:pos x="7" y="40"/>
                </a:cxn>
              </a:cxnLst>
              <a:rect l="0" t="0" r="r" b="b"/>
              <a:pathLst>
                <a:path w="18" h="41">
                  <a:moveTo>
                    <a:pt x="7" y="40"/>
                  </a:moveTo>
                  <a:lnTo>
                    <a:pt x="13" y="33"/>
                  </a:lnTo>
                  <a:lnTo>
                    <a:pt x="17" y="20"/>
                  </a:lnTo>
                  <a:lnTo>
                    <a:pt x="13" y="5"/>
                  </a:lnTo>
                  <a:lnTo>
                    <a:pt x="7" y="0"/>
                  </a:lnTo>
                  <a:lnTo>
                    <a:pt x="2" y="5"/>
                  </a:lnTo>
                  <a:lnTo>
                    <a:pt x="0" y="20"/>
                  </a:lnTo>
                  <a:lnTo>
                    <a:pt x="2" y="33"/>
                  </a:lnTo>
                  <a:lnTo>
                    <a:pt x="7" y="4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97" name="Freeform 107"/>
            <p:cNvSpPr>
              <a:spLocks/>
            </p:cNvSpPr>
            <p:nvPr>
              <p:custDataLst>
                <p:tags r:id="rId98"/>
              </p:custDataLst>
            </p:nvPr>
          </p:nvSpPr>
          <p:spPr bwMode="gray">
            <a:xfrm>
              <a:off x="3031107" y="4553385"/>
              <a:ext cx="24800" cy="19200"/>
            </a:xfrm>
            <a:custGeom>
              <a:avLst/>
              <a:gdLst/>
              <a:ahLst/>
              <a:cxnLst>
                <a:cxn ang="0">
                  <a:pos x="14" y="24"/>
                </a:cxn>
                <a:cxn ang="0">
                  <a:pos x="25" y="20"/>
                </a:cxn>
                <a:cxn ang="0">
                  <a:pos x="31" y="12"/>
                </a:cxn>
                <a:cxn ang="0">
                  <a:pos x="25" y="3"/>
                </a:cxn>
                <a:cxn ang="0">
                  <a:pos x="14" y="0"/>
                </a:cxn>
                <a:cxn ang="0">
                  <a:pos x="4" y="3"/>
                </a:cxn>
                <a:cxn ang="0">
                  <a:pos x="0" y="12"/>
                </a:cxn>
                <a:cxn ang="0">
                  <a:pos x="4" y="20"/>
                </a:cxn>
                <a:cxn ang="0">
                  <a:pos x="14" y="24"/>
                </a:cxn>
              </a:cxnLst>
              <a:rect l="0" t="0" r="r" b="b"/>
              <a:pathLst>
                <a:path w="32" h="25">
                  <a:moveTo>
                    <a:pt x="14" y="24"/>
                  </a:moveTo>
                  <a:lnTo>
                    <a:pt x="25" y="20"/>
                  </a:lnTo>
                  <a:lnTo>
                    <a:pt x="31" y="12"/>
                  </a:lnTo>
                  <a:lnTo>
                    <a:pt x="25" y="3"/>
                  </a:lnTo>
                  <a:lnTo>
                    <a:pt x="14" y="0"/>
                  </a:lnTo>
                  <a:lnTo>
                    <a:pt x="4" y="3"/>
                  </a:lnTo>
                  <a:lnTo>
                    <a:pt x="0" y="12"/>
                  </a:lnTo>
                  <a:lnTo>
                    <a:pt x="4" y="20"/>
                  </a:lnTo>
                  <a:lnTo>
                    <a:pt x="14" y="24"/>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98" name="Freeform 108"/>
            <p:cNvSpPr>
              <a:spLocks/>
            </p:cNvSpPr>
            <p:nvPr>
              <p:custDataLst>
                <p:tags r:id="rId99"/>
              </p:custDataLst>
            </p:nvPr>
          </p:nvSpPr>
          <p:spPr bwMode="gray">
            <a:xfrm>
              <a:off x="3135106" y="4515785"/>
              <a:ext cx="23200" cy="22400"/>
            </a:xfrm>
            <a:custGeom>
              <a:avLst/>
              <a:gdLst/>
              <a:ahLst/>
              <a:cxnLst>
                <a:cxn ang="0">
                  <a:pos x="29" y="2"/>
                </a:cxn>
                <a:cxn ang="0">
                  <a:pos x="24" y="0"/>
                </a:cxn>
                <a:cxn ang="0">
                  <a:pos x="18" y="0"/>
                </a:cxn>
                <a:cxn ang="0">
                  <a:pos x="13" y="5"/>
                </a:cxn>
                <a:cxn ang="0">
                  <a:pos x="1" y="19"/>
                </a:cxn>
                <a:cxn ang="0">
                  <a:pos x="0" y="23"/>
                </a:cxn>
                <a:cxn ang="0">
                  <a:pos x="3" y="28"/>
                </a:cxn>
                <a:cxn ang="0">
                  <a:pos x="11" y="25"/>
                </a:cxn>
                <a:cxn ang="0">
                  <a:pos x="20" y="19"/>
                </a:cxn>
                <a:cxn ang="0">
                  <a:pos x="27" y="10"/>
                </a:cxn>
                <a:cxn ang="0">
                  <a:pos x="29" y="2"/>
                </a:cxn>
              </a:cxnLst>
              <a:rect l="0" t="0" r="r" b="b"/>
              <a:pathLst>
                <a:path w="30" h="29">
                  <a:moveTo>
                    <a:pt x="29" y="2"/>
                  </a:moveTo>
                  <a:lnTo>
                    <a:pt x="24" y="0"/>
                  </a:lnTo>
                  <a:lnTo>
                    <a:pt x="18" y="0"/>
                  </a:lnTo>
                  <a:lnTo>
                    <a:pt x="13" y="5"/>
                  </a:lnTo>
                  <a:lnTo>
                    <a:pt x="1" y="19"/>
                  </a:lnTo>
                  <a:lnTo>
                    <a:pt x="0" y="23"/>
                  </a:lnTo>
                  <a:lnTo>
                    <a:pt x="3" y="28"/>
                  </a:lnTo>
                  <a:lnTo>
                    <a:pt x="11" y="25"/>
                  </a:lnTo>
                  <a:lnTo>
                    <a:pt x="20" y="19"/>
                  </a:lnTo>
                  <a:lnTo>
                    <a:pt x="27" y="10"/>
                  </a:lnTo>
                  <a:lnTo>
                    <a:pt x="29" y="2"/>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599" name="Freeform 109"/>
            <p:cNvSpPr>
              <a:spLocks/>
            </p:cNvSpPr>
            <p:nvPr>
              <p:custDataLst>
                <p:tags r:id="rId100"/>
              </p:custDataLst>
            </p:nvPr>
          </p:nvSpPr>
          <p:spPr bwMode="gray">
            <a:xfrm>
              <a:off x="3062307" y="4529385"/>
              <a:ext cx="32000" cy="24800"/>
            </a:xfrm>
            <a:custGeom>
              <a:avLst/>
              <a:gdLst/>
              <a:ahLst/>
              <a:cxnLst>
                <a:cxn ang="0">
                  <a:pos x="13" y="3"/>
                </a:cxn>
                <a:cxn ang="0">
                  <a:pos x="4" y="0"/>
                </a:cxn>
                <a:cxn ang="0">
                  <a:pos x="0" y="1"/>
                </a:cxn>
                <a:cxn ang="0">
                  <a:pos x="0" y="7"/>
                </a:cxn>
                <a:cxn ang="0">
                  <a:pos x="6" y="17"/>
                </a:cxn>
                <a:cxn ang="0">
                  <a:pos x="13" y="24"/>
                </a:cxn>
                <a:cxn ang="0">
                  <a:pos x="23" y="28"/>
                </a:cxn>
                <a:cxn ang="0">
                  <a:pos x="32" y="30"/>
                </a:cxn>
                <a:cxn ang="0">
                  <a:pos x="37" y="28"/>
                </a:cxn>
                <a:cxn ang="0">
                  <a:pos x="40" y="25"/>
                </a:cxn>
                <a:cxn ang="0">
                  <a:pos x="34" y="18"/>
                </a:cxn>
                <a:cxn ang="0">
                  <a:pos x="13" y="3"/>
                </a:cxn>
              </a:cxnLst>
              <a:rect l="0" t="0" r="r" b="b"/>
              <a:pathLst>
                <a:path w="41" h="31">
                  <a:moveTo>
                    <a:pt x="13" y="3"/>
                  </a:moveTo>
                  <a:lnTo>
                    <a:pt x="4" y="0"/>
                  </a:lnTo>
                  <a:lnTo>
                    <a:pt x="0" y="1"/>
                  </a:lnTo>
                  <a:lnTo>
                    <a:pt x="0" y="7"/>
                  </a:lnTo>
                  <a:lnTo>
                    <a:pt x="6" y="17"/>
                  </a:lnTo>
                  <a:lnTo>
                    <a:pt x="13" y="24"/>
                  </a:lnTo>
                  <a:lnTo>
                    <a:pt x="23" y="28"/>
                  </a:lnTo>
                  <a:lnTo>
                    <a:pt x="32" y="30"/>
                  </a:lnTo>
                  <a:lnTo>
                    <a:pt x="37" y="28"/>
                  </a:lnTo>
                  <a:lnTo>
                    <a:pt x="40" y="25"/>
                  </a:lnTo>
                  <a:lnTo>
                    <a:pt x="34" y="18"/>
                  </a:lnTo>
                  <a:lnTo>
                    <a:pt x="13" y="3"/>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00" name="Freeform 110"/>
            <p:cNvSpPr>
              <a:spLocks/>
            </p:cNvSpPr>
            <p:nvPr>
              <p:custDataLst>
                <p:tags r:id="rId101"/>
              </p:custDataLst>
            </p:nvPr>
          </p:nvSpPr>
          <p:spPr bwMode="gray">
            <a:xfrm>
              <a:off x="3053507" y="4543785"/>
              <a:ext cx="25600" cy="24000"/>
            </a:xfrm>
            <a:custGeom>
              <a:avLst/>
              <a:gdLst/>
              <a:ahLst/>
              <a:cxnLst>
                <a:cxn ang="0">
                  <a:pos x="18" y="9"/>
                </a:cxn>
                <a:cxn ang="0">
                  <a:pos x="10" y="2"/>
                </a:cxn>
                <a:cxn ang="0">
                  <a:pos x="5" y="0"/>
                </a:cxn>
                <a:cxn ang="0">
                  <a:pos x="0" y="3"/>
                </a:cxn>
                <a:cxn ang="0">
                  <a:pos x="0" y="11"/>
                </a:cxn>
                <a:cxn ang="0">
                  <a:pos x="6" y="18"/>
                </a:cxn>
                <a:cxn ang="0">
                  <a:pos x="15" y="23"/>
                </a:cxn>
                <a:cxn ang="0">
                  <a:pos x="23" y="28"/>
                </a:cxn>
                <a:cxn ang="0">
                  <a:pos x="28" y="30"/>
                </a:cxn>
                <a:cxn ang="0">
                  <a:pos x="33" y="26"/>
                </a:cxn>
                <a:cxn ang="0">
                  <a:pos x="31" y="20"/>
                </a:cxn>
                <a:cxn ang="0">
                  <a:pos x="26" y="13"/>
                </a:cxn>
                <a:cxn ang="0">
                  <a:pos x="18" y="9"/>
                </a:cxn>
              </a:cxnLst>
              <a:rect l="0" t="0" r="r" b="b"/>
              <a:pathLst>
                <a:path w="34" h="31">
                  <a:moveTo>
                    <a:pt x="18" y="9"/>
                  </a:moveTo>
                  <a:lnTo>
                    <a:pt x="10" y="2"/>
                  </a:lnTo>
                  <a:lnTo>
                    <a:pt x="5" y="0"/>
                  </a:lnTo>
                  <a:lnTo>
                    <a:pt x="0" y="3"/>
                  </a:lnTo>
                  <a:lnTo>
                    <a:pt x="0" y="11"/>
                  </a:lnTo>
                  <a:lnTo>
                    <a:pt x="6" y="18"/>
                  </a:lnTo>
                  <a:lnTo>
                    <a:pt x="15" y="23"/>
                  </a:lnTo>
                  <a:lnTo>
                    <a:pt x="23" y="28"/>
                  </a:lnTo>
                  <a:lnTo>
                    <a:pt x="28" y="30"/>
                  </a:lnTo>
                  <a:lnTo>
                    <a:pt x="33" y="26"/>
                  </a:lnTo>
                  <a:lnTo>
                    <a:pt x="31" y="20"/>
                  </a:lnTo>
                  <a:lnTo>
                    <a:pt x="26" y="13"/>
                  </a:lnTo>
                  <a:lnTo>
                    <a:pt x="18" y="9"/>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01" name="Freeform 111"/>
            <p:cNvSpPr>
              <a:spLocks/>
            </p:cNvSpPr>
            <p:nvPr>
              <p:custDataLst>
                <p:tags r:id="rId102"/>
              </p:custDataLst>
            </p:nvPr>
          </p:nvSpPr>
          <p:spPr bwMode="gray">
            <a:xfrm>
              <a:off x="3086307" y="4524585"/>
              <a:ext cx="17600" cy="20000"/>
            </a:xfrm>
            <a:custGeom>
              <a:avLst/>
              <a:gdLst/>
              <a:ahLst/>
              <a:cxnLst>
                <a:cxn ang="0">
                  <a:pos x="8" y="0"/>
                </a:cxn>
                <a:cxn ang="0">
                  <a:pos x="3" y="0"/>
                </a:cxn>
                <a:cxn ang="0">
                  <a:pos x="0" y="3"/>
                </a:cxn>
                <a:cxn ang="0">
                  <a:pos x="1" y="12"/>
                </a:cxn>
                <a:cxn ang="0">
                  <a:pos x="6" y="21"/>
                </a:cxn>
                <a:cxn ang="0">
                  <a:pos x="13" y="25"/>
                </a:cxn>
                <a:cxn ang="0">
                  <a:pos x="21" y="25"/>
                </a:cxn>
                <a:cxn ang="0">
                  <a:pos x="8" y="0"/>
                </a:cxn>
              </a:cxnLst>
              <a:rect l="0" t="0" r="r" b="b"/>
              <a:pathLst>
                <a:path w="22" h="26">
                  <a:moveTo>
                    <a:pt x="8" y="0"/>
                  </a:moveTo>
                  <a:lnTo>
                    <a:pt x="3" y="0"/>
                  </a:lnTo>
                  <a:lnTo>
                    <a:pt x="0" y="3"/>
                  </a:lnTo>
                  <a:lnTo>
                    <a:pt x="1" y="12"/>
                  </a:lnTo>
                  <a:lnTo>
                    <a:pt x="6" y="21"/>
                  </a:lnTo>
                  <a:lnTo>
                    <a:pt x="13" y="25"/>
                  </a:lnTo>
                  <a:lnTo>
                    <a:pt x="21" y="25"/>
                  </a:lnTo>
                  <a:lnTo>
                    <a:pt x="8"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02" name="Freeform 112"/>
            <p:cNvSpPr>
              <a:spLocks/>
            </p:cNvSpPr>
            <p:nvPr>
              <p:custDataLst>
                <p:tags r:id="rId103"/>
              </p:custDataLst>
            </p:nvPr>
          </p:nvSpPr>
          <p:spPr bwMode="gray">
            <a:xfrm>
              <a:off x="3117506" y="4546185"/>
              <a:ext cx="15200" cy="20000"/>
            </a:xfrm>
            <a:custGeom>
              <a:avLst/>
              <a:gdLst/>
              <a:ahLst/>
              <a:cxnLst>
                <a:cxn ang="0">
                  <a:pos x="11" y="0"/>
                </a:cxn>
                <a:cxn ang="0">
                  <a:pos x="7" y="0"/>
                </a:cxn>
                <a:cxn ang="0">
                  <a:pos x="1" y="3"/>
                </a:cxn>
                <a:cxn ang="0">
                  <a:pos x="0" y="10"/>
                </a:cxn>
                <a:cxn ang="0">
                  <a:pos x="11" y="24"/>
                </a:cxn>
                <a:cxn ang="0">
                  <a:pos x="17" y="18"/>
                </a:cxn>
                <a:cxn ang="0">
                  <a:pos x="19" y="10"/>
                </a:cxn>
                <a:cxn ang="0">
                  <a:pos x="11" y="0"/>
                </a:cxn>
              </a:cxnLst>
              <a:rect l="0" t="0" r="r" b="b"/>
              <a:pathLst>
                <a:path w="20" h="25">
                  <a:moveTo>
                    <a:pt x="11" y="0"/>
                  </a:moveTo>
                  <a:lnTo>
                    <a:pt x="7" y="0"/>
                  </a:lnTo>
                  <a:lnTo>
                    <a:pt x="1" y="3"/>
                  </a:lnTo>
                  <a:lnTo>
                    <a:pt x="0" y="10"/>
                  </a:lnTo>
                  <a:lnTo>
                    <a:pt x="11" y="24"/>
                  </a:lnTo>
                  <a:lnTo>
                    <a:pt x="17" y="18"/>
                  </a:lnTo>
                  <a:lnTo>
                    <a:pt x="19" y="10"/>
                  </a:lnTo>
                  <a:lnTo>
                    <a:pt x="11"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03" name="Freeform 113"/>
            <p:cNvSpPr>
              <a:spLocks/>
            </p:cNvSpPr>
            <p:nvPr>
              <p:custDataLst>
                <p:tags r:id="rId104"/>
              </p:custDataLst>
            </p:nvPr>
          </p:nvSpPr>
          <p:spPr bwMode="gray">
            <a:xfrm>
              <a:off x="2705511" y="4541385"/>
              <a:ext cx="1645582" cy="895990"/>
            </a:xfrm>
            <a:custGeom>
              <a:avLst/>
              <a:gdLst/>
              <a:ahLst/>
              <a:cxnLst>
                <a:cxn ang="0">
                  <a:pos x="1499" y="865"/>
                </a:cxn>
                <a:cxn ang="0">
                  <a:pos x="1482" y="732"/>
                </a:cxn>
                <a:cxn ang="0">
                  <a:pos x="1743" y="621"/>
                </a:cxn>
                <a:cxn ang="0">
                  <a:pos x="1750" y="670"/>
                </a:cxn>
                <a:cxn ang="0">
                  <a:pos x="1779" y="740"/>
                </a:cxn>
                <a:cxn ang="0">
                  <a:pos x="1844" y="655"/>
                </a:cxn>
                <a:cxn ang="0">
                  <a:pos x="1980" y="576"/>
                </a:cxn>
                <a:cxn ang="0">
                  <a:pos x="2068" y="542"/>
                </a:cxn>
                <a:cxn ang="0">
                  <a:pos x="2058" y="475"/>
                </a:cxn>
                <a:cxn ang="0">
                  <a:pos x="1882" y="410"/>
                </a:cxn>
                <a:cxn ang="0">
                  <a:pos x="1732" y="325"/>
                </a:cxn>
                <a:cxn ang="0">
                  <a:pos x="1613" y="273"/>
                </a:cxn>
                <a:cxn ang="0">
                  <a:pos x="1500" y="268"/>
                </a:cxn>
                <a:cxn ang="0">
                  <a:pos x="1385" y="331"/>
                </a:cxn>
                <a:cxn ang="0">
                  <a:pos x="1268" y="237"/>
                </a:cxn>
                <a:cxn ang="0">
                  <a:pos x="1131" y="181"/>
                </a:cxn>
                <a:cxn ang="0">
                  <a:pos x="1155" y="69"/>
                </a:cxn>
                <a:cxn ang="0">
                  <a:pos x="1059" y="0"/>
                </a:cxn>
                <a:cxn ang="0">
                  <a:pos x="1008" y="126"/>
                </a:cxn>
                <a:cxn ang="0">
                  <a:pos x="866" y="114"/>
                </a:cxn>
                <a:cxn ang="0">
                  <a:pos x="764" y="223"/>
                </a:cxn>
                <a:cxn ang="0">
                  <a:pos x="795" y="377"/>
                </a:cxn>
                <a:cxn ang="0">
                  <a:pos x="737" y="283"/>
                </a:cxn>
                <a:cxn ang="0">
                  <a:pos x="685" y="276"/>
                </a:cxn>
                <a:cxn ang="0">
                  <a:pos x="678" y="396"/>
                </a:cxn>
                <a:cxn ang="0">
                  <a:pos x="765" y="460"/>
                </a:cxn>
                <a:cxn ang="0">
                  <a:pos x="720" y="471"/>
                </a:cxn>
                <a:cxn ang="0">
                  <a:pos x="690" y="405"/>
                </a:cxn>
                <a:cxn ang="0">
                  <a:pos x="604" y="476"/>
                </a:cxn>
                <a:cxn ang="0">
                  <a:pos x="649" y="323"/>
                </a:cxn>
                <a:cxn ang="0">
                  <a:pos x="604" y="277"/>
                </a:cxn>
                <a:cxn ang="0">
                  <a:pos x="513" y="365"/>
                </a:cxn>
                <a:cxn ang="0">
                  <a:pos x="385" y="418"/>
                </a:cxn>
                <a:cxn ang="0">
                  <a:pos x="327" y="409"/>
                </a:cxn>
                <a:cxn ang="0">
                  <a:pos x="276" y="476"/>
                </a:cxn>
                <a:cxn ang="0">
                  <a:pos x="215" y="556"/>
                </a:cxn>
                <a:cxn ang="0">
                  <a:pos x="207" y="494"/>
                </a:cxn>
                <a:cxn ang="0">
                  <a:pos x="198" y="383"/>
                </a:cxn>
                <a:cxn ang="0">
                  <a:pos x="117" y="381"/>
                </a:cxn>
                <a:cxn ang="0">
                  <a:pos x="103" y="651"/>
                </a:cxn>
                <a:cxn ang="0">
                  <a:pos x="38" y="690"/>
                </a:cxn>
                <a:cxn ang="0">
                  <a:pos x="4" y="775"/>
                </a:cxn>
                <a:cxn ang="0">
                  <a:pos x="37" y="885"/>
                </a:cxn>
                <a:cxn ang="0">
                  <a:pos x="76" y="909"/>
                </a:cxn>
                <a:cxn ang="0">
                  <a:pos x="128" y="958"/>
                </a:cxn>
                <a:cxn ang="0">
                  <a:pos x="188" y="983"/>
                </a:cxn>
                <a:cxn ang="0">
                  <a:pos x="199" y="970"/>
                </a:cxn>
                <a:cxn ang="0">
                  <a:pos x="305" y="1084"/>
                </a:cxn>
                <a:cxn ang="0">
                  <a:pos x="339" y="1023"/>
                </a:cxn>
                <a:cxn ang="0">
                  <a:pos x="391" y="983"/>
                </a:cxn>
                <a:cxn ang="0">
                  <a:pos x="399" y="1040"/>
                </a:cxn>
                <a:cxn ang="0">
                  <a:pos x="404" y="1121"/>
                </a:cxn>
                <a:cxn ang="0">
                  <a:pos x="540" y="1117"/>
                </a:cxn>
                <a:cxn ang="0">
                  <a:pos x="658" y="1098"/>
                </a:cxn>
                <a:cxn ang="0">
                  <a:pos x="733" y="1023"/>
                </a:cxn>
                <a:cxn ang="0">
                  <a:pos x="769" y="950"/>
                </a:cxn>
                <a:cxn ang="0">
                  <a:pos x="870" y="883"/>
                </a:cxn>
                <a:cxn ang="0">
                  <a:pos x="1003" y="871"/>
                </a:cxn>
                <a:cxn ang="0">
                  <a:pos x="1193" y="885"/>
                </a:cxn>
                <a:cxn ang="0">
                  <a:pos x="1343" y="895"/>
                </a:cxn>
                <a:cxn ang="0">
                  <a:pos x="1415" y="949"/>
                </a:cxn>
              </a:cxnLst>
              <a:rect l="0" t="0" r="r" b="b"/>
              <a:pathLst>
                <a:path w="2118" h="1153">
                  <a:moveTo>
                    <a:pt x="1385" y="990"/>
                  </a:moveTo>
                  <a:lnTo>
                    <a:pt x="1387" y="986"/>
                  </a:lnTo>
                  <a:lnTo>
                    <a:pt x="1387" y="992"/>
                  </a:lnTo>
                  <a:lnTo>
                    <a:pt x="1383" y="1004"/>
                  </a:lnTo>
                  <a:lnTo>
                    <a:pt x="1387" y="1015"/>
                  </a:lnTo>
                  <a:lnTo>
                    <a:pt x="1394" y="1022"/>
                  </a:lnTo>
                  <a:lnTo>
                    <a:pt x="1403" y="1026"/>
                  </a:lnTo>
                  <a:lnTo>
                    <a:pt x="1414" y="1017"/>
                  </a:lnTo>
                  <a:lnTo>
                    <a:pt x="1426" y="1002"/>
                  </a:lnTo>
                  <a:lnTo>
                    <a:pt x="1453" y="963"/>
                  </a:lnTo>
                  <a:lnTo>
                    <a:pt x="1484" y="908"/>
                  </a:lnTo>
                  <a:lnTo>
                    <a:pt x="1485" y="892"/>
                  </a:lnTo>
                  <a:lnTo>
                    <a:pt x="1491" y="878"/>
                  </a:lnTo>
                  <a:lnTo>
                    <a:pt x="1499" y="865"/>
                  </a:lnTo>
                  <a:lnTo>
                    <a:pt x="1502" y="839"/>
                  </a:lnTo>
                  <a:lnTo>
                    <a:pt x="1504" y="823"/>
                  </a:lnTo>
                  <a:lnTo>
                    <a:pt x="1504" y="811"/>
                  </a:lnTo>
                  <a:lnTo>
                    <a:pt x="1499" y="801"/>
                  </a:lnTo>
                  <a:lnTo>
                    <a:pt x="1490" y="797"/>
                  </a:lnTo>
                  <a:lnTo>
                    <a:pt x="1482" y="797"/>
                  </a:lnTo>
                  <a:lnTo>
                    <a:pt x="1467" y="801"/>
                  </a:lnTo>
                  <a:lnTo>
                    <a:pt x="1458" y="799"/>
                  </a:lnTo>
                  <a:lnTo>
                    <a:pt x="1452" y="796"/>
                  </a:lnTo>
                  <a:lnTo>
                    <a:pt x="1447" y="790"/>
                  </a:lnTo>
                  <a:lnTo>
                    <a:pt x="1435" y="787"/>
                  </a:lnTo>
                  <a:lnTo>
                    <a:pt x="1458" y="764"/>
                  </a:lnTo>
                  <a:lnTo>
                    <a:pt x="1461" y="756"/>
                  </a:lnTo>
                  <a:lnTo>
                    <a:pt x="1482" y="732"/>
                  </a:lnTo>
                  <a:lnTo>
                    <a:pt x="1529" y="680"/>
                  </a:lnTo>
                  <a:lnTo>
                    <a:pt x="1598" y="692"/>
                  </a:lnTo>
                  <a:lnTo>
                    <a:pt x="1600" y="690"/>
                  </a:lnTo>
                  <a:lnTo>
                    <a:pt x="1601" y="686"/>
                  </a:lnTo>
                  <a:lnTo>
                    <a:pt x="1600" y="680"/>
                  </a:lnTo>
                  <a:lnTo>
                    <a:pt x="1610" y="675"/>
                  </a:lnTo>
                  <a:lnTo>
                    <a:pt x="1622" y="676"/>
                  </a:lnTo>
                  <a:lnTo>
                    <a:pt x="1631" y="676"/>
                  </a:lnTo>
                  <a:lnTo>
                    <a:pt x="1637" y="694"/>
                  </a:lnTo>
                  <a:lnTo>
                    <a:pt x="1683" y="680"/>
                  </a:lnTo>
                  <a:lnTo>
                    <a:pt x="1680" y="670"/>
                  </a:lnTo>
                  <a:lnTo>
                    <a:pt x="1720" y="637"/>
                  </a:lnTo>
                  <a:lnTo>
                    <a:pt x="1728" y="629"/>
                  </a:lnTo>
                  <a:lnTo>
                    <a:pt x="1743" y="621"/>
                  </a:lnTo>
                  <a:lnTo>
                    <a:pt x="1749" y="621"/>
                  </a:lnTo>
                  <a:lnTo>
                    <a:pt x="1751" y="623"/>
                  </a:lnTo>
                  <a:lnTo>
                    <a:pt x="1750" y="629"/>
                  </a:lnTo>
                  <a:lnTo>
                    <a:pt x="1744" y="638"/>
                  </a:lnTo>
                  <a:lnTo>
                    <a:pt x="1741" y="646"/>
                  </a:lnTo>
                  <a:lnTo>
                    <a:pt x="1745" y="648"/>
                  </a:lnTo>
                  <a:lnTo>
                    <a:pt x="1751" y="648"/>
                  </a:lnTo>
                  <a:lnTo>
                    <a:pt x="1759" y="644"/>
                  </a:lnTo>
                  <a:lnTo>
                    <a:pt x="1774" y="624"/>
                  </a:lnTo>
                  <a:lnTo>
                    <a:pt x="1785" y="609"/>
                  </a:lnTo>
                  <a:lnTo>
                    <a:pt x="1781" y="621"/>
                  </a:lnTo>
                  <a:lnTo>
                    <a:pt x="1779" y="634"/>
                  </a:lnTo>
                  <a:lnTo>
                    <a:pt x="1782" y="646"/>
                  </a:lnTo>
                  <a:lnTo>
                    <a:pt x="1750" y="670"/>
                  </a:lnTo>
                  <a:lnTo>
                    <a:pt x="1741" y="700"/>
                  </a:lnTo>
                  <a:lnTo>
                    <a:pt x="1701" y="730"/>
                  </a:lnTo>
                  <a:lnTo>
                    <a:pt x="1687" y="769"/>
                  </a:lnTo>
                  <a:lnTo>
                    <a:pt x="1684" y="777"/>
                  </a:lnTo>
                  <a:lnTo>
                    <a:pt x="1683" y="787"/>
                  </a:lnTo>
                  <a:lnTo>
                    <a:pt x="1685" y="799"/>
                  </a:lnTo>
                  <a:lnTo>
                    <a:pt x="1707" y="867"/>
                  </a:lnTo>
                  <a:lnTo>
                    <a:pt x="1723" y="841"/>
                  </a:lnTo>
                  <a:lnTo>
                    <a:pt x="1754" y="795"/>
                  </a:lnTo>
                  <a:lnTo>
                    <a:pt x="1768" y="790"/>
                  </a:lnTo>
                  <a:lnTo>
                    <a:pt x="1767" y="777"/>
                  </a:lnTo>
                  <a:lnTo>
                    <a:pt x="1770" y="765"/>
                  </a:lnTo>
                  <a:lnTo>
                    <a:pt x="1774" y="752"/>
                  </a:lnTo>
                  <a:lnTo>
                    <a:pt x="1779" y="740"/>
                  </a:lnTo>
                  <a:lnTo>
                    <a:pt x="1781" y="731"/>
                  </a:lnTo>
                  <a:lnTo>
                    <a:pt x="1778" y="723"/>
                  </a:lnTo>
                  <a:lnTo>
                    <a:pt x="1775" y="718"/>
                  </a:lnTo>
                  <a:lnTo>
                    <a:pt x="1773" y="712"/>
                  </a:lnTo>
                  <a:lnTo>
                    <a:pt x="1774" y="705"/>
                  </a:lnTo>
                  <a:lnTo>
                    <a:pt x="1782" y="698"/>
                  </a:lnTo>
                  <a:lnTo>
                    <a:pt x="1798" y="694"/>
                  </a:lnTo>
                  <a:lnTo>
                    <a:pt x="1806" y="689"/>
                  </a:lnTo>
                  <a:lnTo>
                    <a:pt x="1807" y="681"/>
                  </a:lnTo>
                  <a:lnTo>
                    <a:pt x="1807" y="672"/>
                  </a:lnTo>
                  <a:lnTo>
                    <a:pt x="1809" y="670"/>
                  </a:lnTo>
                  <a:lnTo>
                    <a:pt x="1811" y="670"/>
                  </a:lnTo>
                  <a:lnTo>
                    <a:pt x="1826" y="669"/>
                  </a:lnTo>
                  <a:lnTo>
                    <a:pt x="1844" y="655"/>
                  </a:lnTo>
                  <a:lnTo>
                    <a:pt x="1855" y="648"/>
                  </a:lnTo>
                  <a:lnTo>
                    <a:pt x="1864" y="650"/>
                  </a:lnTo>
                  <a:lnTo>
                    <a:pt x="1872" y="658"/>
                  </a:lnTo>
                  <a:lnTo>
                    <a:pt x="1893" y="650"/>
                  </a:lnTo>
                  <a:lnTo>
                    <a:pt x="1898" y="637"/>
                  </a:lnTo>
                  <a:lnTo>
                    <a:pt x="1913" y="625"/>
                  </a:lnTo>
                  <a:lnTo>
                    <a:pt x="1930" y="616"/>
                  </a:lnTo>
                  <a:lnTo>
                    <a:pt x="1935" y="605"/>
                  </a:lnTo>
                  <a:lnTo>
                    <a:pt x="1950" y="605"/>
                  </a:lnTo>
                  <a:lnTo>
                    <a:pt x="1968" y="606"/>
                  </a:lnTo>
                  <a:lnTo>
                    <a:pt x="1974" y="605"/>
                  </a:lnTo>
                  <a:lnTo>
                    <a:pt x="1982" y="600"/>
                  </a:lnTo>
                  <a:lnTo>
                    <a:pt x="1991" y="591"/>
                  </a:lnTo>
                  <a:lnTo>
                    <a:pt x="1980" y="576"/>
                  </a:lnTo>
                  <a:lnTo>
                    <a:pt x="1962" y="557"/>
                  </a:lnTo>
                  <a:lnTo>
                    <a:pt x="1958" y="552"/>
                  </a:lnTo>
                  <a:lnTo>
                    <a:pt x="1957" y="546"/>
                  </a:lnTo>
                  <a:lnTo>
                    <a:pt x="1958" y="541"/>
                  </a:lnTo>
                  <a:lnTo>
                    <a:pt x="1962" y="541"/>
                  </a:lnTo>
                  <a:lnTo>
                    <a:pt x="1969" y="541"/>
                  </a:lnTo>
                  <a:lnTo>
                    <a:pt x="1974" y="539"/>
                  </a:lnTo>
                  <a:lnTo>
                    <a:pt x="1980" y="535"/>
                  </a:lnTo>
                  <a:lnTo>
                    <a:pt x="2000" y="513"/>
                  </a:lnTo>
                  <a:lnTo>
                    <a:pt x="1999" y="497"/>
                  </a:lnTo>
                  <a:lnTo>
                    <a:pt x="2009" y="490"/>
                  </a:lnTo>
                  <a:lnTo>
                    <a:pt x="2018" y="507"/>
                  </a:lnTo>
                  <a:lnTo>
                    <a:pt x="2036" y="513"/>
                  </a:lnTo>
                  <a:lnTo>
                    <a:pt x="2068" y="542"/>
                  </a:lnTo>
                  <a:lnTo>
                    <a:pt x="2077" y="546"/>
                  </a:lnTo>
                  <a:lnTo>
                    <a:pt x="2080" y="545"/>
                  </a:lnTo>
                  <a:lnTo>
                    <a:pt x="2085" y="519"/>
                  </a:lnTo>
                  <a:lnTo>
                    <a:pt x="2086" y="513"/>
                  </a:lnTo>
                  <a:lnTo>
                    <a:pt x="2098" y="513"/>
                  </a:lnTo>
                  <a:lnTo>
                    <a:pt x="2108" y="511"/>
                  </a:lnTo>
                  <a:lnTo>
                    <a:pt x="2115" y="503"/>
                  </a:lnTo>
                  <a:lnTo>
                    <a:pt x="2117" y="498"/>
                  </a:lnTo>
                  <a:lnTo>
                    <a:pt x="2114" y="494"/>
                  </a:lnTo>
                  <a:lnTo>
                    <a:pt x="2104" y="486"/>
                  </a:lnTo>
                  <a:lnTo>
                    <a:pt x="2078" y="471"/>
                  </a:lnTo>
                  <a:lnTo>
                    <a:pt x="2070" y="468"/>
                  </a:lnTo>
                  <a:lnTo>
                    <a:pt x="2064" y="470"/>
                  </a:lnTo>
                  <a:lnTo>
                    <a:pt x="2058" y="475"/>
                  </a:lnTo>
                  <a:lnTo>
                    <a:pt x="2052" y="460"/>
                  </a:lnTo>
                  <a:lnTo>
                    <a:pt x="2033" y="435"/>
                  </a:lnTo>
                  <a:lnTo>
                    <a:pt x="2009" y="417"/>
                  </a:lnTo>
                  <a:lnTo>
                    <a:pt x="1980" y="401"/>
                  </a:lnTo>
                  <a:lnTo>
                    <a:pt x="1945" y="372"/>
                  </a:lnTo>
                  <a:lnTo>
                    <a:pt x="1928" y="373"/>
                  </a:lnTo>
                  <a:lnTo>
                    <a:pt x="1916" y="372"/>
                  </a:lnTo>
                  <a:lnTo>
                    <a:pt x="1909" y="368"/>
                  </a:lnTo>
                  <a:lnTo>
                    <a:pt x="1904" y="364"/>
                  </a:lnTo>
                  <a:lnTo>
                    <a:pt x="1896" y="362"/>
                  </a:lnTo>
                  <a:lnTo>
                    <a:pt x="1887" y="361"/>
                  </a:lnTo>
                  <a:lnTo>
                    <a:pt x="1886" y="384"/>
                  </a:lnTo>
                  <a:lnTo>
                    <a:pt x="1886" y="401"/>
                  </a:lnTo>
                  <a:lnTo>
                    <a:pt x="1882" y="410"/>
                  </a:lnTo>
                  <a:lnTo>
                    <a:pt x="1870" y="411"/>
                  </a:lnTo>
                  <a:lnTo>
                    <a:pt x="1870" y="404"/>
                  </a:lnTo>
                  <a:lnTo>
                    <a:pt x="1852" y="382"/>
                  </a:lnTo>
                  <a:lnTo>
                    <a:pt x="1868" y="372"/>
                  </a:lnTo>
                  <a:lnTo>
                    <a:pt x="1866" y="366"/>
                  </a:lnTo>
                  <a:lnTo>
                    <a:pt x="1828" y="382"/>
                  </a:lnTo>
                  <a:lnTo>
                    <a:pt x="1822" y="378"/>
                  </a:lnTo>
                  <a:lnTo>
                    <a:pt x="1778" y="374"/>
                  </a:lnTo>
                  <a:lnTo>
                    <a:pt x="1762" y="394"/>
                  </a:lnTo>
                  <a:lnTo>
                    <a:pt x="1749" y="376"/>
                  </a:lnTo>
                  <a:lnTo>
                    <a:pt x="1751" y="366"/>
                  </a:lnTo>
                  <a:lnTo>
                    <a:pt x="1750" y="354"/>
                  </a:lnTo>
                  <a:lnTo>
                    <a:pt x="1744" y="339"/>
                  </a:lnTo>
                  <a:lnTo>
                    <a:pt x="1732" y="325"/>
                  </a:lnTo>
                  <a:lnTo>
                    <a:pt x="1716" y="322"/>
                  </a:lnTo>
                  <a:lnTo>
                    <a:pt x="1697" y="324"/>
                  </a:lnTo>
                  <a:lnTo>
                    <a:pt x="1679" y="327"/>
                  </a:lnTo>
                  <a:lnTo>
                    <a:pt x="1664" y="328"/>
                  </a:lnTo>
                  <a:lnTo>
                    <a:pt x="1653" y="324"/>
                  </a:lnTo>
                  <a:lnTo>
                    <a:pt x="1646" y="320"/>
                  </a:lnTo>
                  <a:lnTo>
                    <a:pt x="1641" y="319"/>
                  </a:lnTo>
                  <a:lnTo>
                    <a:pt x="1635" y="320"/>
                  </a:lnTo>
                  <a:lnTo>
                    <a:pt x="1635" y="310"/>
                  </a:lnTo>
                  <a:lnTo>
                    <a:pt x="1627" y="307"/>
                  </a:lnTo>
                  <a:lnTo>
                    <a:pt x="1627" y="299"/>
                  </a:lnTo>
                  <a:lnTo>
                    <a:pt x="1622" y="279"/>
                  </a:lnTo>
                  <a:lnTo>
                    <a:pt x="1618" y="275"/>
                  </a:lnTo>
                  <a:lnTo>
                    <a:pt x="1613" y="273"/>
                  </a:lnTo>
                  <a:lnTo>
                    <a:pt x="1603" y="276"/>
                  </a:lnTo>
                  <a:lnTo>
                    <a:pt x="1592" y="285"/>
                  </a:lnTo>
                  <a:lnTo>
                    <a:pt x="1587" y="286"/>
                  </a:lnTo>
                  <a:lnTo>
                    <a:pt x="1583" y="286"/>
                  </a:lnTo>
                  <a:lnTo>
                    <a:pt x="1581" y="283"/>
                  </a:lnTo>
                  <a:lnTo>
                    <a:pt x="1579" y="272"/>
                  </a:lnTo>
                  <a:lnTo>
                    <a:pt x="1576" y="266"/>
                  </a:lnTo>
                  <a:lnTo>
                    <a:pt x="1566" y="265"/>
                  </a:lnTo>
                  <a:lnTo>
                    <a:pt x="1534" y="259"/>
                  </a:lnTo>
                  <a:lnTo>
                    <a:pt x="1514" y="253"/>
                  </a:lnTo>
                  <a:lnTo>
                    <a:pt x="1516" y="258"/>
                  </a:lnTo>
                  <a:lnTo>
                    <a:pt x="1515" y="264"/>
                  </a:lnTo>
                  <a:lnTo>
                    <a:pt x="1510" y="267"/>
                  </a:lnTo>
                  <a:lnTo>
                    <a:pt x="1500" y="268"/>
                  </a:lnTo>
                  <a:lnTo>
                    <a:pt x="1496" y="270"/>
                  </a:lnTo>
                  <a:lnTo>
                    <a:pt x="1493" y="275"/>
                  </a:lnTo>
                  <a:lnTo>
                    <a:pt x="1491" y="288"/>
                  </a:lnTo>
                  <a:lnTo>
                    <a:pt x="1492" y="307"/>
                  </a:lnTo>
                  <a:lnTo>
                    <a:pt x="1482" y="309"/>
                  </a:lnTo>
                  <a:lnTo>
                    <a:pt x="1472" y="314"/>
                  </a:lnTo>
                  <a:lnTo>
                    <a:pt x="1449" y="301"/>
                  </a:lnTo>
                  <a:lnTo>
                    <a:pt x="1441" y="307"/>
                  </a:lnTo>
                  <a:lnTo>
                    <a:pt x="1427" y="307"/>
                  </a:lnTo>
                  <a:lnTo>
                    <a:pt x="1413" y="290"/>
                  </a:lnTo>
                  <a:lnTo>
                    <a:pt x="1406" y="299"/>
                  </a:lnTo>
                  <a:lnTo>
                    <a:pt x="1398" y="312"/>
                  </a:lnTo>
                  <a:lnTo>
                    <a:pt x="1391" y="324"/>
                  </a:lnTo>
                  <a:lnTo>
                    <a:pt x="1385" y="331"/>
                  </a:lnTo>
                  <a:lnTo>
                    <a:pt x="1381" y="317"/>
                  </a:lnTo>
                  <a:lnTo>
                    <a:pt x="1373" y="301"/>
                  </a:lnTo>
                  <a:lnTo>
                    <a:pt x="1373" y="270"/>
                  </a:lnTo>
                  <a:lnTo>
                    <a:pt x="1376" y="251"/>
                  </a:lnTo>
                  <a:lnTo>
                    <a:pt x="1374" y="243"/>
                  </a:lnTo>
                  <a:lnTo>
                    <a:pt x="1368" y="241"/>
                  </a:lnTo>
                  <a:lnTo>
                    <a:pt x="1359" y="241"/>
                  </a:lnTo>
                  <a:lnTo>
                    <a:pt x="1351" y="235"/>
                  </a:lnTo>
                  <a:lnTo>
                    <a:pt x="1342" y="230"/>
                  </a:lnTo>
                  <a:lnTo>
                    <a:pt x="1329" y="227"/>
                  </a:lnTo>
                  <a:lnTo>
                    <a:pt x="1311" y="226"/>
                  </a:lnTo>
                  <a:lnTo>
                    <a:pt x="1298" y="235"/>
                  </a:lnTo>
                  <a:lnTo>
                    <a:pt x="1284" y="238"/>
                  </a:lnTo>
                  <a:lnTo>
                    <a:pt x="1268" y="237"/>
                  </a:lnTo>
                  <a:lnTo>
                    <a:pt x="1250" y="231"/>
                  </a:lnTo>
                  <a:lnTo>
                    <a:pt x="1216" y="213"/>
                  </a:lnTo>
                  <a:lnTo>
                    <a:pt x="1197" y="213"/>
                  </a:lnTo>
                  <a:lnTo>
                    <a:pt x="1179" y="209"/>
                  </a:lnTo>
                  <a:lnTo>
                    <a:pt x="1160" y="200"/>
                  </a:lnTo>
                  <a:lnTo>
                    <a:pt x="1151" y="193"/>
                  </a:lnTo>
                  <a:lnTo>
                    <a:pt x="1148" y="188"/>
                  </a:lnTo>
                  <a:lnTo>
                    <a:pt x="1156" y="183"/>
                  </a:lnTo>
                  <a:lnTo>
                    <a:pt x="1157" y="179"/>
                  </a:lnTo>
                  <a:lnTo>
                    <a:pt x="1155" y="170"/>
                  </a:lnTo>
                  <a:lnTo>
                    <a:pt x="1151" y="166"/>
                  </a:lnTo>
                  <a:lnTo>
                    <a:pt x="1145" y="167"/>
                  </a:lnTo>
                  <a:lnTo>
                    <a:pt x="1138" y="170"/>
                  </a:lnTo>
                  <a:lnTo>
                    <a:pt x="1131" y="181"/>
                  </a:lnTo>
                  <a:lnTo>
                    <a:pt x="1116" y="197"/>
                  </a:lnTo>
                  <a:lnTo>
                    <a:pt x="1103" y="211"/>
                  </a:lnTo>
                  <a:lnTo>
                    <a:pt x="1097" y="221"/>
                  </a:lnTo>
                  <a:lnTo>
                    <a:pt x="1089" y="221"/>
                  </a:lnTo>
                  <a:lnTo>
                    <a:pt x="1086" y="201"/>
                  </a:lnTo>
                  <a:lnTo>
                    <a:pt x="1077" y="191"/>
                  </a:lnTo>
                  <a:lnTo>
                    <a:pt x="1099" y="189"/>
                  </a:lnTo>
                  <a:lnTo>
                    <a:pt x="1126" y="158"/>
                  </a:lnTo>
                  <a:lnTo>
                    <a:pt x="1142" y="142"/>
                  </a:lnTo>
                  <a:lnTo>
                    <a:pt x="1149" y="128"/>
                  </a:lnTo>
                  <a:lnTo>
                    <a:pt x="1155" y="117"/>
                  </a:lnTo>
                  <a:lnTo>
                    <a:pt x="1156" y="94"/>
                  </a:lnTo>
                  <a:lnTo>
                    <a:pt x="1158" y="80"/>
                  </a:lnTo>
                  <a:lnTo>
                    <a:pt x="1155" y="69"/>
                  </a:lnTo>
                  <a:lnTo>
                    <a:pt x="1148" y="60"/>
                  </a:lnTo>
                  <a:lnTo>
                    <a:pt x="1138" y="52"/>
                  </a:lnTo>
                  <a:lnTo>
                    <a:pt x="1128" y="49"/>
                  </a:lnTo>
                  <a:lnTo>
                    <a:pt x="1120" y="51"/>
                  </a:lnTo>
                  <a:lnTo>
                    <a:pt x="1099" y="62"/>
                  </a:lnTo>
                  <a:lnTo>
                    <a:pt x="1079" y="68"/>
                  </a:lnTo>
                  <a:lnTo>
                    <a:pt x="1070" y="68"/>
                  </a:lnTo>
                  <a:lnTo>
                    <a:pt x="1069" y="50"/>
                  </a:lnTo>
                  <a:lnTo>
                    <a:pt x="1064" y="45"/>
                  </a:lnTo>
                  <a:lnTo>
                    <a:pt x="1072" y="19"/>
                  </a:lnTo>
                  <a:lnTo>
                    <a:pt x="1080" y="14"/>
                  </a:lnTo>
                  <a:lnTo>
                    <a:pt x="1080" y="9"/>
                  </a:lnTo>
                  <a:lnTo>
                    <a:pt x="1072" y="3"/>
                  </a:lnTo>
                  <a:lnTo>
                    <a:pt x="1059" y="0"/>
                  </a:lnTo>
                  <a:lnTo>
                    <a:pt x="1048" y="2"/>
                  </a:lnTo>
                  <a:lnTo>
                    <a:pt x="1039" y="8"/>
                  </a:lnTo>
                  <a:lnTo>
                    <a:pt x="1035" y="15"/>
                  </a:lnTo>
                  <a:lnTo>
                    <a:pt x="1018" y="37"/>
                  </a:lnTo>
                  <a:lnTo>
                    <a:pt x="1005" y="52"/>
                  </a:lnTo>
                  <a:lnTo>
                    <a:pt x="1010" y="60"/>
                  </a:lnTo>
                  <a:lnTo>
                    <a:pt x="1001" y="74"/>
                  </a:lnTo>
                  <a:lnTo>
                    <a:pt x="983" y="66"/>
                  </a:lnTo>
                  <a:lnTo>
                    <a:pt x="979" y="66"/>
                  </a:lnTo>
                  <a:lnTo>
                    <a:pt x="980" y="70"/>
                  </a:lnTo>
                  <a:lnTo>
                    <a:pt x="985" y="77"/>
                  </a:lnTo>
                  <a:lnTo>
                    <a:pt x="1012" y="96"/>
                  </a:lnTo>
                  <a:lnTo>
                    <a:pt x="1012" y="120"/>
                  </a:lnTo>
                  <a:lnTo>
                    <a:pt x="1008" y="126"/>
                  </a:lnTo>
                  <a:lnTo>
                    <a:pt x="1003" y="126"/>
                  </a:lnTo>
                  <a:lnTo>
                    <a:pt x="996" y="122"/>
                  </a:lnTo>
                  <a:lnTo>
                    <a:pt x="992" y="110"/>
                  </a:lnTo>
                  <a:lnTo>
                    <a:pt x="984" y="99"/>
                  </a:lnTo>
                  <a:lnTo>
                    <a:pt x="973" y="91"/>
                  </a:lnTo>
                  <a:lnTo>
                    <a:pt x="959" y="89"/>
                  </a:lnTo>
                  <a:lnTo>
                    <a:pt x="943" y="90"/>
                  </a:lnTo>
                  <a:lnTo>
                    <a:pt x="932" y="91"/>
                  </a:lnTo>
                  <a:lnTo>
                    <a:pt x="926" y="88"/>
                  </a:lnTo>
                  <a:lnTo>
                    <a:pt x="921" y="82"/>
                  </a:lnTo>
                  <a:lnTo>
                    <a:pt x="910" y="88"/>
                  </a:lnTo>
                  <a:lnTo>
                    <a:pt x="895" y="99"/>
                  </a:lnTo>
                  <a:lnTo>
                    <a:pt x="885" y="107"/>
                  </a:lnTo>
                  <a:lnTo>
                    <a:pt x="866" y="114"/>
                  </a:lnTo>
                  <a:lnTo>
                    <a:pt x="856" y="122"/>
                  </a:lnTo>
                  <a:lnTo>
                    <a:pt x="847" y="137"/>
                  </a:lnTo>
                  <a:lnTo>
                    <a:pt x="838" y="159"/>
                  </a:lnTo>
                  <a:lnTo>
                    <a:pt x="833" y="167"/>
                  </a:lnTo>
                  <a:lnTo>
                    <a:pt x="827" y="172"/>
                  </a:lnTo>
                  <a:lnTo>
                    <a:pt x="815" y="181"/>
                  </a:lnTo>
                  <a:lnTo>
                    <a:pt x="812" y="183"/>
                  </a:lnTo>
                  <a:lnTo>
                    <a:pt x="812" y="186"/>
                  </a:lnTo>
                  <a:lnTo>
                    <a:pt x="816" y="194"/>
                  </a:lnTo>
                  <a:lnTo>
                    <a:pt x="813" y="199"/>
                  </a:lnTo>
                  <a:lnTo>
                    <a:pt x="806" y="203"/>
                  </a:lnTo>
                  <a:lnTo>
                    <a:pt x="777" y="212"/>
                  </a:lnTo>
                  <a:lnTo>
                    <a:pt x="768" y="216"/>
                  </a:lnTo>
                  <a:lnTo>
                    <a:pt x="764" y="223"/>
                  </a:lnTo>
                  <a:lnTo>
                    <a:pt x="758" y="241"/>
                  </a:lnTo>
                  <a:lnTo>
                    <a:pt x="761" y="270"/>
                  </a:lnTo>
                  <a:lnTo>
                    <a:pt x="764" y="273"/>
                  </a:lnTo>
                  <a:lnTo>
                    <a:pt x="771" y="275"/>
                  </a:lnTo>
                  <a:lnTo>
                    <a:pt x="779" y="275"/>
                  </a:lnTo>
                  <a:lnTo>
                    <a:pt x="782" y="281"/>
                  </a:lnTo>
                  <a:lnTo>
                    <a:pt x="788" y="287"/>
                  </a:lnTo>
                  <a:lnTo>
                    <a:pt x="797" y="295"/>
                  </a:lnTo>
                  <a:lnTo>
                    <a:pt x="797" y="341"/>
                  </a:lnTo>
                  <a:lnTo>
                    <a:pt x="793" y="354"/>
                  </a:lnTo>
                  <a:lnTo>
                    <a:pt x="797" y="364"/>
                  </a:lnTo>
                  <a:lnTo>
                    <a:pt x="806" y="372"/>
                  </a:lnTo>
                  <a:lnTo>
                    <a:pt x="806" y="378"/>
                  </a:lnTo>
                  <a:lnTo>
                    <a:pt x="795" y="377"/>
                  </a:lnTo>
                  <a:lnTo>
                    <a:pt x="782" y="367"/>
                  </a:lnTo>
                  <a:lnTo>
                    <a:pt x="776" y="353"/>
                  </a:lnTo>
                  <a:lnTo>
                    <a:pt x="777" y="344"/>
                  </a:lnTo>
                  <a:lnTo>
                    <a:pt x="775" y="338"/>
                  </a:lnTo>
                  <a:lnTo>
                    <a:pt x="769" y="333"/>
                  </a:lnTo>
                  <a:lnTo>
                    <a:pt x="772" y="328"/>
                  </a:lnTo>
                  <a:lnTo>
                    <a:pt x="778" y="319"/>
                  </a:lnTo>
                  <a:lnTo>
                    <a:pt x="783" y="305"/>
                  </a:lnTo>
                  <a:lnTo>
                    <a:pt x="783" y="298"/>
                  </a:lnTo>
                  <a:lnTo>
                    <a:pt x="780" y="295"/>
                  </a:lnTo>
                  <a:lnTo>
                    <a:pt x="767" y="294"/>
                  </a:lnTo>
                  <a:lnTo>
                    <a:pt x="757" y="289"/>
                  </a:lnTo>
                  <a:lnTo>
                    <a:pt x="753" y="287"/>
                  </a:lnTo>
                  <a:lnTo>
                    <a:pt x="737" y="283"/>
                  </a:lnTo>
                  <a:lnTo>
                    <a:pt x="722" y="274"/>
                  </a:lnTo>
                  <a:lnTo>
                    <a:pt x="719" y="272"/>
                  </a:lnTo>
                  <a:lnTo>
                    <a:pt x="715" y="274"/>
                  </a:lnTo>
                  <a:lnTo>
                    <a:pt x="709" y="279"/>
                  </a:lnTo>
                  <a:lnTo>
                    <a:pt x="707" y="275"/>
                  </a:lnTo>
                  <a:lnTo>
                    <a:pt x="706" y="266"/>
                  </a:lnTo>
                  <a:lnTo>
                    <a:pt x="704" y="247"/>
                  </a:lnTo>
                  <a:lnTo>
                    <a:pt x="701" y="242"/>
                  </a:lnTo>
                  <a:lnTo>
                    <a:pt x="695" y="241"/>
                  </a:lnTo>
                  <a:lnTo>
                    <a:pt x="685" y="241"/>
                  </a:lnTo>
                  <a:lnTo>
                    <a:pt x="680" y="244"/>
                  </a:lnTo>
                  <a:lnTo>
                    <a:pt x="679" y="250"/>
                  </a:lnTo>
                  <a:lnTo>
                    <a:pt x="681" y="264"/>
                  </a:lnTo>
                  <a:lnTo>
                    <a:pt x="685" y="276"/>
                  </a:lnTo>
                  <a:lnTo>
                    <a:pt x="684" y="281"/>
                  </a:lnTo>
                  <a:lnTo>
                    <a:pt x="677" y="287"/>
                  </a:lnTo>
                  <a:lnTo>
                    <a:pt x="669" y="292"/>
                  </a:lnTo>
                  <a:lnTo>
                    <a:pt x="665" y="300"/>
                  </a:lnTo>
                  <a:lnTo>
                    <a:pt x="665" y="314"/>
                  </a:lnTo>
                  <a:lnTo>
                    <a:pt x="671" y="321"/>
                  </a:lnTo>
                  <a:lnTo>
                    <a:pt x="675" y="324"/>
                  </a:lnTo>
                  <a:lnTo>
                    <a:pt x="676" y="329"/>
                  </a:lnTo>
                  <a:lnTo>
                    <a:pt x="674" y="341"/>
                  </a:lnTo>
                  <a:lnTo>
                    <a:pt x="669" y="351"/>
                  </a:lnTo>
                  <a:lnTo>
                    <a:pt x="665" y="361"/>
                  </a:lnTo>
                  <a:lnTo>
                    <a:pt x="664" y="375"/>
                  </a:lnTo>
                  <a:lnTo>
                    <a:pt x="664" y="395"/>
                  </a:lnTo>
                  <a:lnTo>
                    <a:pt x="678" y="396"/>
                  </a:lnTo>
                  <a:lnTo>
                    <a:pt x="692" y="387"/>
                  </a:lnTo>
                  <a:lnTo>
                    <a:pt x="703" y="386"/>
                  </a:lnTo>
                  <a:lnTo>
                    <a:pt x="711" y="389"/>
                  </a:lnTo>
                  <a:lnTo>
                    <a:pt x="717" y="399"/>
                  </a:lnTo>
                  <a:lnTo>
                    <a:pt x="725" y="435"/>
                  </a:lnTo>
                  <a:lnTo>
                    <a:pt x="728" y="441"/>
                  </a:lnTo>
                  <a:lnTo>
                    <a:pt x="731" y="446"/>
                  </a:lnTo>
                  <a:lnTo>
                    <a:pt x="736" y="446"/>
                  </a:lnTo>
                  <a:lnTo>
                    <a:pt x="742" y="444"/>
                  </a:lnTo>
                  <a:lnTo>
                    <a:pt x="746" y="446"/>
                  </a:lnTo>
                  <a:lnTo>
                    <a:pt x="751" y="448"/>
                  </a:lnTo>
                  <a:lnTo>
                    <a:pt x="762" y="453"/>
                  </a:lnTo>
                  <a:lnTo>
                    <a:pt x="768" y="454"/>
                  </a:lnTo>
                  <a:lnTo>
                    <a:pt x="765" y="460"/>
                  </a:lnTo>
                  <a:lnTo>
                    <a:pt x="758" y="463"/>
                  </a:lnTo>
                  <a:lnTo>
                    <a:pt x="750" y="465"/>
                  </a:lnTo>
                  <a:lnTo>
                    <a:pt x="745" y="468"/>
                  </a:lnTo>
                  <a:lnTo>
                    <a:pt x="742" y="472"/>
                  </a:lnTo>
                  <a:lnTo>
                    <a:pt x="741" y="477"/>
                  </a:lnTo>
                  <a:lnTo>
                    <a:pt x="742" y="482"/>
                  </a:lnTo>
                  <a:lnTo>
                    <a:pt x="746" y="498"/>
                  </a:lnTo>
                  <a:lnTo>
                    <a:pt x="745" y="515"/>
                  </a:lnTo>
                  <a:lnTo>
                    <a:pt x="742" y="518"/>
                  </a:lnTo>
                  <a:lnTo>
                    <a:pt x="737" y="517"/>
                  </a:lnTo>
                  <a:lnTo>
                    <a:pt x="734" y="513"/>
                  </a:lnTo>
                  <a:lnTo>
                    <a:pt x="732" y="506"/>
                  </a:lnTo>
                  <a:lnTo>
                    <a:pt x="728" y="486"/>
                  </a:lnTo>
                  <a:lnTo>
                    <a:pt x="720" y="471"/>
                  </a:lnTo>
                  <a:lnTo>
                    <a:pt x="718" y="470"/>
                  </a:lnTo>
                  <a:lnTo>
                    <a:pt x="714" y="471"/>
                  </a:lnTo>
                  <a:lnTo>
                    <a:pt x="711" y="477"/>
                  </a:lnTo>
                  <a:lnTo>
                    <a:pt x="707" y="485"/>
                  </a:lnTo>
                  <a:lnTo>
                    <a:pt x="700" y="490"/>
                  </a:lnTo>
                  <a:lnTo>
                    <a:pt x="698" y="490"/>
                  </a:lnTo>
                  <a:lnTo>
                    <a:pt x="698" y="486"/>
                  </a:lnTo>
                  <a:lnTo>
                    <a:pt x="700" y="482"/>
                  </a:lnTo>
                  <a:lnTo>
                    <a:pt x="704" y="464"/>
                  </a:lnTo>
                  <a:lnTo>
                    <a:pt x="706" y="438"/>
                  </a:lnTo>
                  <a:lnTo>
                    <a:pt x="706" y="403"/>
                  </a:lnTo>
                  <a:lnTo>
                    <a:pt x="701" y="394"/>
                  </a:lnTo>
                  <a:lnTo>
                    <a:pt x="693" y="403"/>
                  </a:lnTo>
                  <a:lnTo>
                    <a:pt x="690" y="405"/>
                  </a:lnTo>
                  <a:lnTo>
                    <a:pt x="681" y="407"/>
                  </a:lnTo>
                  <a:lnTo>
                    <a:pt x="677" y="408"/>
                  </a:lnTo>
                  <a:lnTo>
                    <a:pt x="674" y="410"/>
                  </a:lnTo>
                  <a:lnTo>
                    <a:pt x="671" y="415"/>
                  </a:lnTo>
                  <a:lnTo>
                    <a:pt x="670" y="463"/>
                  </a:lnTo>
                  <a:lnTo>
                    <a:pt x="666" y="476"/>
                  </a:lnTo>
                  <a:lnTo>
                    <a:pt x="661" y="480"/>
                  </a:lnTo>
                  <a:lnTo>
                    <a:pt x="657" y="482"/>
                  </a:lnTo>
                  <a:lnTo>
                    <a:pt x="645" y="485"/>
                  </a:lnTo>
                  <a:lnTo>
                    <a:pt x="639" y="488"/>
                  </a:lnTo>
                  <a:lnTo>
                    <a:pt x="626" y="490"/>
                  </a:lnTo>
                  <a:lnTo>
                    <a:pt x="613" y="486"/>
                  </a:lnTo>
                  <a:lnTo>
                    <a:pt x="596" y="481"/>
                  </a:lnTo>
                  <a:lnTo>
                    <a:pt x="604" y="476"/>
                  </a:lnTo>
                  <a:lnTo>
                    <a:pt x="617" y="474"/>
                  </a:lnTo>
                  <a:lnTo>
                    <a:pt x="637" y="471"/>
                  </a:lnTo>
                  <a:lnTo>
                    <a:pt x="643" y="465"/>
                  </a:lnTo>
                  <a:lnTo>
                    <a:pt x="644" y="462"/>
                  </a:lnTo>
                  <a:lnTo>
                    <a:pt x="641" y="454"/>
                  </a:lnTo>
                  <a:lnTo>
                    <a:pt x="641" y="450"/>
                  </a:lnTo>
                  <a:lnTo>
                    <a:pt x="659" y="422"/>
                  </a:lnTo>
                  <a:lnTo>
                    <a:pt x="661" y="413"/>
                  </a:lnTo>
                  <a:lnTo>
                    <a:pt x="659" y="410"/>
                  </a:lnTo>
                  <a:lnTo>
                    <a:pt x="654" y="408"/>
                  </a:lnTo>
                  <a:lnTo>
                    <a:pt x="650" y="405"/>
                  </a:lnTo>
                  <a:lnTo>
                    <a:pt x="652" y="345"/>
                  </a:lnTo>
                  <a:lnTo>
                    <a:pt x="652" y="333"/>
                  </a:lnTo>
                  <a:lnTo>
                    <a:pt x="649" y="323"/>
                  </a:lnTo>
                  <a:lnTo>
                    <a:pt x="645" y="314"/>
                  </a:lnTo>
                  <a:lnTo>
                    <a:pt x="645" y="288"/>
                  </a:lnTo>
                  <a:lnTo>
                    <a:pt x="652" y="284"/>
                  </a:lnTo>
                  <a:lnTo>
                    <a:pt x="653" y="270"/>
                  </a:lnTo>
                  <a:lnTo>
                    <a:pt x="665" y="259"/>
                  </a:lnTo>
                  <a:lnTo>
                    <a:pt x="665" y="254"/>
                  </a:lnTo>
                  <a:lnTo>
                    <a:pt x="661" y="250"/>
                  </a:lnTo>
                  <a:lnTo>
                    <a:pt x="654" y="246"/>
                  </a:lnTo>
                  <a:lnTo>
                    <a:pt x="628" y="248"/>
                  </a:lnTo>
                  <a:lnTo>
                    <a:pt x="624" y="243"/>
                  </a:lnTo>
                  <a:lnTo>
                    <a:pt x="617" y="244"/>
                  </a:lnTo>
                  <a:lnTo>
                    <a:pt x="613" y="248"/>
                  </a:lnTo>
                  <a:lnTo>
                    <a:pt x="606" y="261"/>
                  </a:lnTo>
                  <a:lnTo>
                    <a:pt x="604" y="277"/>
                  </a:lnTo>
                  <a:lnTo>
                    <a:pt x="601" y="287"/>
                  </a:lnTo>
                  <a:lnTo>
                    <a:pt x="594" y="295"/>
                  </a:lnTo>
                  <a:lnTo>
                    <a:pt x="587" y="301"/>
                  </a:lnTo>
                  <a:lnTo>
                    <a:pt x="581" y="308"/>
                  </a:lnTo>
                  <a:lnTo>
                    <a:pt x="578" y="317"/>
                  </a:lnTo>
                  <a:lnTo>
                    <a:pt x="576" y="338"/>
                  </a:lnTo>
                  <a:lnTo>
                    <a:pt x="577" y="366"/>
                  </a:lnTo>
                  <a:lnTo>
                    <a:pt x="581" y="375"/>
                  </a:lnTo>
                  <a:lnTo>
                    <a:pt x="585" y="392"/>
                  </a:lnTo>
                  <a:lnTo>
                    <a:pt x="583" y="397"/>
                  </a:lnTo>
                  <a:lnTo>
                    <a:pt x="582" y="399"/>
                  </a:lnTo>
                  <a:lnTo>
                    <a:pt x="578" y="399"/>
                  </a:lnTo>
                  <a:lnTo>
                    <a:pt x="547" y="370"/>
                  </a:lnTo>
                  <a:lnTo>
                    <a:pt x="513" y="365"/>
                  </a:lnTo>
                  <a:lnTo>
                    <a:pt x="508" y="377"/>
                  </a:lnTo>
                  <a:lnTo>
                    <a:pt x="511" y="385"/>
                  </a:lnTo>
                  <a:lnTo>
                    <a:pt x="511" y="399"/>
                  </a:lnTo>
                  <a:lnTo>
                    <a:pt x="491" y="416"/>
                  </a:lnTo>
                  <a:lnTo>
                    <a:pt x="493" y="392"/>
                  </a:lnTo>
                  <a:lnTo>
                    <a:pt x="484" y="392"/>
                  </a:lnTo>
                  <a:lnTo>
                    <a:pt x="476" y="399"/>
                  </a:lnTo>
                  <a:lnTo>
                    <a:pt x="475" y="410"/>
                  </a:lnTo>
                  <a:lnTo>
                    <a:pt x="453" y="408"/>
                  </a:lnTo>
                  <a:lnTo>
                    <a:pt x="433" y="411"/>
                  </a:lnTo>
                  <a:lnTo>
                    <a:pt x="427" y="416"/>
                  </a:lnTo>
                  <a:lnTo>
                    <a:pt x="427" y="396"/>
                  </a:lnTo>
                  <a:lnTo>
                    <a:pt x="421" y="396"/>
                  </a:lnTo>
                  <a:lnTo>
                    <a:pt x="385" y="418"/>
                  </a:lnTo>
                  <a:lnTo>
                    <a:pt x="374" y="421"/>
                  </a:lnTo>
                  <a:lnTo>
                    <a:pt x="364" y="426"/>
                  </a:lnTo>
                  <a:lnTo>
                    <a:pt x="352" y="438"/>
                  </a:lnTo>
                  <a:lnTo>
                    <a:pt x="346" y="450"/>
                  </a:lnTo>
                  <a:lnTo>
                    <a:pt x="346" y="454"/>
                  </a:lnTo>
                  <a:lnTo>
                    <a:pt x="344" y="465"/>
                  </a:lnTo>
                  <a:lnTo>
                    <a:pt x="340" y="466"/>
                  </a:lnTo>
                  <a:lnTo>
                    <a:pt x="334" y="462"/>
                  </a:lnTo>
                  <a:lnTo>
                    <a:pt x="320" y="457"/>
                  </a:lnTo>
                  <a:lnTo>
                    <a:pt x="320" y="441"/>
                  </a:lnTo>
                  <a:lnTo>
                    <a:pt x="330" y="433"/>
                  </a:lnTo>
                  <a:lnTo>
                    <a:pt x="333" y="427"/>
                  </a:lnTo>
                  <a:lnTo>
                    <a:pt x="331" y="419"/>
                  </a:lnTo>
                  <a:lnTo>
                    <a:pt x="327" y="409"/>
                  </a:lnTo>
                  <a:lnTo>
                    <a:pt x="317" y="403"/>
                  </a:lnTo>
                  <a:lnTo>
                    <a:pt x="304" y="399"/>
                  </a:lnTo>
                  <a:lnTo>
                    <a:pt x="300" y="403"/>
                  </a:lnTo>
                  <a:lnTo>
                    <a:pt x="294" y="404"/>
                  </a:lnTo>
                  <a:lnTo>
                    <a:pt x="285" y="404"/>
                  </a:lnTo>
                  <a:lnTo>
                    <a:pt x="298" y="411"/>
                  </a:lnTo>
                  <a:lnTo>
                    <a:pt x="297" y="436"/>
                  </a:lnTo>
                  <a:lnTo>
                    <a:pt x="298" y="450"/>
                  </a:lnTo>
                  <a:lnTo>
                    <a:pt x="304" y="463"/>
                  </a:lnTo>
                  <a:lnTo>
                    <a:pt x="301" y="480"/>
                  </a:lnTo>
                  <a:lnTo>
                    <a:pt x="299" y="485"/>
                  </a:lnTo>
                  <a:lnTo>
                    <a:pt x="290" y="482"/>
                  </a:lnTo>
                  <a:lnTo>
                    <a:pt x="281" y="476"/>
                  </a:lnTo>
                  <a:lnTo>
                    <a:pt x="276" y="476"/>
                  </a:lnTo>
                  <a:lnTo>
                    <a:pt x="258" y="494"/>
                  </a:lnTo>
                  <a:lnTo>
                    <a:pt x="244" y="505"/>
                  </a:lnTo>
                  <a:lnTo>
                    <a:pt x="242" y="512"/>
                  </a:lnTo>
                  <a:lnTo>
                    <a:pt x="246" y="518"/>
                  </a:lnTo>
                  <a:lnTo>
                    <a:pt x="254" y="525"/>
                  </a:lnTo>
                  <a:lnTo>
                    <a:pt x="253" y="534"/>
                  </a:lnTo>
                  <a:lnTo>
                    <a:pt x="230" y="535"/>
                  </a:lnTo>
                  <a:lnTo>
                    <a:pt x="219" y="520"/>
                  </a:lnTo>
                  <a:lnTo>
                    <a:pt x="213" y="508"/>
                  </a:lnTo>
                  <a:lnTo>
                    <a:pt x="203" y="505"/>
                  </a:lnTo>
                  <a:lnTo>
                    <a:pt x="200" y="514"/>
                  </a:lnTo>
                  <a:lnTo>
                    <a:pt x="205" y="530"/>
                  </a:lnTo>
                  <a:lnTo>
                    <a:pt x="215" y="550"/>
                  </a:lnTo>
                  <a:lnTo>
                    <a:pt x="215" y="556"/>
                  </a:lnTo>
                  <a:lnTo>
                    <a:pt x="211" y="557"/>
                  </a:lnTo>
                  <a:lnTo>
                    <a:pt x="205" y="555"/>
                  </a:lnTo>
                  <a:lnTo>
                    <a:pt x="196" y="544"/>
                  </a:lnTo>
                  <a:lnTo>
                    <a:pt x="180" y="536"/>
                  </a:lnTo>
                  <a:lnTo>
                    <a:pt x="180" y="527"/>
                  </a:lnTo>
                  <a:lnTo>
                    <a:pt x="182" y="515"/>
                  </a:lnTo>
                  <a:lnTo>
                    <a:pt x="183" y="506"/>
                  </a:lnTo>
                  <a:lnTo>
                    <a:pt x="182" y="500"/>
                  </a:lnTo>
                  <a:lnTo>
                    <a:pt x="160" y="479"/>
                  </a:lnTo>
                  <a:lnTo>
                    <a:pt x="155" y="464"/>
                  </a:lnTo>
                  <a:lnTo>
                    <a:pt x="172" y="471"/>
                  </a:lnTo>
                  <a:lnTo>
                    <a:pt x="180" y="477"/>
                  </a:lnTo>
                  <a:lnTo>
                    <a:pt x="194" y="483"/>
                  </a:lnTo>
                  <a:lnTo>
                    <a:pt x="207" y="494"/>
                  </a:lnTo>
                  <a:lnTo>
                    <a:pt x="218" y="497"/>
                  </a:lnTo>
                  <a:lnTo>
                    <a:pt x="230" y="495"/>
                  </a:lnTo>
                  <a:lnTo>
                    <a:pt x="244" y="490"/>
                  </a:lnTo>
                  <a:lnTo>
                    <a:pt x="256" y="476"/>
                  </a:lnTo>
                  <a:lnTo>
                    <a:pt x="262" y="465"/>
                  </a:lnTo>
                  <a:lnTo>
                    <a:pt x="265" y="454"/>
                  </a:lnTo>
                  <a:lnTo>
                    <a:pt x="265" y="441"/>
                  </a:lnTo>
                  <a:lnTo>
                    <a:pt x="259" y="435"/>
                  </a:lnTo>
                  <a:lnTo>
                    <a:pt x="248" y="429"/>
                  </a:lnTo>
                  <a:lnTo>
                    <a:pt x="234" y="425"/>
                  </a:lnTo>
                  <a:lnTo>
                    <a:pt x="228" y="408"/>
                  </a:lnTo>
                  <a:lnTo>
                    <a:pt x="219" y="396"/>
                  </a:lnTo>
                  <a:lnTo>
                    <a:pt x="209" y="388"/>
                  </a:lnTo>
                  <a:lnTo>
                    <a:pt x="198" y="383"/>
                  </a:lnTo>
                  <a:lnTo>
                    <a:pt x="187" y="379"/>
                  </a:lnTo>
                  <a:lnTo>
                    <a:pt x="169" y="378"/>
                  </a:lnTo>
                  <a:lnTo>
                    <a:pt x="161" y="378"/>
                  </a:lnTo>
                  <a:lnTo>
                    <a:pt x="154" y="371"/>
                  </a:lnTo>
                  <a:lnTo>
                    <a:pt x="148" y="367"/>
                  </a:lnTo>
                  <a:lnTo>
                    <a:pt x="150" y="362"/>
                  </a:lnTo>
                  <a:lnTo>
                    <a:pt x="160" y="364"/>
                  </a:lnTo>
                  <a:lnTo>
                    <a:pt x="166" y="361"/>
                  </a:lnTo>
                  <a:lnTo>
                    <a:pt x="145" y="351"/>
                  </a:lnTo>
                  <a:lnTo>
                    <a:pt x="138" y="361"/>
                  </a:lnTo>
                  <a:lnTo>
                    <a:pt x="131" y="362"/>
                  </a:lnTo>
                  <a:lnTo>
                    <a:pt x="128" y="370"/>
                  </a:lnTo>
                  <a:lnTo>
                    <a:pt x="124" y="376"/>
                  </a:lnTo>
                  <a:lnTo>
                    <a:pt x="117" y="381"/>
                  </a:lnTo>
                  <a:lnTo>
                    <a:pt x="107" y="397"/>
                  </a:lnTo>
                  <a:lnTo>
                    <a:pt x="109" y="416"/>
                  </a:lnTo>
                  <a:lnTo>
                    <a:pt x="128" y="436"/>
                  </a:lnTo>
                  <a:lnTo>
                    <a:pt x="128" y="465"/>
                  </a:lnTo>
                  <a:lnTo>
                    <a:pt x="117" y="479"/>
                  </a:lnTo>
                  <a:lnTo>
                    <a:pt x="123" y="497"/>
                  </a:lnTo>
                  <a:lnTo>
                    <a:pt x="120" y="550"/>
                  </a:lnTo>
                  <a:lnTo>
                    <a:pt x="122" y="567"/>
                  </a:lnTo>
                  <a:lnTo>
                    <a:pt x="125" y="571"/>
                  </a:lnTo>
                  <a:lnTo>
                    <a:pt x="131" y="588"/>
                  </a:lnTo>
                  <a:lnTo>
                    <a:pt x="131" y="601"/>
                  </a:lnTo>
                  <a:lnTo>
                    <a:pt x="128" y="612"/>
                  </a:lnTo>
                  <a:lnTo>
                    <a:pt x="95" y="644"/>
                  </a:lnTo>
                  <a:lnTo>
                    <a:pt x="103" y="651"/>
                  </a:lnTo>
                  <a:lnTo>
                    <a:pt x="112" y="656"/>
                  </a:lnTo>
                  <a:lnTo>
                    <a:pt x="124" y="657"/>
                  </a:lnTo>
                  <a:lnTo>
                    <a:pt x="114" y="659"/>
                  </a:lnTo>
                  <a:lnTo>
                    <a:pt x="109" y="663"/>
                  </a:lnTo>
                  <a:lnTo>
                    <a:pt x="99" y="663"/>
                  </a:lnTo>
                  <a:lnTo>
                    <a:pt x="90" y="667"/>
                  </a:lnTo>
                  <a:lnTo>
                    <a:pt x="82" y="674"/>
                  </a:lnTo>
                  <a:lnTo>
                    <a:pt x="77" y="669"/>
                  </a:lnTo>
                  <a:lnTo>
                    <a:pt x="67" y="667"/>
                  </a:lnTo>
                  <a:lnTo>
                    <a:pt x="55" y="668"/>
                  </a:lnTo>
                  <a:lnTo>
                    <a:pt x="47" y="672"/>
                  </a:lnTo>
                  <a:lnTo>
                    <a:pt x="41" y="680"/>
                  </a:lnTo>
                  <a:lnTo>
                    <a:pt x="39" y="683"/>
                  </a:lnTo>
                  <a:lnTo>
                    <a:pt x="38" y="690"/>
                  </a:lnTo>
                  <a:lnTo>
                    <a:pt x="38" y="700"/>
                  </a:lnTo>
                  <a:lnTo>
                    <a:pt x="44" y="704"/>
                  </a:lnTo>
                  <a:lnTo>
                    <a:pt x="47" y="714"/>
                  </a:lnTo>
                  <a:lnTo>
                    <a:pt x="45" y="729"/>
                  </a:lnTo>
                  <a:lnTo>
                    <a:pt x="41" y="732"/>
                  </a:lnTo>
                  <a:lnTo>
                    <a:pt x="30" y="727"/>
                  </a:lnTo>
                  <a:lnTo>
                    <a:pt x="27" y="723"/>
                  </a:lnTo>
                  <a:lnTo>
                    <a:pt x="19" y="716"/>
                  </a:lnTo>
                  <a:lnTo>
                    <a:pt x="6" y="731"/>
                  </a:lnTo>
                  <a:lnTo>
                    <a:pt x="3" y="733"/>
                  </a:lnTo>
                  <a:lnTo>
                    <a:pt x="2" y="740"/>
                  </a:lnTo>
                  <a:lnTo>
                    <a:pt x="0" y="757"/>
                  </a:lnTo>
                  <a:lnTo>
                    <a:pt x="0" y="772"/>
                  </a:lnTo>
                  <a:lnTo>
                    <a:pt x="4" y="775"/>
                  </a:lnTo>
                  <a:lnTo>
                    <a:pt x="7" y="775"/>
                  </a:lnTo>
                  <a:lnTo>
                    <a:pt x="20" y="774"/>
                  </a:lnTo>
                  <a:lnTo>
                    <a:pt x="31" y="784"/>
                  </a:lnTo>
                  <a:lnTo>
                    <a:pt x="38" y="797"/>
                  </a:lnTo>
                  <a:lnTo>
                    <a:pt x="42" y="808"/>
                  </a:lnTo>
                  <a:lnTo>
                    <a:pt x="44" y="816"/>
                  </a:lnTo>
                  <a:lnTo>
                    <a:pt x="40" y="821"/>
                  </a:lnTo>
                  <a:lnTo>
                    <a:pt x="35" y="826"/>
                  </a:lnTo>
                  <a:lnTo>
                    <a:pt x="41" y="831"/>
                  </a:lnTo>
                  <a:lnTo>
                    <a:pt x="48" y="840"/>
                  </a:lnTo>
                  <a:lnTo>
                    <a:pt x="55" y="853"/>
                  </a:lnTo>
                  <a:lnTo>
                    <a:pt x="60" y="870"/>
                  </a:lnTo>
                  <a:lnTo>
                    <a:pt x="58" y="871"/>
                  </a:lnTo>
                  <a:lnTo>
                    <a:pt x="37" y="885"/>
                  </a:lnTo>
                  <a:lnTo>
                    <a:pt x="36" y="886"/>
                  </a:lnTo>
                  <a:lnTo>
                    <a:pt x="35" y="886"/>
                  </a:lnTo>
                  <a:lnTo>
                    <a:pt x="29" y="887"/>
                  </a:lnTo>
                  <a:lnTo>
                    <a:pt x="27" y="894"/>
                  </a:lnTo>
                  <a:lnTo>
                    <a:pt x="28" y="898"/>
                  </a:lnTo>
                  <a:lnTo>
                    <a:pt x="31" y="901"/>
                  </a:lnTo>
                  <a:lnTo>
                    <a:pt x="24" y="903"/>
                  </a:lnTo>
                  <a:lnTo>
                    <a:pt x="22" y="905"/>
                  </a:lnTo>
                  <a:lnTo>
                    <a:pt x="26" y="911"/>
                  </a:lnTo>
                  <a:lnTo>
                    <a:pt x="36" y="907"/>
                  </a:lnTo>
                  <a:lnTo>
                    <a:pt x="45" y="906"/>
                  </a:lnTo>
                  <a:lnTo>
                    <a:pt x="55" y="909"/>
                  </a:lnTo>
                  <a:lnTo>
                    <a:pt x="67" y="910"/>
                  </a:lnTo>
                  <a:lnTo>
                    <a:pt x="76" y="909"/>
                  </a:lnTo>
                  <a:lnTo>
                    <a:pt x="78" y="906"/>
                  </a:lnTo>
                  <a:lnTo>
                    <a:pt x="87" y="908"/>
                  </a:lnTo>
                  <a:lnTo>
                    <a:pt x="93" y="911"/>
                  </a:lnTo>
                  <a:lnTo>
                    <a:pt x="98" y="919"/>
                  </a:lnTo>
                  <a:lnTo>
                    <a:pt x="102" y="927"/>
                  </a:lnTo>
                  <a:lnTo>
                    <a:pt x="104" y="935"/>
                  </a:lnTo>
                  <a:lnTo>
                    <a:pt x="103" y="944"/>
                  </a:lnTo>
                  <a:lnTo>
                    <a:pt x="102" y="961"/>
                  </a:lnTo>
                  <a:lnTo>
                    <a:pt x="106" y="966"/>
                  </a:lnTo>
                  <a:lnTo>
                    <a:pt x="109" y="968"/>
                  </a:lnTo>
                  <a:lnTo>
                    <a:pt x="112" y="962"/>
                  </a:lnTo>
                  <a:lnTo>
                    <a:pt x="114" y="962"/>
                  </a:lnTo>
                  <a:lnTo>
                    <a:pt x="123" y="959"/>
                  </a:lnTo>
                  <a:lnTo>
                    <a:pt x="128" y="958"/>
                  </a:lnTo>
                  <a:lnTo>
                    <a:pt x="137" y="957"/>
                  </a:lnTo>
                  <a:lnTo>
                    <a:pt x="148" y="960"/>
                  </a:lnTo>
                  <a:lnTo>
                    <a:pt x="160" y="966"/>
                  </a:lnTo>
                  <a:lnTo>
                    <a:pt x="157" y="969"/>
                  </a:lnTo>
                  <a:lnTo>
                    <a:pt x="161" y="969"/>
                  </a:lnTo>
                  <a:lnTo>
                    <a:pt x="175" y="968"/>
                  </a:lnTo>
                  <a:lnTo>
                    <a:pt x="178" y="970"/>
                  </a:lnTo>
                  <a:lnTo>
                    <a:pt x="175" y="975"/>
                  </a:lnTo>
                  <a:lnTo>
                    <a:pt x="171" y="980"/>
                  </a:lnTo>
                  <a:lnTo>
                    <a:pt x="171" y="983"/>
                  </a:lnTo>
                  <a:lnTo>
                    <a:pt x="171" y="991"/>
                  </a:lnTo>
                  <a:lnTo>
                    <a:pt x="176" y="992"/>
                  </a:lnTo>
                  <a:lnTo>
                    <a:pt x="182" y="989"/>
                  </a:lnTo>
                  <a:lnTo>
                    <a:pt x="188" y="983"/>
                  </a:lnTo>
                  <a:lnTo>
                    <a:pt x="191" y="976"/>
                  </a:lnTo>
                  <a:lnTo>
                    <a:pt x="189" y="976"/>
                  </a:lnTo>
                  <a:lnTo>
                    <a:pt x="187" y="974"/>
                  </a:lnTo>
                  <a:lnTo>
                    <a:pt x="185" y="970"/>
                  </a:lnTo>
                  <a:lnTo>
                    <a:pt x="182" y="963"/>
                  </a:lnTo>
                  <a:lnTo>
                    <a:pt x="183" y="960"/>
                  </a:lnTo>
                  <a:lnTo>
                    <a:pt x="189" y="957"/>
                  </a:lnTo>
                  <a:lnTo>
                    <a:pt x="200" y="952"/>
                  </a:lnTo>
                  <a:lnTo>
                    <a:pt x="208" y="952"/>
                  </a:lnTo>
                  <a:lnTo>
                    <a:pt x="213" y="960"/>
                  </a:lnTo>
                  <a:lnTo>
                    <a:pt x="213" y="964"/>
                  </a:lnTo>
                  <a:lnTo>
                    <a:pt x="211" y="966"/>
                  </a:lnTo>
                  <a:lnTo>
                    <a:pt x="207" y="968"/>
                  </a:lnTo>
                  <a:lnTo>
                    <a:pt x="199" y="970"/>
                  </a:lnTo>
                  <a:lnTo>
                    <a:pt x="198" y="972"/>
                  </a:lnTo>
                  <a:lnTo>
                    <a:pt x="198" y="982"/>
                  </a:lnTo>
                  <a:lnTo>
                    <a:pt x="202" y="987"/>
                  </a:lnTo>
                  <a:lnTo>
                    <a:pt x="215" y="994"/>
                  </a:lnTo>
                  <a:lnTo>
                    <a:pt x="224" y="1006"/>
                  </a:lnTo>
                  <a:lnTo>
                    <a:pt x="252" y="1025"/>
                  </a:lnTo>
                  <a:lnTo>
                    <a:pt x="254" y="1041"/>
                  </a:lnTo>
                  <a:lnTo>
                    <a:pt x="246" y="1055"/>
                  </a:lnTo>
                  <a:lnTo>
                    <a:pt x="254" y="1057"/>
                  </a:lnTo>
                  <a:lnTo>
                    <a:pt x="264" y="1063"/>
                  </a:lnTo>
                  <a:lnTo>
                    <a:pt x="270" y="1067"/>
                  </a:lnTo>
                  <a:lnTo>
                    <a:pt x="278" y="1078"/>
                  </a:lnTo>
                  <a:lnTo>
                    <a:pt x="300" y="1082"/>
                  </a:lnTo>
                  <a:lnTo>
                    <a:pt x="305" y="1084"/>
                  </a:lnTo>
                  <a:lnTo>
                    <a:pt x="310" y="1084"/>
                  </a:lnTo>
                  <a:lnTo>
                    <a:pt x="316" y="1083"/>
                  </a:lnTo>
                  <a:lnTo>
                    <a:pt x="331" y="1068"/>
                  </a:lnTo>
                  <a:lnTo>
                    <a:pt x="335" y="1076"/>
                  </a:lnTo>
                  <a:lnTo>
                    <a:pt x="341" y="1080"/>
                  </a:lnTo>
                  <a:lnTo>
                    <a:pt x="348" y="1090"/>
                  </a:lnTo>
                  <a:lnTo>
                    <a:pt x="342" y="1070"/>
                  </a:lnTo>
                  <a:lnTo>
                    <a:pt x="342" y="1058"/>
                  </a:lnTo>
                  <a:lnTo>
                    <a:pt x="344" y="1055"/>
                  </a:lnTo>
                  <a:lnTo>
                    <a:pt x="349" y="1055"/>
                  </a:lnTo>
                  <a:lnTo>
                    <a:pt x="342" y="1041"/>
                  </a:lnTo>
                  <a:lnTo>
                    <a:pt x="342" y="1033"/>
                  </a:lnTo>
                  <a:lnTo>
                    <a:pt x="348" y="1027"/>
                  </a:lnTo>
                  <a:lnTo>
                    <a:pt x="339" y="1023"/>
                  </a:lnTo>
                  <a:lnTo>
                    <a:pt x="331" y="1015"/>
                  </a:lnTo>
                  <a:lnTo>
                    <a:pt x="328" y="1000"/>
                  </a:lnTo>
                  <a:lnTo>
                    <a:pt x="323" y="985"/>
                  </a:lnTo>
                  <a:lnTo>
                    <a:pt x="328" y="968"/>
                  </a:lnTo>
                  <a:lnTo>
                    <a:pt x="340" y="957"/>
                  </a:lnTo>
                  <a:lnTo>
                    <a:pt x="355" y="949"/>
                  </a:lnTo>
                  <a:lnTo>
                    <a:pt x="375" y="944"/>
                  </a:lnTo>
                  <a:lnTo>
                    <a:pt x="392" y="949"/>
                  </a:lnTo>
                  <a:lnTo>
                    <a:pt x="403" y="957"/>
                  </a:lnTo>
                  <a:lnTo>
                    <a:pt x="406" y="961"/>
                  </a:lnTo>
                  <a:lnTo>
                    <a:pt x="407" y="968"/>
                  </a:lnTo>
                  <a:lnTo>
                    <a:pt x="404" y="975"/>
                  </a:lnTo>
                  <a:lnTo>
                    <a:pt x="399" y="981"/>
                  </a:lnTo>
                  <a:lnTo>
                    <a:pt x="391" y="983"/>
                  </a:lnTo>
                  <a:lnTo>
                    <a:pt x="382" y="983"/>
                  </a:lnTo>
                  <a:lnTo>
                    <a:pt x="374" y="985"/>
                  </a:lnTo>
                  <a:lnTo>
                    <a:pt x="368" y="989"/>
                  </a:lnTo>
                  <a:lnTo>
                    <a:pt x="366" y="993"/>
                  </a:lnTo>
                  <a:lnTo>
                    <a:pt x="365" y="1001"/>
                  </a:lnTo>
                  <a:lnTo>
                    <a:pt x="375" y="1018"/>
                  </a:lnTo>
                  <a:lnTo>
                    <a:pt x="382" y="1020"/>
                  </a:lnTo>
                  <a:lnTo>
                    <a:pt x="384" y="1022"/>
                  </a:lnTo>
                  <a:lnTo>
                    <a:pt x="386" y="1028"/>
                  </a:lnTo>
                  <a:lnTo>
                    <a:pt x="386" y="1041"/>
                  </a:lnTo>
                  <a:lnTo>
                    <a:pt x="388" y="1045"/>
                  </a:lnTo>
                  <a:lnTo>
                    <a:pt x="393" y="1046"/>
                  </a:lnTo>
                  <a:lnTo>
                    <a:pt x="397" y="1041"/>
                  </a:lnTo>
                  <a:lnTo>
                    <a:pt x="399" y="1040"/>
                  </a:lnTo>
                  <a:lnTo>
                    <a:pt x="402" y="1042"/>
                  </a:lnTo>
                  <a:lnTo>
                    <a:pt x="408" y="1053"/>
                  </a:lnTo>
                  <a:lnTo>
                    <a:pt x="407" y="1061"/>
                  </a:lnTo>
                  <a:lnTo>
                    <a:pt x="399" y="1061"/>
                  </a:lnTo>
                  <a:lnTo>
                    <a:pt x="394" y="1062"/>
                  </a:lnTo>
                  <a:lnTo>
                    <a:pt x="392" y="1066"/>
                  </a:lnTo>
                  <a:lnTo>
                    <a:pt x="391" y="1070"/>
                  </a:lnTo>
                  <a:lnTo>
                    <a:pt x="394" y="1078"/>
                  </a:lnTo>
                  <a:lnTo>
                    <a:pt x="396" y="1080"/>
                  </a:lnTo>
                  <a:lnTo>
                    <a:pt x="397" y="1095"/>
                  </a:lnTo>
                  <a:lnTo>
                    <a:pt x="402" y="1098"/>
                  </a:lnTo>
                  <a:lnTo>
                    <a:pt x="404" y="1101"/>
                  </a:lnTo>
                  <a:lnTo>
                    <a:pt x="404" y="1106"/>
                  </a:lnTo>
                  <a:lnTo>
                    <a:pt x="404" y="1121"/>
                  </a:lnTo>
                  <a:lnTo>
                    <a:pt x="418" y="1113"/>
                  </a:lnTo>
                  <a:lnTo>
                    <a:pt x="431" y="1111"/>
                  </a:lnTo>
                  <a:lnTo>
                    <a:pt x="447" y="1113"/>
                  </a:lnTo>
                  <a:lnTo>
                    <a:pt x="461" y="1118"/>
                  </a:lnTo>
                  <a:lnTo>
                    <a:pt x="476" y="1123"/>
                  </a:lnTo>
                  <a:lnTo>
                    <a:pt x="486" y="1133"/>
                  </a:lnTo>
                  <a:lnTo>
                    <a:pt x="494" y="1147"/>
                  </a:lnTo>
                  <a:lnTo>
                    <a:pt x="494" y="1152"/>
                  </a:lnTo>
                  <a:lnTo>
                    <a:pt x="503" y="1150"/>
                  </a:lnTo>
                  <a:lnTo>
                    <a:pt x="511" y="1149"/>
                  </a:lnTo>
                  <a:lnTo>
                    <a:pt x="516" y="1140"/>
                  </a:lnTo>
                  <a:lnTo>
                    <a:pt x="527" y="1135"/>
                  </a:lnTo>
                  <a:lnTo>
                    <a:pt x="536" y="1127"/>
                  </a:lnTo>
                  <a:lnTo>
                    <a:pt x="540" y="1117"/>
                  </a:lnTo>
                  <a:lnTo>
                    <a:pt x="556" y="1118"/>
                  </a:lnTo>
                  <a:lnTo>
                    <a:pt x="574" y="1121"/>
                  </a:lnTo>
                  <a:lnTo>
                    <a:pt x="590" y="1118"/>
                  </a:lnTo>
                  <a:lnTo>
                    <a:pt x="604" y="1111"/>
                  </a:lnTo>
                  <a:lnTo>
                    <a:pt x="613" y="1109"/>
                  </a:lnTo>
                  <a:lnTo>
                    <a:pt x="622" y="1117"/>
                  </a:lnTo>
                  <a:lnTo>
                    <a:pt x="628" y="1124"/>
                  </a:lnTo>
                  <a:lnTo>
                    <a:pt x="636" y="1127"/>
                  </a:lnTo>
                  <a:lnTo>
                    <a:pt x="644" y="1129"/>
                  </a:lnTo>
                  <a:lnTo>
                    <a:pt x="676" y="1129"/>
                  </a:lnTo>
                  <a:lnTo>
                    <a:pt x="670" y="1122"/>
                  </a:lnTo>
                  <a:lnTo>
                    <a:pt x="666" y="1114"/>
                  </a:lnTo>
                  <a:lnTo>
                    <a:pt x="666" y="1105"/>
                  </a:lnTo>
                  <a:lnTo>
                    <a:pt x="658" y="1098"/>
                  </a:lnTo>
                  <a:lnTo>
                    <a:pt x="653" y="1095"/>
                  </a:lnTo>
                  <a:lnTo>
                    <a:pt x="648" y="1088"/>
                  </a:lnTo>
                  <a:lnTo>
                    <a:pt x="649" y="1077"/>
                  </a:lnTo>
                  <a:lnTo>
                    <a:pt x="655" y="1070"/>
                  </a:lnTo>
                  <a:lnTo>
                    <a:pt x="666" y="1068"/>
                  </a:lnTo>
                  <a:lnTo>
                    <a:pt x="677" y="1069"/>
                  </a:lnTo>
                  <a:lnTo>
                    <a:pt x="688" y="1061"/>
                  </a:lnTo>
                  <a:lnTo>
                    <a:pt x="692" y="1059"/>
                  </a:lnTo>
                  <a:lnTo>
                    <a:pt x="702" y="1057"/>
                  </a:lnTo>
                  <a:lnTo>
                    <a:pt x="713" y="1055"/>
                  </a:lnTo>
                  <a:lnTo>
                    <a:pt x="722" y="1048"/>
                  </a:lnTo>
                  <a:lnTo>
                    <a:pt x="730" y="1036"/>
                  </a:lnTo>
                  <a:lnTo>
                    <a:pt x="732" y="1028"/>
                  </a:lnTo>
                  <a:lnTo>
                    <a:pt x="733" y="1023"/>
                  </a:lnTo>
                  <a:lnTo>
                    <a:pt x="732" y="1018"/>
                  </a:lnTo>
                  <a:lnTo>
                    <a:pt x="724" y="1012"/>
                  </a:lnTo>
                  <a:lnTo>
                    <a:pt x="722" y="1006"/>
                  </a:lnTo>
                  <a:lnTo>
                    <a:pt x="723" y="1002"/>
                  </a:lnTo>
                  <a:lnTo>
                    <a:pt x="732" y="998"/>
                  </a:lnTo>
                  <a:lnTo>
                    <a:pt x="736" y="996"/>
                  </a:lnTo>
                  <a:lnTo>
                    <a:pt x="739" y="994"/>
                  </a:lnTo>
                  <a:lnTo>
                    <a:pt x="739" y="990"/>
                  </a:lnTo>
                  <a:lnTo>
                    <a:pt x="741" y="987"/>
                  </a:lnTo>
                  <a:lnTo>
                    <a:pt x="750" y="985"/>
                  </a:lnTo>
                  <a:lnTo>
                    <a:pt x="760" y="976"/>
                  </a:lnTo>
                  <a:lnTo>
                    <a:pt x="764" y="963"/>
                  </a:lnTo>
                  <a:lnTo>
                    <a:pt x="766" y="955"/>
                  </a:lnTo>
                  <a:lnTo>
                    <a:pt x="769" y="950"/>
                  </a:lnTo>
                  <a:lnTo>
                    <a:pt x="782" y="947"/>
                  </a:lnTo>
                  <a:lnTo>
                    <a:pt x="791" y="943"/>
                  </a:lnTo>
                  <a:lnTo>
                    <a:pt x="796" y="936"/>
                  </a:lnTo>
                  <a:lnTo>
                    <a:pt x="804" y="924"/>
                  </a:lnTo>
                  <a:lnTo>
                    <a:pt x="810" y="919"/>
                  </a:lnTo>
                  <a:lnTo>
                    <a:pt x="819" y="917"/>
                  </a:lnTo>
                  <a:lnTo>
                    <a:pt x="824" y="916"/>
                  </a:lnTo>
                  <a:lnTo>
                    <a:pt x="828" y="913"/>
                  </a:lnTo>
                  <a:lnTo>
                    <a:pt x="828" y="906"/>
                  </a:lnTo>
                  <a:lnTo>
                    <a:pt x="831" y="898"/>
                  </a:lnTo>
                  <a:lnTo>
                    <a:pt x="837" y="894"/>
                  </a:lnTo>
                  <a:lnTo>
                    <a:pt x="843" y="892"/>
                  </a:lnTo>
                  <a:lnTo>
                    <a:pt x="864" y="890"/>
                  </a:lnTo>
                  <a:lnTo>
                    <a:pt x="870" y="883"/>
                  </a:lnTo>
                  <a:lnTo>
                    <a:pt x="878" y="881"/>
                  </a:lnTo>
                  <a:lnTo>
                    <a:pt x="894" y="885"/>
                  </a:lnTo>
                  <a:lnTo>
                    <a:pt x="906" y="885"/>
                  </a:lnTo>
                  <a:lnTo>
                    <a:pt x="917" y="887"/>
                  </a:lnTo>
                  <a:lnTo>
                    <a:pt x="926" y="895"/>
                  </a:lnTo>
                  <a:lnTo>
                    <a:pt x="943" y="913"/>
                  </a:lnTo>
                  <a:lnTo>
                    <a:pt x="950" y="909"/>
                  </a:lnTo>
                  <a:lnTo>
                    <a:pt x="954" y="906"/>
                  </a:lnTo>
                  <a:lnTo>
                    <a:pt x="958" y="898"/>
                  </a:lnTo>
                  <a:lnTo>
                    <a:pt x="962" y="889"/>
                  </a:lnTo>
                  <a:lnTo>
                    <a:pt x="971" y="889"/>
                  </a:lnTo>
                  <a:lnTo>
                    <a:pt x="982" y="878"/>
                  </a:lnTo>
                  <a:lnTo>
                    <a:pt x="993" y="871"/>
                  </a:lnTo>
                  <a:lnTo>
                    <a:pt x="1003" y="871"/>
                  </a:lnTo>
                  <a:lnTo>
                    <a:pt x="1023" y="875"/>
                  </a:lnTo>
                  <a:lnTo>
                    <a:pt x="1039" y="873"/>
                  </a:lnTo>
                  <a:lnTo>
                    <a:pt x="1049" y="874"/>
                  </a:lnTo>
                  <a:lnTo>
                    <a:pt x="1062" y="878"/>
                  </a:lnTo>
                  <a:lnTo>
                    <a:pt x="1091" y="895"/>
                  </a:lnTo>
                  <a:lnTo>
                    <a:pt x="1100" y="897"/>
                  </a:lnTo>
                  <a:lnTo>
                    <a:pt x="1112" y="897"/>
                  </a:lnTo>
                  <a:lnTo>
                    <a:pt x="1131" y="893"/>
                  </a:lnTo>
                  <a:lnTo>
                    <a:pt x="1148" y="885"/>
                  </a:lnTo>
                  <a:lnTo>
                    <a:pt x="1157" y="878"/>
                  </a:lnTo>
                  <a:lnTo>
                    <a:pt x="1160" y="873"/>
                  </a:lnTo>
                  <a:lnTo>
                    <a:pt x="1173" y="875"/>
                  </a:lnTo>
                  <a:lnTo>
                    <a:pt x="1184" y="878"/>
                  </a:lnTo>
                  <a:lnTo>
                    <a:pt x="1193" y="885"/>
                  </a:lnTo>
                  <a:lnTo>
                    <a:pt x="1214" y="893"/>
                  </a:lnTo>
                  <a:lnTo>
                    <a:pt x="1234" y="876"/>
                  </a:lnTo>
                  <a:lnTo>
                    <a:pt x="1236" y="850"/>
                  </a:lnTo>
                  <a:lnTo>
                    <a:pt x="1243" y="831"/>
                  </a:lnTo>
                  <a:lnTo>
                    <a:pt x="1250" y="823"/>
                  </a:lnTo>
                  <a:lnTo>
                    <a:pt x="1261" y="819"/>
                  </a:lnTo>
                  <a:lnTo>
                    <a:pt x="1279" y="817"/>
                  </a:lnTo>
                  <a:lnTo>
                    <a:pt x="1294" y="819"/>
                  </a:lnTo>
                  <a:lnTo>
                    <a:pt x="1304" y="826"/>
                  </a:lnTo>
                  <a:lnTo>
                    <a:pt x="1310" y="837"/>
                  </a:lnTo>
                  <a:lnTo>
                    <a:pt x="1314" y="845"/>
                  </a:lnTo>
                  <a:lnTo>
                    <a:pt x="1319" y="867"/>
                  </a:lnTo>
                  <a:lnTo>
                    <a:pt x="1334" y="881"/>
                  </a:lnTo>
                  <a:lnTo>
                    <a:pt x="1343" y="895"/>
                  </a:lnTo>
                  <a:lnTo>
                    <a:pt x="1348" y="908"/>
                  </a:lnTo>
                  <a:lnTo>
                    <a:pt x="1359" y="906"/>
                  </a:lnTo>
                  <a:lnTo>
                    <a:pt x="1369" y="909"/>
                  </a:lnTo>
                  <a:lnTo>
                    <a:pt x="1376" y="920"/>
                  </a:lnTo>
                  <a:lnTo>
                    <a:pt x="1382" y="928"/>
                  </a:lnTo>
                  <a:lnTo>
                    <a:pt x="1390" y="930"/>
                  </a:lnTo>
                  <a:lnTo>
                    <a:pt x="1403" y="925"/>
                  </a:lnTo>
                  <a:lnTo>
                    <a:pt x="1413" y="910"/>
                  </a:lnTo>
                  <a:lnTo>
                    <a:pt x="1423" y="900"/>
                  </a:lnTo>
                  <a:lnTo>
                    <a:pt x="1432" y="895"/>
                  </a:lnTo>
                  <a:lnTo>
                    <a:pt x="1434" y="898"/>
                  </a:lnTo>
                  <a:lnTo>
                    <a:pt x="1429" y="920"/>
                  </a:lnTo>
                  <a:lnTo>
                    <a:pt x="1423" y="936"/>
                  </a:lnTo>
                  <a:lnTo>
                    <a:pt x="1415" y="949"/>
                  </a:lnTo>
                  <a:lnTo>
                    <a:pt x="1407" y="961"/>
                  </a:lnTo>
                  <a:lnTo>
                    <a:pt x="1390" y="980"/>
                  </a:lnTo>
                  <a:lnTo>
                    <a:pt x="1385" y="99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04" name="Freeform 114"/>
            <p:cNvSpPr>
              <a:spLocks/>
            </p:cNvSpPr>
            <p:nvPr>
              <p:custDataLst>
                <p:tags r:id="rId105"/>
              </p:custDataLst>
            </p:nvPr>
          </p:nvSpPr>
          <p:spPr bwMode="gray">
            <a:xfrm>
              <a:off x="2839109" y="5474975"/>
              <a:ext cx="209598" cy="180798"/>
            </a:xfrm>
            <a:custGeom>
              <a:avLst/>
              <a:gdLst/>
              <a:ahLst/>
              <a:cxnLst>
                <a:cxn ang="0">
                  <a:pos x="55" y="3"/>
                </a:cxn>
                <a:cxn ang="0">
                  <a:pos x="34" y="7"/>
                </a:cxn>
                <a:cxn ang="0">
                  <a:pos x="42" y="22"/>
                </a:cxn>
                <a:cxn ang="0">
                  <a:pos x="39" y="26"/>
                </a:cxn>
                <a:cxn ang="0">
                  <a:pos x="34" y="34"/>
                </a:cxn>
                <a:cxn ang="0">
                  <a:pos x="25" y="40"/>
                </a:cxn>
                <a:cxn ang="0">
                  <a:pos x="0" y="40"/>
                </a:cxn>
                <a:cxn ang="0">
                  <a:pos x="2" y="47"/>
                </a:cxn>
                <a:cxn ang="0">
                  <a:pos x="5" y="56"/>
                </a:cxn>
                <a:cxn ang="0">
                  <a:pos x="22" y="81"/>
                </a:cxn>
                <a:cxn ang="0">
                  <a:pos x="42" y="113"/>
                </a:cxn>
                <a:cxn ang="0">
                  <a:pos x="57" y="150"/>
                </a:cxn>
                <a:cxn ang="0">
                  <a:pos x="68" y="168"/>
                </a:cxn>
                <a:cxn ang="0">
                  <a:pos x="94" y="215"/>
                </a:cxn>
                <a:cxn ang="0">
                  <a:pos x="99" y="210"/>
                </a:cxn>
                <a:cxn ang="0">
                  <a:pos x="101" y="209"/>
                </a:cxn>
                <a:cxn ang="0">
                  <a:pos x="104" y="204"/>
                </a:cxn>
                <a:cxn ang="0">
                  <a:pos x="104" y="201"/>
                </a:cxn>
                <a:cxn ang="0">
                  <a:pos x="105" y="201"/>
                </a:cxn>
                <a:cxn ang="0">
                  <a:pos x="115" y="203"/>
                </a:cxn>
                <a:cxn ang="0">
                  <a:pos x="136" y="231"/>
                </a:cxn>
                <a:cxn ang="0">
                  <a:pos x="139" y="226"/>
                </a:cxn>
                <a:cxn ang="0">
                  <a:pos x="160" y="200"/>
                </a:cxn>
                <a:cxn ang="0">
                  <a:pos x="184" y="190"/>
                </a:cxn>
                <a:cxn ang="0">
                  <a:pos x="204" y="184"/>
                </a:cxn>
                <a:cxn ang="0">
                  <a:pos x="219" y="182"/>
                </a:cxn>
                <a:cxn ang="0">
                  <a:pos x="220" y="182"/>
                </a:cxn>
                <a:cxn ang="0">
                  <a:pos x="229" y="179"/>
                </a:cxn>
                <a:cxn ang="0">
                  <a:pos x="247" y="169"/>
                </a:cxn>
                <a:cxn ang="0">
                  <a:pos x="264" y="154"/>
                </a:cxn>
                <a:cxn ang="0">
                  <a:pos x="269" y="143"/>
                </a:cxn>
                <a:cxn ang="0">
                  <a:pos x="269" y="132"/>
                </a:cxn>
                <a:cxn ang="0">
                  <a:pos x="267" y="127"/>
                </a:cxn>
                <a:cxn ang="0">
                  <a:pos x="269" y="122"/>
                </a:cxn>
                <a:cxn ang="0">
                  <a:pos x="254" y="123"/>
                </a:cxn>
                <a:cxn ang="0">
                  <a:pos x="233" y="123"/>
                </a:cxn>
                <a:cxn ang="0">
                  <a:pos x="229" y="121"/>
                </a:cxn>
                <a:cxn ang="0">
                  <a:pos x="228" y="116"/>
                </a:cxn>
                <a:cxn ang="0">
                  <a:pos x="230" y="110"/>
                </a:cxn>
                <a:cxn ang="0">
                  <a:pos x="220" y="107"/>
                </a:cxn>
                <a:cxn ang="0">
                  <a:pos x="213" y="108"/>
                </a:cxn>
                <a:cxn ang="0">
                  <a:pos x="209" y="108"/>
                </a:cxn>
                <a:cxn ang="0">
                  <a:pos x="204" y="105"/>
                </a:cxn>
                <a:cxn ang="0">
                  <a:pos x="198" y="89"/>
                </a:cxn>
                <a:cxn ang="0">
                  <a:pos x="191" y="79"/>
                </a:cxn>
                <a:cxn ang="0">
                  <a:pos x="172" y="53"/>
                </a:cxn>
                <a:cxn ang="0">
                  <a:pos x="153" y="53"/>
                </a:cxn>
                <a:cxn ang="0">
                  <a:pos x="151" y="50"/>
                </a:cxn>
                <a:cxn ang="0">
                  <a:pos x="145" y="46"/>
                </a:cxn>
                <a:cxn ang="0">
                  <a:pos x="135" y="37"/>
                </a:cxn>
                <a:cxn ang="0">
                  <a:pos x="125" y="30"/>
                </a:cxn>
                <a:cxn ang="0">
                  <a:pos x="115" y="27"/>
                </a:cxn>
                <a:cxn ang="0">
                  <a:pos x="102" y="17"/>
                </a:cxn>
                <a:cxn ang="0">
                  <a:pos x="95" y="17"/>
                </a:cxn>
                <a:cxn ang="0">
                  <a:pos x="68" y="4"/>
                </a:cxn>
                <a:cxn ang="0">
                  <a:pos x="61" y="0"/>
                </a:cxn>
                <a:cxn ang="0">
                  <a:pos x="55" y="3"/>
                </a:cxn>
              </a:cxnLst>
              <a:rect l="0" t="0" r="r" b="b"/>
              <a:pathLst>
                <a:path w="270" h="232">
                  <a:moveTo>
                    <a:pt x="55" y="3"/>
                  </a:moveTo>
                  <a:lnTo>
                    <a:pt x="34" y="7"/>
                  </a:lnTo>
                  <a:lnTo>
                    <a:pt x="42" y="22"/>
                  </a:lnTo>
                  <a:lnTo>
                    <a:pt x="39" y="26"/>
                  </a:lnTo>
                  <a:lnTo>
                    <a:pt x="34" y="34"/>
                  </a:lnTo>
                  <a:lnTo>
                    <a:pt x="25" y="40"/>
                  </a:lnTo>
                  <a:lnTo>
                    <a:pt x="0" y="40"/>
                  </a:lnTo>
                  <a:lnTo>
                    <a:pt x="2" y="47"/>
                  </a:lnTo>
                  <a:lnTo>
                    <a:pt x="5" y="56"/>
                  </a:lnTo>
                  <a:lnTo>
                    <a:pt x="22" y="81"/>
                  </a:lnTo>
                  <a:lnTo>
                    <a:pt x="42" y="113"/>
                  </a:lnTo>
                  <a:lnTo>
                    <a:pt x="57" y="150"/>
                  </a:lnTo>
                  <a:lnTo>
                    <a:pt x="68" y="168"/>
                  </a:lnTo>
                  <a:lnTo>
                    <a:pt x="94" y="215"/>
                  </a:lnTo>
                  <a:lnTo>
                    <a:pt x="99" y="210"/>
                  </a:lnTo>
                  <a:lnTo>
                    <a:pt x="101" y="209"/>
                  </a:lnTo>
                  <a:lnTo>
                    <a:pt x="104" y="204"/>
                  </a:lnTo>
                  <a:lnTo>
                    <a:pt x="104" y="201"/>
                  </a:lnTo>
                  <a:lnTo>
                    <a:pt x="105" y="201"/>
                  </a:lnTo>
                  <a:lnTo>
                    <a:pt x="115" y="203"/>
                  </a:lnTo>
                  <a:lnTo>
                    <a:pt x="136" y="231"/>
                  </a:lnTo>
                  <a:lnTo>
                    <a:pt x="139" y="226"/>
                  </a:lnTo>
                  <a:lnTo>
                    <a:pt x="160" y="200"/>
                  </a:lnTo>
                  <a:lnTo>
                    <a:pt x="184" y="190"/>
                  </a:lnTo>
                  <a:lnTo>
                    <a:pt x="204" y="184"/>
                  </a:lnTo>
                  <a:lnTo>
                    <a:pt x="219" y="182"/>
                  </a:lnTo>
                  <a:lnTo>
                    <a:pt x="220" y="182"/>
                  </a:lnTo>
                  <a:lnTo>
                    <a:pt x="229" y="179"/>
                  </a:lnTo>
                  <a:lnTo>
                    <a:pt x="247" y="169"/>
                  </a:lnTo>
                  <a:lnTo>
                    <a:pt x="264" y="154"/>
                  </a:lnTo>
                  <a:lnTo>
                    <a:pt x="269" y="143"/>
                  </a:lnTo>
                  <a:lnTo>
                    <a:pt x="269" y="132"/>
                  </a:lnTo>
                  <a:lnTo>
                    <a:pt x="267" y="127"/>
                  </a:lnTo>
                  <a:lnTo>
                    <a:pt x="269" y="122"/>
                  </a:lnTo>
                  <a:lnTo>
                    <a:pt x="254" y="123"/>
                  </a:lnTo>
                  <a:lnTo>
                    <a:pt x="233" y="123"/>
                  </a:lnTo>
                  <a:lnTo>
                    <a:pt x="229" y="121"/>
                  </a:lnTo>
                  <a:lnTo>
                    <a:pt x="228" y="116"/>
                  </a:lnTo>
                  <a:lnTo>
                    <a:pt x="230" y="110"/>
                  </a:lnTo>
                  <a:lnTo>
                    <a:pt x="220" y="107"/>
                  </a:lnTo>
                  <a:lnTo>
                    <a:pt x="213" y="108"/>
                  </a:lnTo>
                  <a:lnTo>
                    <a:pt x="209" y="108"/>
                  </a:lnTo>
                  <a:lnTo>
                    <a:pt x="204" y="105"/>
                  </a:lnTo>
                  <a:lnTo>
                    <a:pt x="198" y="89"/>
                  </a:lnTo>
                  <a:lnTo>
                    <a:pt x="191" y="79"/>
                  </a:lnTo>
                  <a:lnTo>
                    <a:pt x="172" y="53"/>
                  </a:lnTo>
                  <a:lnTo>
                    <a:pt x="153" y="53"/>
                  </a:lnTo>
                  <a:lnTo>
                    <a:pt x="151" y="50"/>
                  </a:lnTo>
                  <a:lnTo>
                    <a:pt x="145" y="46"/>
                  </a:lnTo>
                  <a:lnTo>
                    <a:pt x="135" y="37"/>
                  </a:lnTo>
                  <a:lnTo>
                    <a:pt x="125" y="30"/>
                  </a:lnTo>
                  <a:lnTo>
                    <a:pt x="115" y="27"/>
                  </a:lnTo>
                  <a:lnTo>
                    <a:pt x="102" y="17"/>
                  </a:lnTo>
                  <a:lnTo>
                    <a:pt x="95" y="17"/>
                  </a:lnTo>
                  <a:lnTo>
                    <a:pt x="68" y="4"/>
                  </a:lnTo>
                  <a:lnTo>
                    <a:pt x="61" y="0"/>
                  </a:lnTo>
                  <a:lnTo>
                    <a:pt x="55" y="3"/>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05" name="Freeform 115"/>
            <p:cNvSpPr>
              <a:spLocks/>
            </p:cNvSpPr>
            <p:nvPr>
              <p:custDataLst>
                <p:tags r:id="rId106"/>
              </p:custDataLst>
            </p:nvPr>
          </p:nvSpPr>
          <p:spPr bwMode="gray">
            <a:xfrm>
              <a:off x="2874309" y="5399776"/>
              <a:ext cx="88799" cy="103199"/>
            </a:xfrm>
            <a:custGeom>
              <a:avLst/>
              <a:gdLst/>
              <a:ahLst/>
              <a:cxnLst>
                <a:cxn ang="0">
                  <a:pos x="85" y="132"/>
                </a:cxn>
                <a:cxn ang="0">
                  <a:pos x="81" y="128"/>
                </a:cxn>
                <a:cxn ang="0">
                  <a:pos x="69" y="124"/>
                </a:cxn>
                <a:cxn ang="0">
                  <a:pos x="57" y="114"/>
                </a:cxn>
                <a:cxn ang="0">
                  <a:pos x="49" y="114"/>
                </a:cxn>
                <a:cxn ang="0">
                  <a:pos x="23" y="101"/>
                </a:cxn>
                <a:cxn ang="0">
                  <a:pos x="17" y="96"/>
                </a:cxn>
                <a:cxn ang="0">
                  <a:pos x="17" y="95"/>
                </a:cxn>
                <a:cxn ang="0">
                  <a:pos x="16" y="92"/>
                </a:cxn>
                <a:cxn ang="0">
                  <a:pos x="4" y="74"/>
                </a:cxn>
                <a:cxn ang="0">
                  <a:pos x="0" y="67"/>
                </a:cxn>
                <a:cxn ang="0">
                  <a:pos x="24" y="46"/>
                </a:cxn>
                <a:cxn ang="0">
                  <a:pos x="24" y="37"/>
                </a:cxn>
                <a:cxn ang="0">
                  <a:pos x="27" y="29"/>
                </a:cxn>
                <a:cxn ang="0">
                  <a:pos x="32" y="22"/>
                </a:cxn>
                <a:cxn ang="0">
                  <a:pos x="35" y="16"/>
                </a:cxn>
                <a:cxn ang="0">
                  <a:pos x="38" y="7"/>
                </a:cxn>
                <a:cxn ang="0">
                  <a:pos x="44" y="4"/>
                </a:cxn>
                <a:cxn ang="0">
                  <a:pos x="58" y="2"/>
                </a:cxn>
                <a:cxn ang="0">
                  <a:pos x="68" y="0"/>
                </a:cxn>
                <a:cxn ang="0">
                  <a:pos x="69" y="1"/>
                </a:cxn>
                <a:cxn ang="0">
                  <a:pos x="73" y="3"/>
                </a:cxn>
                <a:cxn ang="0">
                  <a:pos x="79" y="3"/>
                </a:cxn>
                <a:cxn ang="0">
                  <a:pos x="81" y="11"/>
                </a:cxn>
                <a:cxn ang="0">
                  <a:pos x="79" y="15"/>
                </a:cxn>
                <a:cxn ang="0">
                  <a:pos x="85" y="22"/>
                </a:cxn>
                <a:cxn ang="0">
                  <a:pos x="91" y="27"/>
                </a:cxn>
                <a:cxn ang="0">
                  <a:pos x="94" y="33"/>
                </a:cxn>
                <a:cxn ang="0">
                  <a:pos x="95" y="37"/>
                </a:cxn>
                <a:cxn ang="0">
                  <a:pos x="92" y="48"/>
                </a:cxn>
                <a:cxn ang="0">
                  <a:pos x="90" y="63"/>
                </a:cxn>
                <a:cxn ang="0">
                  <a:pos x="94" y="73"/>
                </a:cxn>
                <a:cxn ang="0">
                  <a:pos x="103" y="86"/>
                </a:cxn>
                <a:cxn ang="0">
                  <a:pos x="105" y="94"/>
                </a:cxn>
                <a:cxn ang="0">
                  <a:pos x="111" y="103"/>
                </a:cxn>
                <a:cxn ang="0">
                  <a:pos x="114" y="114"/>
                </a:cxn>
                <a:cxn ang="0">
                  <a:pos x="111" y="123"/>
                </a:cxn>
                <a:cxn ang="0">
                  <a:pos x="109" y="123"/>
                </a:cxn>
                <a:cxn ang="0">
                  <a:pos x="106" y="126"/>
                </a:cxn>
                <a:cxn ang="0">
                  <a:pos x="85" y="132"/>
                </a:cxn>
              </a:cxnLst>
              <a:rect l="0" t="0" r="r" b="b"/>
              <a:pathLst>
                <a:path w="115" h="133">
                  <a:moveTo>
                    <a:pt x="85" y="132"/>
                  </a:moveTo>
                  <a:lnTo>
                    <a:pt x="81" y="128"/>
                  </a:lnTo>
                  <a:lnTo>
                    <a:pt x="69" y="124"/>
                  </a:lnTo>
                  <a:lnTo>
                    <a:pt x="57" y="114"/>
                  </a:lnTo>
                  <a:lnTo>
                    <a:pt x="49" y="114"/>
                  </a:lnTo>
                  <a:lnTo>
                    <a:pt x="23" y="101"/>
                  </a:lnTo>
                  <a:lnTo>
                    <a:pt x="17" y="96"/>
                  </a:lnTo>
                  <a:lnTo>
                    <a:pt x="17" y="95"/>
                  </a:lnTo>
                  <a:lnTo>
                    <a:pt x="16" y="92"/>
                  </a:lnTo>
                  <a:lnTo>
                    <a:pt x="4" y="74"/>
                  </a:lnTo>
                  <a:lnTo>
                    <a:pt x="0" y="67"/>
                  </a:lnTo>
                  <a:lnTo>
                    <a:pt x="24" y="46"/>
                  </a:lnTo>
                  <a:lnTo>
                    <a:pt x="24" y="37"/>
                  </a:lnTo>
                  <a:lnTo>
                    <a:pt x="27" y="29"/>
                  </a:lnTo>
                  <a:lnTo>
                    <a:pt x="32" y="22"/>
                  </a:lnTo>
                  <a:lnTo>
                    <a:pt x="35" y="16"/>
                  </a:lnTo>
                  <a:lnTo>
                    <a:pt x="38" y="7"/>
                  </a:lnTo>
                  <a:lnTo>
                    <a:pt x="44" y="4"/>
                  </a:lnTo>
                  <a:lnTo>
                    <a:pt x="58" y="2"/>
                  </a:lnTo>
                  <a:lnTo>
                    <a:pt x="68" y="0"/>
                  </a:lnTo>
                  <a:lnTo>
                    <a:pt x="69" y="1"/>
                  </a:lnTo>
                  <a:lnTo>
                    <a:pt x="73" y="3"/>
                  </a:lnTo>
                  <a:lnTo>
                    <a:pt x="79" y="3"/>
                  </a:lnTo>
                  <a:lnTo>
                    <a:pt x="81" y="11"/>
                  </a:lnTo>
                  <a:lnTo>
                    <a:pt x="79" y="15"/>
                  </a:lnTo>
                  <a:lnTo>
                    <a:pt x="85" y="22"/>
                  </a:lnTo>
                  <a:lnTo>
                    <a:pt x="91" y="27"/>
                  </a:lnTo>
                  <a:lnTo>
                    <a:pt x="94" y="33"/>
                  </a:lnTo>
                  <a:lnTo>
                    <a:pt x="95" y="37"/>
                  </a:lnTo>
                  <a:lnTo>
                    <a:pt x="92" y="48"/>
                  </a:lnTo>
                  <a:lnTo>
                    <a:pt x="90" y="63"/>
                  </a:lnTo>
                  <a:lnTo>
                    <a:pt x="94" y="73"/>
                  </a:lnTo>
                  <a:lnTo>
                    <a:pt x="103" y="86"/>
                  </a:lnTo>
                  <a:lnTo>
                    <a:pt x="105" y="94"/>
                  </a:lnTo>
                  <a:lnTo>
                    <a:pt x="111" y="103"/>
                  </a:lnTo>
                  <a:lnTo>
                    <a:pt x="114" y="114"/>
                  </a:lnTo>
                  <a:lnTo>
                    <a:pt x="111" y="123"/>
                  </a:lnTo>
                  <a:lnTo>
                    <a:pt x="109" y="123"/>
                  </a:lnTo>
                  <a:lnTo>
                    <a:pt x="106" y="126"/>
                  </a:lnTo>
                  <a:lnTo>
                    <a:pt x="85" y="132"/>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06" name="Freeform 116"/>
            <p:cNvSpPr>
              <a:spLocks/>
            </p:cNvSpPr>
            <p:nvPr>
              <p:custDataLst>
                <p:tags r:id="rId107"/>
              </p:custDataLst>
            </p:nvPr>
          </p:nvSpPr>
          <p:spPr bwMode="gray">
            <a:xfrm>
              <a:off x="2839109" y="5451775"/>
              <a:ext cx="49599" cy="55199"/>
            </a:xfrm>
            <a:custGeom>
              <a:avLst/>
              <a:gdLst/>
              <a:ahLst/>
              <a:cxnLst>
                <a:cxn ang="0">
                  <a:pos x="4" y="40"/>
                </a:cxn>
                <a:cxn ang="0">
                  <a:pos x="5" y="7"/>
                </a:cxn>
                <a:cxn ang="0">
                  <a:pos x="7" y="9"/>
                </a:cxn>
                <a:cxn ang="0">
                  <a:pos x="10" y="14"/>
                </a:cxn>
                <a:cxn ang="0">
                  <a:pos x="17" y="16"/>
                </a:cxn>
                <a:cxn ang="0">
                  <a:pos x="26" y="15"/>
                </a:cxn>
                <a:cxn ang="0">
                  <a:pos x="43" y="0"/>
                </a:cxn>
                <a:cxn ang="0">
                  <a:pos x="47" y="7"/>
                </a:cxn>
                <a:cxn ang="0">
                  <a:pos x="60" y="28"/>
                </a:cxn>
                <a:cxn ang="0">
                  <a:pos x="62" y="30"/>
                </a:cxn>
                <a:cxn ang="0">
                  <a:pos x="54" y="32"/>
                </a:cxn>
                <a:cxn ang="0">
                  <a:pos x="33" y="37"/>
                </a:cxn>
                <a:cxn ang="0">
                  <a:pos x="38" y="44"/>
                </a:cxn>
                <a:cxn ang="0">
                  <a:pos x="41" y="54"/>
                </a:cxn>
                <a:cxn ang="0">
                  <a:pos x="34" y="61"/>
                </a:cxn>
                <a:cxn ang="0">
                  <a:pos x="27" y="68"/>
                </a:cxn>
                <a:cxn ang="0">
                  <a:pos x="26" y="70"/>
                </a:cxn>
                <a:cxn ang="0">
                  <a:pos x="1" y="70"/>
                </a:cxn>
                <a:cxn ang="0">
                  <a:pos x="0" y="70"/>
                </a:cxn>
                <a:cxn ang="0">
                  <a:pos x="4" y="40"/>
                </a:cxn>
              </a:cxnLst>
              <a:rect l="0" t="0" r="r" b="b"/>
              <a:pathLst>
                <a:path w="63" h="71">
                  <a:moveTo>
                    <a:pt x="4" y="40"/>
                  </a:moveTo>
                  <a:lnTo>
                    <a:pt x="5" y="7"/>
                  </a:lnTo>
                  <a:lnTo>
                    <a:pt x="7" y="9"/>
                  </a:lnTo>
                  <a:lnTo>
                    <a:pt x="10" y="14"/>
                  </a:lnTo>
                  <a:lnTo>
                    <a:pt x="17" y="16"/>
                  </a:lnTo>
                  <a:lnTo>
                    <a:pt x="26" y="15"/>
                  </a:lnTo>
                  <a:lnTo>
                    <a:pt x="43" y="0"/>
                  </a:lnTo>
                  <a:lnTo>
                    <a:pt x="47" y="7"/>
                  </a:lnTo>
                  <a:lnTo>
                    <a:pt x="60" y="28"/>
                  </a:lnTo>
                  <a:lnTo>
                    <a:pt x="62" y="30"/>
                  </a:lnTo>
                  <a:lnTo>
                    <a:pt x="54" y="32"/>
                  </a:lnTo>
                  <a:lnTo>
                    <a:pt x="33" y="37"/>
                  </a:lnTo>
                  <a:lnTo>
                    <a:pt x="38" y="44"/>
                  </a:lnTo>
                  <a:lnTo>
                    <a:pt x="41" y="54"/>
                  </a:lnTo>
                  <a:lnTo>
                    <a:pt x="34" y="61"/>
                  </a:lnTo>
                  <a:lnTo>
                    <a:pt x="27" y="68"/>
                  </a:lnTo>
                  <a:lnTo>
                    <a:pt x="26" y="70"/>
                  </a:lnTo>
                  <a:lnTo>
                    <a:pt x="1" y="70"/>
                  </a:lnTo>
                  <a:lnTo>
                    <a:pt x="0" y="70"/>
                  </a:lnTo>
                  <a:lnTo>
                    <a:pt x="4" y="40"/>
                  </a:lnTo>
                </a:path>
              </a:pathLst>
            </a:custGeom>
            <a:solidFill>
              <a:srgbClr val="DBDBDB"/>
            </a:solidFill>
            <a:ln w="3175" cap="rnd" cmpd="sng">
              <a:solidFill>
                <a:srgbClr val="B2B2B2"/>
              </a:solidFill>
              <a:round/>
              <a:headEnd/>
              <a:tailEnd/>
            </a:ln>
            <a:effectLst/>
          </p:spPr>
          <p:txBody>
            <a:bodyPr/>
            <a:lstStyle/>
            <a:p>
              <a:endParaRPr lang="en-US">
                <a:solidFill>
                  <a:prstClr val="black"/>
                </a:solidFill>
              </a:endParaRPr>
            </a:p>
          </p:txBody>
        </p:sp>
        <p:sp>
          <p:nvSpPr>
            <p:cNvPr id="1607" name="Freeform 117"/>
            <p:cNvSpPr>
              <a:spLocks/>
            </p:cNvSpPr>
            <p:nvPr>
              <p:custDataLst>
                <p:tags r:id="rId108"/>
              </p:custDataLst>
            </p:nvPr>
          </p:nvSpPr>
          <p:spPr bwMode="gray">
            <a:xfrm>
              <a:off x="2839109" y="5451775"/>
              <a:ext cx="49599" cy="55199"/>
            </a:xfrm>
            <a:custGeom>
              <a:avLst/>
              <a:gdLst/>
              <a:ahLst/>
              <a:cxnLst>
                <a:cxn ang="0">
                  <a:pos x="4" y="40"/>
                </a:cxn>
                <a:cxn ang="0">
                  <a:pos x="5" y="7"/>
                </a:cxn>
                <a:cxn ang="0">
                  <a:pos x="7" y="9"/>
                </a:cxn>
                <a:cxn ang="0">
                  <a:pos x="10" y="14"/>
                </a:cxn>
                <a:cxn ang="0">
                  <a:pos x="17" y="16"/>
                </a:cxn>
                <a:cxn ang="0">
                  <a:pos x="26" y="15"/>
                </a:cxn>
                <a:cxn ang="0">
                  <a:pos x="43" y="0"/>
                </a:cxn>
                <a:cxn ang="0">
                  <a:pos x="47" y="7"/>
                </a:cxn>
                <a:cxn ang="0">
                  <a:pos x="60" y="28"/>
                </a:cxn>
                <a:cxn ang="0">
                  <a:pos x="62" y="30"/>
                </a:cxn>
                <a:cxn ang="0">
                  <a:pos x="54" y="32"/>
                </a:cxn>
                <a:cxn ang="0">
                  <a:pos x="33" y="37"/>
                </a:cxn>
                <a:cxn ang="0">
                  <a:pos x="38" y="44"/>
                </a:cxn>
                <a:cxn ang="0">
                  <a:pos x="41" y="54"/>
                </a:cxn>
                <a:cxn ang="0">
                  <a:pos x="34" y="61"/>
                </a:cxn>
                <a:cxn ang="0">
                  <a:pos x="27" y="68"/>
                </a:cxn>
                <a:cxn ang="0">
                  <a:pos x="26" y="70"/>
                </a:cxn>
                <a:cxn ang="0">
                  <a:pos x="1" y="70"/>
                </a:cxn>
                <a:cxn ang="0">
                  <a:pos x="0" y="70"/>
                </a:cxn>
              </a:cxnLst>
              <a:rect l="0" t="0" r="r" b="b"/>
              <a:pathLst>
                <a:path w="63" h="71">
                  <a:moveTo>
                    <a:pt x="4" y="40"/>
                  </a:moveTo>
                  <a:lnTo>
                    <a:pt x="5" y="7"/>
                  </a:lnTo>
                  <a:lnTo>
                    <a:pt x="7" y="9"/>
                  </a:lnTo>
                  <a:lnTo>
                    <a:pt x="10" y="14"/>
                  </a:lnTo>
                  <a:lnTo>
                    <a:pt x="17" y="16"/>
                  </a:lnTo>
                  <a:lnTo>
                    <a:pt x="26" y="15"/>
                  </a:lnTo>
                  <a:lnTo>
                    <a:pt x="43" y="0"/>
                  </a:lnTo>
                  <a:lnTo>
                    <a:pt x="47" y="7"/>
                  </a:lnTo>
                  <a:lnTo>
                    <a:pt x="60" y="28"/>
                  </a:lnTo>
                  <a:lnTo>
                    <a:pt x="62" y="30"/>
                  </a:lnTo>
                  <a:lnTo>
                    <a:pt x="54" y="32"/>
                  </a:lnTo>
                  <a:lnTo>
                    <a:pt x="33" y="37"/>
                  </a:lnTo>
                  <a:lnTo>
                    <a:pt x="38" y="44"/>
                  </a:lnTo>
                  <a:lnTo>
                    <a:pt x="41" y="54"/>
                  </a:lnTo>
                  <a:lnTo>
                    <a:pt x="34" y="61"/>
                  </a:lnTo>
                  <a:lnTo>
                    <a:pt x="27" y="68"/>
                  </a:lnTo>
                  <a:lnTo>
                    <a:pt x="26" y="70"/>
                  </a:lnTo>
                  <a:lnTo>
                    <a:pt x="1" y="70"/>
                  </a:lnTo>
                  <a:lnTo>
                    <a:pt x="0" y="70"/>
                  </a:lnTo>
                </a:path>
              </a:pathLst>
            </a:custGeom>
            <a:solidFill>
              <a:srgbClr val="DBDBDB"/>
            </a:solidFill>
            <a:ln w="3175" cap="rnd" cmpd="sng">
              <a:solidFill>
                <a:srgbClr val="B2B2B2"/>
              </a:solidFill>
              <a:prstDash val="solid"/>
              <a:round/>
              <a:headEnd type="none" w="sm" len="sm"/>
              <a:tailEnd type="none" w="sm" len="sm"/>
            </a:ln>
            <a:effectLst/>
          </p:spPr>
          <p:txBody>
            <a:bodyPr/>
            <a:lstStyle/>
            <a:p>
              <a:endParaRPr lang="en-US">
                <a:solidFill>
                  <a:prstClr val="black"/>
                </a:solidFill>
              </a:endParaRPr>
            </a:p>
          </p:txBody>
        </p:sp>
        <p:sp>
          <p:nvSpPr>
            <p:cNvPr id="1608" name="Freeform 118"/>
            <p:cNvSpPr>
              <a:spLocks/>
            </p:cNvSpPr>
            <p:nvPr>
              <p:custDataLst>
                <p:tags r:id="rId109"/>
              </p:custDataLst>
            </p:nvPr>
          </p:nvSpPr>
          <p:spPr bwMode="gray">
            <a:xfrm>
              <a:off x="2827110" y="5458175"/>
              <a:ext cx="17600" cy="48799"/>
            </a:xfrm>
            <a:custGeom>
              <a:avLst/>
              <a:gdLst/>
              <a:ahLst/>
              <a:cxnLst>
                <a:cxn ang="0">
                  <a:pos x="22" y="0"/>
                </a:cxn>
                <a:cxn ang="0">
                  <a:pos x="16" y="2"/>
                </a:cxn>
                <a:cxn ang="0">
                  <a:pos x="13" y="14"/>
                </a:cxn>
                <a:cxn ang="0">
                  <a:pos x="11" y="18"/>
                </a:cxn>
                <a:cxn ang="0">
                  <a:pos x="0" y="29"/>
                </a:cxn>
                <a:cxn ang="0">
                  <a:pos x="2" y="34"/>
                </a:cxn>
                <a:cxn ang="0">
                  <a:pos x="16" y="62"/>
                </a:cxn>
                <a:cxn ang="0">
                  <a:pos x="16" y="47"/>
                </a:cxn>
                <a:cxn ang="0">
                  <a:pos x="20" y="32"/>
                </a:cxn>
                <a:cxn ang="0">
                  <a:pos x="22" y="0"/>
                </a:cxn>
              </a:cxnLst>
              <a:rect l="0" t="0" r="r" b="b"/>
              <a:pathLst>
                <a:path w="23" h="63">
                  <a:moveTo>
                    <a:pt x="22" y="0"/>
                  </a:moveTo>
                  <a:lnTo>
                    <a:pt x="16" y="2"/>
                  </a:lnTo>
                  <a:lnTo>
                    <a:pt x="13" y="14"/>
                  </a:lnTo>
                  <a:lnTo>
                    <a:pt x="11" y="18"/>
                  </a:lnTo>
                  <a:lnTo>
                    <a:pt x="0" y="29"/>
                  </a:lnTo>
                  <a:lnTo>
                    <a:pt x="2" y="34"/>
                  </a:lnTo>
                  <a:lnTo>
                    <a:pt x="16" y="62"/>
                  </a:lnTo>
                  <a:lnTo>
                    <a:pt x="16" y="47"/>
                  </a:lnTo>
                  <a:lnTo>
                    <a:pt x="20" y="32"/>
                  </a:lnTo>
                  <a:lnTo>
                    <a:pt x="22"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09" name="Freeform 119"/>
            <p:cNvSpPr>
              <a:spLocks/>
            </p:cNvSpPr>
            <p:nvPr>
              <p:custDataLst>
                <p:tags r:id="rId110"/>
              </p:custDataLst>
            </p:nvPr>
          </p:nvSpPr>
          <p:spPr bwMode="gray">
            <a:xfrm>
              <a:off x="2883109" y="4818182"/>
              <a:ext cx="20800" cy="20000"/>
            </a:xfrm>
            <a:custGeom>
              <a:avLst/>
              <a:gdLst/>
              <a:ahLst/>
              <a:cxnLst>
                <a:cxn ang="0">
                  <a:pos x="26" y="2"/>
                </a:cxn>
                <a:cxn ang="0">
                  <a:pos x="22" y="0"/>
                </a:cxn>
                <a:cxn ang="0">
                  <a:pos x="17" y="0"/>
                </a:cxn>
                <a:cxn ang="0">
                  <a:pos x="12" y="5"/>
                </a:cxn>
                <a:cxn ang="0">
                  <a:pos x="1" y="17"/>
                </a:cxn>
                <a:cxn ang="0">
                  <a:pos x="0" y="21"/>
                </a:cxn>
                <a:cxn ang="0">
                  <a:pos x="3" y="25"/>
                </a:cxn>
                <a:cxn ang="0">
                  <a:pos x="10" y="23"/>
                </a:cxn>
                <a:cxn ang="0">
                  <a:pos x="18" y="17"/>
                </a:cxn>
                <a:cxn ang="0">
                  <a:pos x="25" y="9"/>
                </a:cxn>
                <a:cxn ang="0">
                  <a:pos x="26" y="2"/>
                </a:cxn>
              </a:cxnLst>
              <a:rect l="0" t="0" r="r" b="b"/>
              <a:pathLst>
                <a:path w="27" h="26">
                  <a:moveTo>
                    <a:pt x="26" y="2"/>
                  </a:moveTo>
                  <a:lnTo>
                    <a:pt x="22" y="0"/>
                  </a:lnTo>
                  <a:lnTo>
                    <a:pt x="17" y="0"/>
                  </a:lnTo>
                  <a:lnTo>
                    <a:pt x="12" y="5"/>
                  </a:lnTo>
                  <a:lnTo>
                    <a:pt x="1" y="17"/>
                  </a:lnTo>
                  <a:lnTo>
                    <a:pt x="0" y="21"/>
                  </a:lnTo>
                  <a:lnTo>
                    <a:pt x="3" y="25"/>
                  </a:lnTo>
                  <a:lnTo>
                    <a:pt x="10" y="23"/>
                  </a:lnTo>
                  <a:lnTo>
                    <a:pt x="18" y="17"/>
                  </a:lnTo>
                  <a:lnTo>
                    <a:pt x="25" y="9"/>
                  </a:lnTo>
                  <a:lnTo>
                    <a:pt x="26" y="2"/>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10" name="Freeform 120"/>
            <p:cNvSpPr>
              <a:spLocks/>
            </p:cNvSpPr>
            <p:nvPr>
              <p:custDataLst>
                <p:tags r:id="rId111"/>
              </p:custDataLst>
            </p:nvPr>
          </p:nvSpPr>
          <p:spPr bwMode="gray">
            <a:xfrm>
              <a:off x="2838309" y="4826182"/>
              <a:ext cx="15200" cy="17600"/>
            </a:xfrm>
            <a:custGeom>
              <a:avLst/>
              <a:gdLst/>
              <a:ahLst/>
              <a:cxnLst>
                <a:cxn ang="0">
                  <a:pos x="8" y="0"/>
                </a:cxn>
                <a:cxn ang="0">
                  <a:pos x="3" y="0"/>
                </a:cxn>
                <a:cxn ang="0">
                  <a:pos x="0" y="3"/>
                </a:cxn>
                <a:cxn ang="0">
                  <a:pos x="1" y="11"/>
                </a:cxn>
                <a:cxn ang="0">
                  <a:pos x="6" y="19"/>
                </a:cxn>
                <a:cxn ang="0">
                  <a:pos x="12" y="22"/>
                </a:cxn>
                <a:cxn ang="0">
                  <a:pos x="19" y="22"/>
                </a:cxn>
                <a:cxn ang="0">
                  <a:pos x="8" y="0"/>
                </a:cxn>
              </a:cxnLst>
              <a:rect l="0" t="0" r="r" b="b"/>
              <a:pathLst>
                <a:path w="20" h="23">
                  <a:moveTo>
                    <a:pt x="8" y="0"/>
                  </a:moveTo>
                  <a:lnTo>
                    <a:pt x="3" y="0"/>
                  </a:lnTo>
                  <a:lnTo>
                    <a:pt x="0" y="3"/>
                  </a:lnTo>
                  <a:lnTo>
                    <a:pt x="1" y="11"/>
                  </a:lnTo>
                  <a:lnTo>
                    <a:pt x="6" y="19"/>
                  </a:lnTo>
                  <a:lnTo>
                    <a:pt x="12" y="22"/>
                  </a:lnTo>
                  <a:lnTo>
                    <a:pt x="19" y="22"/>
                  </a:lnTo>
                  <a:lnTo>
                    <a:pt x="8"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11" name="Freeform 121"/>
            <p:cNvSpPr>
              <a:spLocks/>
            </p:cNvSpPr>
            <p:nvPr>
              <p:custDataLst>
                <p:tags r:id="rId112"/>
              </p:custDataLst>
            </p:nvPr>
          </p:nvSpPr>
          <p:spPr bwMode="gray">
            <a:xfrm>
              <a:off x="2651111" y="4558185"/>
              <a:ext cx="85599" cy="171198"/>
            </a:xfrm>
            <a:custGeom>
              <a:avLst/>
              <a:gdLst/>
              <a:ahLst/>
              <a:cxnLst>
                <a:cxn ang="0">
                  <a:pos x="44" y="19"/>
                </a:cxn>
                <a:cxn ang="0">
                  <a:pos x="38" y="17"/>
                </a:cxn>
                <a:cxn ang="0">
                  <a:pos x="35" y="18"/>
                </a:cxn>
                <a:cxn ang="0">
                  <a:pos x="34" y="24"/>
                </a:cxn>
                <a:cxn ang="0">
                  <a:pos x="33" y="29"/>
                </a:cxn>
                <a:cxn ang="0">
                  <a:pos x="29" y="33"/>
                </a:cxn>
                <a:cxn ang="0">
                  <a:pos x="24" y="33"/>
                </a:cxn>
                <a:cxn ang="0">
                  <a:pos x="17" y="23"/>
                </a:cxn>
                <a:cxn ang="0">
                  <a:pos x="11" y="17"/>
                </a:cxn>
                <a:cxn ang="0">
                  <a:pos x="2" y="16"/>
                </a:cxn>
                <a:cxn ang="0">
                  <a:pos x="0" y="35"/>
                </a:cxn>
                <a:cxn ang="0">
                  <a:pos x="0" y="57"/>
                </a:cxn>
                <a:cxn ang="0">
                  <a:pos x="4" y="71"/>
                </a:cxn>
                <a:cxn ang="0">
                  <a:pos x="7" y="82"/>
                </a:cxn>
                <a:cxn ang="0">
                  <a:pos x="15" y="91"/>
                </a:cxn>
                <a:cxn ang="0">
                  <a:pos x="28" y="113"/>
                </a:cxn>
                <a:cxn ang="0">
                  <a:pos x="41" y="105"/>
                </a:cxn>
                <a:cxn ang="0">
                  <a:pos x="44" y="93"/>
                </a:cxn>
                <a:cxn ang="0">
                  <a:pos x="58" y="93"/>
                </a:cxn>
                <a:cxn ang="0">
                  <a:pos x="66" y="99"/>
                </a:cxn>
                <a:cxn ang="0">
                  <a:pos x="68" y="105"/>
                </a:cxn>
                <a:cxn ang="0">
                  <a:pos x="61" y="113"/>
                </a:cxn>
                <a:cxn ang="0">
                  <a:pos x="36" y="129"/>
                </a:cxn>
                <a:cxn ang="0">
                  <a:pos x="36" y="143"/>
                </a:cxn>
                <a:cxn ang="0">
                  <a:pos x="46" y="151"/>
                </a:cxn>
                <a:cxn ang="0">
                  <a:pos x="36" y="163"/>
                </a:cxn>
                <a:cxn ang="0">
                  <a:pos x="39" y="174"/>
                </a:cxn>
                <a:cxn ang="0">
                  <a:pos x="48" y="191"/>
                </a:cxn>
                <a:cxn ang="0">
                  <a:pos x="59" y="208"/>
                </a:cxn>
                <a:cxn ang="0">
                  <a:pos x="66" y="220"/>
                </a:cxn>
                <a:cxn ang="0">
                  <a:pos x="73" y="211"/>
                </a:cxn>
                <a:cxn ang="0">
                  <a:pos x="83" y="171"/>
                </a:cxn>
                <a:cxn ang="0">
                  <a:pos x="90" y="153"/>
                </a:cxn>
                <a:cxn ang="0">
                  <a:pos x="93" y="129"/>
                </a:cxn>
                <a:cxn ang="0">
                  <a:pos x="103" y="97"/>
                </a:cxn>
                <a:cxn ang="0">
                  <a:pos x="106" y="86"/>
                </a:cxn>
                <a:cxn ang="0">
                  <a:pos x="109" y="75"/>
                </a:cxn>
                <a:cxn ang="0">
                  <a:pos x="107" y="66"/>
                </a:cxn>
                <a:cxn ang="0">
                  <a:pos x="97" y="45"/>
                </a:cxn>
                <a:cxn ang="0">
                  <a:pos x="101" y="22"/>
                </a:cxn>
                <a:cxn ang="0">
                  <a:pos x="70" y="0"/>
                </a:cxn>
                <a:cxn ang="0">
                  <a:pos x="62" y="2"/>
                </a:cxn>
                <a:cxn ang="0">
                  <a:pos x="59" y="5"/>
                </a:cxn>
                <a:cxn ang="0">
                  <a:pos x="58" y="9"/>
                </a:cxn>
                <a:cxn ang="0">
                  <a:pos x="57" y="22"/>
                </a:cxn>
                <a:cxn ang="0">
                  <a:pos x="53" y="29"/>
                </a:cxn>
                <a:cxn ang="0">
                  <a:pos x="44" y="19"/>
                </a:cxn>
              </a:cxnLst>
              <a:rect l="0" t="0" r="r" b="b"/>
              <a:pathLst>
                <a:path w="110" h="221">
                  <a:moveTo>
                    <a:pt x="44" y="19"/>
                  </a:moveTo>
                  <a:lnTo>
                    <a:pt x="38" y="17"/>
                  </a:lnTo>
                  <a:lnTo>
                    <a:pt x="35" y="18"/>
                  </a:lnTo>
                  <a:lnTo>
                    <a:pt x="34" y="24"/>
                  </a:lnTo>
                  <a:lnTo>
                    <a:pt x="33" y="29"/>
                  </a:lnTo>
                  <a:lnTo>
                    <a:pt x="29" y="33"/>
                  </a:lnTo>
                  <a:lnTo>
                    <a:pt x="24" y="33"/>
                  </a:lnTo>
                  <a:lnTo>
                    <a:pt x="17" y="23"/>
                  </a:lnTo>
                  <a:lnTo>
                    <a:pt x="11" y="17"/>
                  </a:lnTo>
                  <a:lnTo>
                    <a:pt x="2" y="16"/>
                  </a:lnTo>
                  <a:lnTo>
                    <a:pt x="0" y="35"/>
                  </a:lnTo>
                  <a:lnTo>
                    <a:pt x="0" y="57"/>
                  </a:lnTo>
                  <a:lnTo>
                    <a:pt x="4" y="71"/>
                  </a:lnTo>
                  <a:lnTo>
                    <a:pt x="7" y="82"/>
                  </a:lnTo>
                  <a:lnTo>
                    <a:pt x="15" y="91"/>
                  </a:lnTo>
                  <a:lnTo>
                    <a:pt x="28" y="113"/>
                  </a:lnTo>
                  <a:lnTo>
                    <a:pt x="41" y="105"/>
                  </a:lnTo>
                  <a:lnTo>
                    <a:pt x="44" y="93"/>
                  </a:lnTo>
                  <a:lnTo>
                    <a:pt x="58" y="93"/>
                  </a:lnTo>
                  <a:lnTo>
                    <a:pt x="66" y="99"/>
                  </a:lnTo>
                  <a:lnTo>
                    <a:pt x="68" y="105"/>
                  </a:lnTo>
                  <a:lnTo>
                    <a:pt x="61" y="113"/>
                  </a:lnTo>
                  <a:lnTo>
                    <a:pt x="36" y="129"/>
                  </a:lnTo>
                  <a:lnTo>
                    <a:pt x="36" y="143"/>
                  </a:lnTo>
                  <a:lnTo>
                    <a:pt x="46" y="151"/>
                  </a:lnTo>
                  <a:lnTo>
                    <a:pt x="36" y="163"/>
                  </a:lnTo>
                  <a:lnTo>
                    <a:pt x="39" y="174"/>
                  </a:lnTo>
                  <a:lnTo>
                    <a:pt x="48" y="191"/>
                  </a:lnTo>
                  <a:lnTo>
                    <a:pt x="59" y="208"/>
                  </a:lnTo>
                  <a:lnTo>
                    <a:pt x="66" y="220"/>
                  </a:lnTo>
                  <a:lnTo>
                    <a:pt x="73" y="211"/>
                  </a:lnTo>
                  <a:lnTo>
                    <a:pt x="83" y="171"/>
                  </a:lnTo>
                  <a:lnTo>
                    <a:pt x="90" y="153"/>
                  </a:lnTo>
                  <a:lnTo>
                    <a:pt x="93" y="129"/>
                  </a:lnTo>
                  <a:lnTo>
                    <a:pt x="103" y="97"/>
                  </a:lnTo>
                  <a:lnTo>
                    <a:pt x="106" y="86"/>
                  </a:lnTo>
                  <a:lnTo>
                    <a:pt x="109" y="75"/>
                  </a:lnTo>
                  <a:lnTo>
                    <a:pt x="107" y="66"/>
                  </a:lnTo>
                  <a:lnTo>
                    <a:pt x="97" y="45"/>
                  </a:lnTo>
                  <a:lnTo>
                    <a:pt x="101" y="22"/>
                  </a:lnTo>
                  <a:lnTo>
                    <a:pt x="70" y="0"/>
                  </a:lnTo>
                  <a:lnTo>
                    <a:pt x="62" y="2"/>
                  </a:lnTo>
                  <a:lnTo>
                    <a:pt x="59" y="5"/>
                  </a:lnTo>
                  <a:lnTo>
                    <a:pt x="58" y="9"/>
                  </a:lnTo>
                  <a:lnTo>
                    <a:pt x="57" y="22"/>
                  </a:lnTo>
                  <a:lnTo>
                    <a:pt x="53" y="29"/>
                  </a:lnTo>
                  <a:lnTo>
                    <a:pt x="44" y="19"/>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12" name="Freeform 122"/>
            <p:cNvSpPr>
              <a:spLocks/>
            </p:cNvSpPr>
            <p:nvPr>
              <p:custDataLst>
                <p:tags r:id="rId113"/>
              </p:custDataLst>
            </p:nvPr>
          </p:nvSpPr>
          <p:spPr bwMode="gray">
            <a:xfrm>
              <a:off x="2719911" y="4526985"/>
              <a:ext cx="93599" cy="73599"/>
            </a:xfrm>
            <a:custGeom>
              <a:avLst/>
              <a:gdLst/>
              <a:ahLst/>
              <a:cxnLst>
                <a:cxn ang="0">
                  <a:pos x="20" y="0"/>
                </a:cxn>
                <a:cxn ang="0">
                  <a:pos x="13" y="19"/>
                </a:cxn>
                <a:cxn ang="0">
                  <a:pos x="0" y="29"/>
                </a:cxn>
                <a:cxn ang="0">
                  <a:pos x="3" y="39"/>
                </a:cxn>
                <a:cxn ang="0">
                  <a:pos x="12" y="51"/>
                </a:cxn>
                <a:cxn ang="0">
                  <a:pos x="26" y="55"/>
                </a:cxn>
                <a:cxn ang="0">
                  <a:pos x="30" y="57"/>
                </a:cxn>
                <a:cxn ang="0">
                  <a:pos x="27" y="64"/>
                </a:cxn>
                <a:cxn ang="0">
                  <a:pos x="22" y="72"/>
                </a:cxn>
                <a:cxn ang="0">
                  <a:pos x="26" y="80"/>
                </a:cxn>
                <a:cxn ang="0">
                  <a:pos x="31" y="85"/>
                </a:cxn>
                <a:cxn ang="0">
                  <a:pos x="39" y="87"/>
                </a:cxn>
                <a:cxn ang="0">
                  <a:pos x="55" y="86"/>
                </a:cxn>
                <a:cxn ang="0">
                  <a:pos x="66" y="87"/>
                </a:cxn>
                <a:cxn ang="0">
                  <a:pos x="78" y="94"/>
                </a:cxn>
                <a:cxn ang="0">
                  <a:pos x="120" y="40"/>
                </a:cxn>
                <a:cxn ang="0">
                  <a:pos x="112" y="24"/>
                </a:cxn>
                <a:cxn ang="0">
                  <a:pos x="90" y="19"/>
                </a:cxn>
                <a:cxn ang="0">
                  <a:pos x="54" y="0"/>
                </a:cxn>
                <a:cxn ang="0">
                  <a:pos x="53" y="12"/>
                </a:cxn>
                <a:cxn ang="0">
                  <a:pos x="39" y="9"/>
                </a:cxn>
                <a:cxn ang="0">
                  <a:pos x="20" y="0"/>
                </a:cxn>
              </a:cxnLst>
              <a:rect l="0" t="0" r="r" b="b"/>
              <a:pathLst>
                <a:path w="121" h="95">
                  <a:moveTo>
                    <a:pt x="20" y="0"/>
                  </a:moveTo>
                  <a:lnTo>
                    <a:pt x="13" y="19"/>
                  </a:lnTo>
                  <a:lnTo>
                    <a:pt x="0" y="29"/>
                  </a:lnTo>
                  <a:lnTo>
                    <a:pt x="3" y="39"/>
                  </a:lnTo>
                  <a:lnTo>
                    <a:pt x="12" y="51"/>
                  </a:lnTo>
                  <a:lnTo>
                    <a:pt x="26" y="55"/>
                  </a:lnTo>
                  <a:lnTo>
                    <a:pt x="30" y="57"/>
                  </a:lnTo>
                  <a:lnTo>
                    <a:pt x="27" y="64"/>
                  </a:lnTo>
                  <a:lnTo>
                    <a:pt x="22" y="72"/>
                  </a:lnTo>
                  <a:lnTo>
                    <a:pt x="26" y="80"/>
                  </a:lnTo>
                  <a:lnTo>
                    <a:pt x="31" y="85"/>
                  </a:lnTo>
                  <a:lnTo>
                    <a:pt x="39" y="87"/>
                  </a:lnTo>
                  <a:lnTo>
                    <a:pt x="55" y="86"/>
                  </a:lnTo>
                  <a:lnTo>
                    <a:pt x="66" y="87"/>
                  </a:lnTo>
                  <a:lnTo>
                    <a:pt x="78" y="94"/>
                  </a:lnTo>
                  <a:lnTo>
                    <a:pt x="120" y="40"/>
                  </a:lnTo>
                  <a:lnTo>
                    <a:pt x="112" y="24"/>
                  </a:lnTo>
                  <a:lnTo>
                    <a:pt x="90" y="19"/>
                  </a:lnTo>
                  <a:lnTo>
                    <a:pt x="54" y="0"/>
                  </a:lnTo>
                  <a:lnTo>
                    <a:pt x="53" y="12"/>
                  </a:lnTo>
                  <a:lnTo>
                    <a:pt x="39" y="9"/>
                  </a:lnTo>
                  <a:lnTo>
                    <a:pt x="20"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13" name="Freeform 123"/>
            <p:cNvSpPr>
              <a:spLocks/>
            </p:cNvSpPr>
            <p:nvPr>
              <p:custDataLst>
                <p:tags r:id="rId114"/>
              </p:custDataLst>
            </p:nvPr>
          </p:nvSpPr>
          <p:spPr bwMode="gray">
            <a:xfrm>
              <a:off x="2743110" y="4652584"/>
              <a:ext cx="33600" cy="36800"/>
            </a:xfrm>
            <a:custGeom>
              <a:avLst/>
              <a:gdLst/>
              <a:ahLst/>
              <a:cxnLst>
                <a:cxn ang="0">
                  <a:pos x="25" y="7"/>
                </a:cxn>
                <a:cxn ang="0">
                  <a:pos x="19" y="3"/>
                </a:cxn>
                <a:cxn ang="0">
                  <a:pos x="13" y="0"/>
                </a:cxn>
                <a:cxn ang="0">
                  <a:pos x="8" y="2"/>
                </a:cxn>
                <a:cxn ang="0">
                  <a:pos x="1" y="15"/>
                </a:cxn>
                <a:cxn ang="0">
                  <a:pos x="0" y="21"/>
                </a:cxn>
                <a:cxn ang="0">
                  <a:pos x="3" y="27"/>
                </a:cxn>
                <a:cxn ang="0">
                  <a:pos x="25" y="46"/>
                </a:cxn>
                <a:cxn ang="0">
                  <a:pos x="37" y="38"/>
                </a:cxn>
                <a:cxn ang="0">
                  <a:pos x="43" y="31"/>
                </a:cxn>
                <a:cxn ang="0">
                  <a:pos x="43" y="26"/>
                </a:cxn>
                <a:cxn ang="0">
                  <a:pos x="25" y="7"/>
                </a:cxn>
              </a:cxnLst>
              <a:rect l="0" t="0" r="r" b="b"/>
              <a:pathLst>
                <a:path w="44" h="47">
                  <a:moveTo>
                    <a:pt x="25" y="7"/>
                  </a:moveTo>
                  <a:lnTo>
                    <a:pt x="19" y="3"/>
                  </a:lnTo>
                  <a:lnTo>
                    <a:pt x="13" y="0"/>
                  </a:lnTo>
                  <a:lnTo>
                    <a:pt x="8" y="2"/>
                  </a:lnTo>
                  <a:lnTo>
                    <a:pt x="1" y="15"/>
                  </a:lnTo>
                  <a:lnTo>
                    <a:pt x="0" y="21"/>
                  </a:lnTo>
                  <a:lnTo>
                    <a:pt x="3" y="27"/>
                  </a:lnTo>
                  <a:lnTo>
                    <a:pt x="25" y="46"/>
                  </a:lnTo>
                  <a:lnTo>
                    <a:pt x="37" y="38"/>
                  </a:lnTo>
                  <a:lnTo>
                    <a:pt x="43" y="31"/>
                  </a:lnTo>
                  <a:lnTo>
                    <a:pt x="43" y="26"/>
                  </a:lnTo>
                  <a:lnTo>
                    <a:pt x="25" y="7"/>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14" name="Freeform 124"/>
            <p:cNvSpPr>
              <a:spLocks/>
            </p:cNvSpPr>
            <p:nvPr>
              <p:custDataLst>
                <p:tags r:id="rId115"/>
              </p:custDataLst>
            </p:nvPr>
          </p:nvSpPr>
          <p:spPr bwMode="gray">
            <a:xfrm>
              <a:off x="2636712" y="4612584"/>
              <a:ext cx="31200" cy="38400"/>
            </a:xfrm>
            <a:custGeom>
              <a:avLst/>
              <a:gdLst/>
              <a:ahLst/>
              <a:cxnLst>
                <a:cxn ang="0">
                  <a:pos x="0" y="0"/>
                </a:cxn>
                <a:cxn ang="0">
                  <a:pos x="3" y="10"/>
                </a:cxn>
                <a:cxn ang="0">
                  <a:pos x="12" y="27"/>
                </a:cxn>
                <a:cxn ang="0">
                  <a:pos x="24" y="41"/>
                </a:cxn>
                <a:cxn ang="0">
                  <a:pos x="35" y="48"/>
                </a:cxn>
                <a:cxn ang="0">
                  <a:pos x="39" y="44"/>
                </a:cxn>
                <a:cxn ang="0">
                  <a:pos x="36" y="37"/>
                </a:cxn>
                <a:cxn ang="0">
                  <a:pos x="26" y="25"/>
                </a:cxn>
                <a:cxn ang="0">
                  <a:pos x="10" y="11"/>
                </a:cxn>
                <a:cxn ang="0">
                  <a:pos x="0" y="0"/>
                </a:cxn>
              </a:cxnLst>
              <a:rect l="0" t="0" r="r" b="b"/>
              <a:pathLst>
                <a:path w="40" h="49">
                  <a:moveTo>
                    <a:pt x="0" y="0"/>
                  </a:moveTo>
                  <a:lnTo>
                    <a:pt x="3" y="10"/>
                  </a:lnTo>
                  <a:lnTo>
                    <a:pt x="12" y="27"/>
                  </a:lnTo>
                  <a:lnTo>
                    <a:pt x="24" y="41"/>
                  </a:lnTo>
                  <a:lnTo>
                    <a:pt x="35" y="48"/>
                  </a:lnTo>
                  <a:lnTo>
                    <a:pt x="39" y="44"/>
                  </a:lnTo>
                  <a:lnTo>
                    <a:pt x="36" y="37"/>
                  </a:lnTo>
                  <a:lnTo>
                    <a:pt x="26" y="25"/>
                  </a:lnTo>
                  <a:lnTo>
                    <a:pt x="10" y="11"/>
                  </a:lnTo>
                  <a:lnTo>
                    <a:pt x="0"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15" name="Freeform 125"/>
            <p:cNvSpPr>
              <a:spLocks/>
            </p:cNvSpPr>
            <p:nvPr>
              <p:custDataLst>
                <p:tags r:id="rId116"/>
              </p:custDataLst>
            </p:nvPr>
          </p:nvSpPr>
          <p:spPr bwMode="gray">
            <a:xfrm>
              <a:off x="2739111" y="4624584"/>
              <a:ext cx="24800" cy="20000"/>
            </a:xfrm>
            <a:custGeom>
              <a:avLst/>
              <a:gdLst/>
              <a:ahLst/>
              <a:cxnLst>
                <a:cxn ang="0">
                  <a:pos x="16" y="0"/>
                </a:cxn>
                <a:cxn ang="0">
                  <a:pos x="26" y="4"/>
                </a:cxn>
                <a:cxn ang="0">
                  <a:pos x="31" y="11"/>
                </a:cxn>
                <a:cxn ang="0">
                  <a:pos x="26" y="20"/>
                </a:cxn>
                <a:cxn ang="0">
                  <a:pos x="16" y="25"/>
                </a:cxn>
                <a:cxn ang="0">
                  <a:pos x="5" y="20"/>
                </a:cxn>
                <a:cxn ang="0">
                  <a:pos x="0" y="11"/>
                </a:cxn>
                <a:cxn ang="0">
                  <a:pos x="5" y="4"/>
                </a:cxn>
                <a:cxn ang="0">
                  <a:pos x="16" y="0"/>
                </a:cxn>
              </a:cxnLst>
              <a:rect l="0" t="0" r="r" b="b"/>
              <a:pathLst>
                <a:path w="32" h="26">
                  <a:moveTo>
                    <a:pt x="16" y="0"/>
                  </a:moveTo>
                  <a:lnTo>
                    <a:pt x="26" y="4"/>
                  </a:lnTo>
                  <a:lnTo>
                    <a:pt x="31" y="11"/>
                  </a:lnTo>
                  <a:lnTo>
                    <a:pt x="26" y="20"/>
                  </a:lnTo>
                  <a:lnTo>
                    <a:pt x="16" y="25"/>
                  </a:lnTo>
                  <a:lnTo>
                    <a:pt x="5" y="20"/>
                  </a:lnTo>
                  <a:lnTo>
                    <a:pt x="0" y="11"/>
                  </a:lnTo>
                  <a:lnTo>
                    <a:pt x="5" y="4"/>
                  </a:lnTo>
                  <a:lnTo>
                    <a:pt x="16"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16" name="Freeform 126"/>
            <p:cNvSpPr>
              <a:spLocks/>
            </p:cNvSpPr>
            <p:nvPr>
              <p:custDataLst>
                <p:tags r:id="rId117"/>
              </p:custDataLst>
            </p:nvPr>
          </p:nvSpPr>
          <p:spPr bwMode="gray">
            <a:xfrm>
              <a:off x="2554313" y="4778982"/>
              <a:ext cx="259197" cy="318397"/>
            </a:xfrm>
            <a:custGeom>
              <a:avLst/>
              <a:gdLst/>
              <a:ahLst/>
              <a:cxnLst>
                <a:cxn ang="0">
                  <a:pos x="312" y="47"/>
                </a:cxn>
                <a:cxn ang="0">
                  <a:pos x="312" y="40"/>
                </a:cxn>
                <a:cxn ang="0">
                  <a:pos x="315" y="40"/>
                </a:cxn>
                <a:cxn ang="0">
                  <a:pos x="325" y="29"/>
                </a:cxn>
                <a:cxn ang="0">
                  <a:pos x="311" y="18"/>
                </a:cxn>
                <a:cxn ang="0">
                  <a:pos x="298" y="3"/>
                </a:cxn>
                <a:cxn ang="0">
                  <a:pos x="257" y="0"/>
                </a:cxn>
                <a:cxn ang="0">
                  <a:pos x="239" y="10"/>
                </a:cxn>
                <a:cxn ang="0">
                  <a:pos x="216" y="17"/>
                </a:cxn>
                <a:cxn ang="0">
                  <a:pos x="212" y="27"/>
                </a:cxn>
                <a:cxn ang="0">
                  <a:pos x="202" y="35"/>
                </a:cxn>
                <a:cxn ang="0">
                  <a:pos x="192" y="30"/>
                </a:cxn>
                <a:cxn ang="0">
                  <a:pos x="178" y="38"/>
                </a:cxn>
                <a:cxn ang="0">
                  <a:pos x="165" y="52"/>
                </a:cxn>
                <a:cxn ang="0">
                  <a:pos x="154" y="57"/>
                </a:cxn>
                <a:cxn ang="0">
                  <a:pos x="146" y="81"/>
                </a:cxn>
                <a:cxn ang="0">
                  <a:pos x="115" y="147"/>
                </a:cxn>
                <a:cxn ang="0">
                  <a:pos x="80" y="221"/>
                </a:cxn>
                <a:cxn ang="0">
                  <a:pos x="52" y="251"/>
                </a:cxn>
                <a:cxn ang="0">
                  <a:pos x="21" y="277"/>
                </a:cxn>
                <a:cxn ang="0">
                  <a:pos x="10" y="292"/>
                </a:cxn>
                <a:cxn ang="0">
                  <a:pos x="1" y="309"/>
                </a:cxn>
                <a:cxn ang="0">
                  <a:pos x="3" y="329"/>
                </a:cxn>
                <a:cxn ang="0">
                  <a:pos x="8" y="337"/>
                </a:cxn>
                <a:cxn ang="0">
                  <a:pos x="6" y="343"/>
                </a:cxn>
                <a:cxn ang="0">
                  <a:pos x="5" y="355"/>
                </a:cxn>
                <a:cxn ang="0">
                  <a:pos x="1" y="373"/>
                </a:cxn>
                <a:cxn ang="0">
                  <a:pos x="8" y="394"/>
                </a:cxn>
                <a:cxn ang="0">
                  <a:pos x="28" y="408"/>
                </a:cxn>
                <a:cxn ang="0">
                  <a:pos x="47" y="395"/>
                </a:cxn>
                <a:cxn ang="0">
                  <a:pos x="54" y="373"/>
                </a:cxn>
                <a:cxn ang="0">
                  <a:pos x="65" y="365"/>
                </a:cxn>
                <a:cxn ang="0">
                  <a:pos x="76" y="350"/>
                </a:cxn>
                <a:cxn ang="0">
                  <a:pos x="79" y="337"/>
                </a:cxn>
                <a:cxn ang="0">
                  <a:pos x="87" y="353"/>
                </a:cxn>
                <a:cxn ang="0">
                  <a:pos x="97" y="339"/>
                </a:cxn>
                <a:cxn ang="0">
                  <a:pos x="100" y="257"/>
                </a:cxn>
                <a:cxn ang="0">
                  <a:pos x="118" y="237"/>
                </a:cxn>
                <a:cxn ang="0">
                  <a:pos x="129" y="195"/>
                </a:cxn>
                <a:cxn ang="0">
                  <a:pos x="135" y="179"/>
                </a:cxn>
                <a:cxn ang="0">
                  <a:pos x="157" y="133"/>
                </a:cxn>
                <a:cxn ang="0">
                  <a:pos x="163" y="122"/>
                </a:cxn>
                <a:cxn ang="0">
                  <a:pos x="171" y="104"/>
                </a:cxn>
                <a:cxn ang="0">
                  <a:pos x="220" y="62"/>
                </a:cxn>
                <a:cxn ang="0">
                  <a:pos x="232" y="63"/>
                </a:cxn>
                <a:cxn ang="0">
                  <a:pos x="257" y="70"/>
                </a:cxn>
                <a:cxn ang="0">
                  <a:pos x="270" y="64"/>
                </a:cxn>
                <a:cxn ang="0">
                  <a:pos x="275" y="52"/>
                </a:cxn>
                <a:cxn ang="0">
                  <a:pos x="291" y="48"/>
                </a:cxn>
                <a:cxn ang="0">
                  <a:pos x="323" y="63"/>
                </a:cxn>
                <a:cxn ang="0">
                  <a:pos x="333" y="54"/>
                </a:cxn>
              </a:cxnLst>
              <a:rect l="0" t="0" r="r" b="b"/>
              <a:pathLst>
                <a:path w="334" h="409">
                  <a:moveTo>
                    <a:pt x="322" y="50"/>
                  </a:moveTo>
                  <a:lnTo>
                    <a:pt x="312" y="47"/>
                  </a:lnTo>
                  <a:lnTo>
                    <a:pt x="295" y="41"/>
                  </a:lnTo>
                  <a:lnTo>
                    <a:pt x="312" y="40"/>
                  </a:lnTo>
                  <a:lnTo>
                    <a:pt x="308" y="41"/>
                  </a:lnTo>
                  <a:lnTo>
                    <a:pt x="315" y="40"/>
                  </a:lnTo>
                  <a:lnTo>
                    <a:pt x="320" y="36"/>
                  </a:lnTo>
                  <a:lnTo>
                    <a:pt x="325" y="29"/>
                  </a:lnTo>
                  <a:lnTo>
                    <a:pt x="326" y="20"/>
                  </a:lnTo>
                  <a:lnTo>
                    <a:pt x="311" y="18"/>
                  </a:lnTo>
                  <a:lnTo>
                    <a:pt x="307" y="9"/>
                  </a:lnTo>
                  <a:lnTo>
                    <a:pt x="298" y="3"/>
                  </a:lnTo>
                  <a:lnTo>
                    <a:pt x="279" y="4"/>
                  </a:lnTo>
                  <a:lnTo>
                    <a:pt x="257" y="0"/>
                  </a:lnTo>
                  <a:lnTo>
                    <a:pt x="249" y="6"/>
                  </a:lnTo>
                  <a:lnTo>
                    <a:pt x="239" y="10"/>
                  </a:lnTo>
                  <a:lnTo>
                    <a:pt x="226" y="14"/>
                  </a:lnTo>
                  <a:lnTo>
                    <a:pt x="216" y="17"/>
                  </a:lnTo>
                  <a:lnTo>
                    <a:pt x="214" y="20"/>
                  </a:lnTo>
                  <a:lnTo>
                    <a:pt x="212" y="27"/>
                  </a:lnTo>
                  <a:lnTo>
                    <a:pt x="207" y="32"/>
                  </a:lnTo>
                  <a:lnTo>
                    <a:pt x="202" y="35"/>
                  </a:lnTo>
                  <a:lnTo>
                    <a:pt x="193" y="32"/>
                  </a:lnTo>
                  <a:lnTo>
                    <a:pt x="192" y="30"/>
                  </a:lnTo>
                  <a:lnTo>
                    <a:pt x="184" y="31"/>
                  </a:lnTo>
                  <a:lnTo>
                    <a:pt x="178" y="38"/>
                  </a:lnTo>
                  <a:lnTo>
                    <a:pt x="172" y="47"/>
                  </a:lnTo>
                  <a:lnTo>
                    <a:pt x="165" y="52"/>
                  </a:lnTo>
                  <a:lnTo>
                    <a:pt x="159" y="54"/>
                  </a:lnTo>
                  <a:lnTo>
                    <a:pt x="154" y="57"/>
                  </a:lnTo>
                  <a:lnTo>
                    <a:pt x="148" y="67"/>
                  </a:lnTo>
                  <a:lnTo>
                    <a:pt x="146" y="81"/>
                  </a:lnTo>
                  <a:lnTo>
                    <a:pt x="135" y="112"/>
                  </a:lnTo>
                  <a:lnTo>
                    <a:pt x="115" y="147"/>
                  </a:lnTo>
                  <a:lnTo>
                    <a:pt x="98" y="182"/>
                  </a:lnTo>
                  <a:lnTo>
                    <a:pt x="80" y="221"/>
                  </a:lnTo>
                  <a:lnTo>
                    <a:pt x="70" y="227"/>
                  </a:lnTo>
                  <a:lnTo>
                    <a:pt x="52" y="251"/>
                  </a:lnTo>
                  <a:lnTo>
                    <a:pt x="30" y="266"/>
                  </a:lnTo>
                  <a:lnTo>
                    <a:pt x="21" y="277"/>
                  </a:lnTo>
                  <a:lnTo>
                    <a:pt x="15" y="281"/>
                  </a:lnTo>
                  <a:lnTo>
                    <a:pt x="10" y="292"/>
                  </a:lnTo>
                  <a:lnTo>
                    <a:pt x="6" y="296"/>
                  </a:lnTo>
                  <a:lnTo>
                    <a:pt x="1" y="309"/>
                  </a:lnTo>
                  <a:lnTo>
                    <a:pt x="0" y="320"/>
                  </a:lnTo>
                  <a:lnTo>
                    <a:pt x="3" y="329"/>
                  </a:lnTo>
                  <a:lnTo>
                    <a:pt x="6" y="334"/>
                  </a:lnTo>
                  <a:lnTo>
                    <a:pt x="8" y="337"/>
                  </a:lnTo>
                  <a:lnTo>
                    <a:pt x="8" y="339"/>
                  </a:lnTo>
                  <a:lnTo>
                    <a:pt x="6" y="343"/>
                  </a:lnTo>
                  <a:lnTo>
                    <a:pt x="5" y="347"/>
                  </a:lnTo>
                  <a:lnTo>
                    <a:pt x="5" y="355"/>
                  </a:lnTo>
                  <a:lnTo>
                    <a:pt x="1" y="364"/>
                  </a:lnTo>
                  <a:lnTo>
                    <a:pt x="1" y="373"/>
                  </a:lnTo>
                  <a:lnTo>
                    <a:pt x="4" y="383"/>
                  </a:lnTo>
                  <a:lnTo>
                    <a:pt x="8" y="394"/>
                  </a:lnTo>
                  <a:lnTo>
                    <a:pt x="17" y="402"/>
                  </a:lnTo>
                  <a:lnTo>
                    <a:pt x="28" y="408"/>
                  </a:lnTo>
                  <a:lnTo>
                    <a:pt x="39" y="403"/>
                  </a:lnTo>
                  <a:lnTo>
                    <a:pt x="47" y="395"/>
                  </a:lnTo>
                  <a:lnTo>
                    <a:pt x="52" y="386"/>
                  </a:lnTo>
                  <a:lnTo>
                    <a:pt x="54" y="373"/>
                  </a:lnTo>
                  <a:lnTo>
                    <a:pt x="57" y="370"/>
                  </a:lnTo>
                  <a:lnTo>
                    <a:pt x="65" y="365"/>
                  </a:lnTo>
                  <a:lnTo>
                    <a:pt x="70" y="360"/>
                  </a:lnTo>
                  <a:lnTo>
                    <a:pt x="76" y="350"/>
                  </a:lnTo>
                  <a:lnTo>
                    <a:pt x="79" y="343"/>
                  </a:lnTo>
                  <a:lnTo>
                    <a:pt x="79" y="337"/>
                  </a:lnTo>
                  <a:lnTo>
                    <a:pt x="84" y="353"/>
                  </a:lnTo>
                  <a:lnTo>
                    <a:pt x="87" y="353"/>
                  </a:lnTo>
                  <a:lnTo>
                    <a:pt x="93" y="348"/>
                  </a:lnTo>
                  <a:lnTo>
                    <a:pt x="97" y="339"/>
                  </a:lnTo>
                  <a:lnTo>
                    <a:pt x="98" y="320"/>
                  </a:lnTo>
                  <a:lnTo>
                    <a:pt x="100" y="257"/>
                  </a:lnTo>
                  <a:lnTo>
                    <a:pt x="96" y="251"/>
                  </a:lnTo>
                  <a:lnTo>
                    <a:pt x="118" y="237"/>
                  </a:lnTo>
                  <a:lnTo>
                    <a:pt x="119" y="213"/>
                  </a:lnTo>
                  <a:lnTo>
                    <a:pt x="129" y="195"/>
                  </a:lnTo>
                  <a:lnTo>
                    <a:pt x="132" y="180"/>
                  </a:lnTo>
                  <a:lnTo>
                    <a:pt x="135" y="179"/>
                  </a:lnTo>
                  <a:lnTo>
                    <a:pt x="156" y="155"/>
                  </a:lnTo>
                  <a:lnTo>
                    <a:pt x="157" y="133"/>
                  </a:lnTo>
                  <a:lnTo>
                    <a:pt x="159" y="131"/>
                  </a:lnTo>
                  <a:lnTo>
                    <a:pt x="163" y="122"/>
                  </a:lnTo>
                  <a:lnTo>
                    <a:pt x="164" y="117"/>
                  </a:lnTo>
                  <a:lnTo>
                    <a:pt x="171" y="104"/>
                  </a:lnTo>
                  <a:lnTo>
                    <a:pt x="189" y="84"/>
                  </a:lnTo>
                  <a:lnTo>
                    <a:pt x="220" y="62"/>
                  </a:lnTo>
                  <a:lnTo>
                    <a:pt x="227" y="61"/>
                  </a:lnTo>
                  <a:lnTo>
                    <a:pt x="232" y="63"/>
                  </a:lnTo>
                  <a:lnTo>
                    <a:pt x="238" y="69"/>
                  </a:lnTo>
                  <a:lnTo>
                    <a:pt x="257" y="70"/>
                  </a:lnTo>
                  <a:lnTo>
                    <a:pt x="265" y="68"/>
                  </a:lnTo>
                  <a:lnTo>
                    <a:pt x="270" y="64"/>
                  </a:lnTo>
                  <a:lnTo>
                    <a:pt x="273" y="58"/>
                  </a:lnTo>
                  <a:lnTo>
                    <a:pt x="275" y="52"/>
                  </a:lnTo>
                  <a:lnTo>
                    <a:pt x="281" y="49"/>
                  </a:lnTo>
                  <a:lnTo>
                    <a:pt x="291" y="48"/>
                  </a:lnTo>
                  <a:lnTo>
                    <a:pt x="322" y="65"/>
                  </a:lnTo>
                  <a:lnTo>
                    <a:pt x="323" y="63"/>
                  </a:lnTo>
                  <a:lnTo>
                    <a:pt x="325" y="56"/>
                  </a:lnTo>
                  <a:lnTo>
                    <a:pt x="333" y="54"/>
                  </a:lnTo>
                  <a:lnTo>
                    <a:pt x="322" y="50"/>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17" name="Freeform 127"/>
            <p:cNvSpPr>
              <a:spLocks/>
            </p:cNvSpPr>
            <p:nvPr>
              <p:custDataLst>
                <p:tags r:id="rId118"/>
              </p:custDataLst>
            </p:nvPr>
          </p:nvSpPr>
          <p:spPr bwMode="gray">
            <a:xfrm>
              <a:off x="2411914" y="5316577"/>
              <a:ext cx="121599" cy="103199"/>
            </a:xfrm>
            <a:custGeom>
              <a:avLst/>
              <a:gdLst/>
              <a:ahLst/>
              <a:cxnLst>
                <a:cxn ang="0">
                  <a:pos x="144" y="45"/>
                </a:cxn>
                <a:cxn ang="0">
                  <a:pos x="130" y="51"/>
                </a:cxn>
                <a:cxn ang="0">
                  <a:pos x="117" y="68"/>
                </a:cxn>
                <a:cxn ang="0">
                  <a:pos x="120" y="77"/>
                </a:cxn>
                <a:cxn ang="0">
                  <a:pos x="106" y="94"/>
                </a:cxn>
                <a:cxn ang="0">
                  <a:pos x="87" y="115"/>
                </a:cxn>
                <a:cxn ang="0">
                  <a:pos x="59" y="115"/>
                </a:cxn>
                <a:cxn ang="0">
                  <a:pos x="39" y="118"/>
                </a:cxn>
                <a:cxn ang="0">
                  <a:pos x="28" y="126"/>
                </a:cxn>
                <a:cxn ang="0">
                  <a:pos x="22" y="128"/>
                </a:cxn>
                <a:cxn ang="0">
                  <a:pos x="15" y="121"/>
                </a:cxn>
                <a:cxn ang="0">
                  <a:pos x="17" y="106"/>
                </a:cxn>
                <a:cxn ang="0">
                  <a:pos x="24" y="101"/>
                </a:cxn>
                <a:cxn ang="0">
                  <a:pos x="23" y="91"/>
                </a:cxn>
                <a:cxn ang="0">
                  <a:pos x="28" y="78"/>
                </a:cxn>
                <a:cxn ang="0">
                  <a:pos x="26" y="58"/>
                </a:cxn>
                <a:cxn ang="0">
                  <a:pos x="30" y="41"/>
                </a:cxn>
                <a:cxn ang="0">
                  <a:pos x="37" y="34"/>
                </a:cxn>
                <a:cxn ang="0">
                  <a:pos x="26" y="27"/>
                </a:cxn>
                <a:cxn ang="0">
                  <a:pos x="8" y="30"/>
                </a:cxn>
                <a:cxn ang="0">
                  <a:pos x="2" y="23"/>
                </a:cxn>
                <a:cxn ang="0">
                  <a:pos x="0" y="13"/>
                </a:cxn>
                <a:cxn ang="0">
                  <a:pos x="6" y="8"/>
                </a:cxn>
                <a:cxn ang="0">
                  <a:pos x="21" y="0"/>
                </a:cxn>
                <a:cxn ang="0">
                  <a:pos x="52" y="6"/>
                </a:cxn>
                <a:cxn ang="0">
                  <a:pos x="69" y="6"/>
                </a:cxn>
                <a:cxn ang="0">
                  <a:pos x="95" y="4"/>
                </a:cxn>
                <a:cxn ang="0">
                  <a:pos x="100" y="8"/>
                </a:cxn>
                <a:cxn ang="0">
                  <a:pos x="111" y="18"/>
                </a:cxn>
                <a:cxn ang="0">
                  <a:pos x="123" y="26"/>
                </a:cxn>
                <a:cxn ang="0">
                  <a:pos x="132" y="34"/>
                </a:cxn>
                <a:cxn ang="0">
                  <a:pos x="149" y="40"/>
                </a:cxn>
                <a:cxn ang="0">
                  <a:pos x="152" y="45"/>
                </a:cxn>
              </a:cxnLst>
              <a:rect l="0" t="0" r="r" b="b"/>
              <a:pathLst>
                <a:path w="157" h="132">
                  <a:moveTo>
                    <a:pt x="152" y="45"/>
                  </a:moveTo>
                  <a:lnTo>
                    <a:pt x="144" y="45"/>
                  </a:lnTo>
                  <a:lnTo>
                    <a:pt x="138" y="46"/>
                  </a:lnTo>
                  <a:lnTo>
                    <a:pt x="130" y="51"/>
                  </a:lnTo>
                  <a:lnTo>
                    <a:pt x="121" y="60"/>
                  </a:lnTo>
                  <a:lnTo>
                    <a:pt x="117" y="68"/>
                  </a:lnTo>
                  <a:lnTo>
                    <a:pt x="117" y="72"/>
                  </a:lnTo>
                  <a:lnTo>
                    <a:pt x="120" y="77"/>
                  </a:lnTo>
                  <a:lnTo>
                    <a:pt x="113" y="82"/>
                  </a:lnTo>
                  <a:lnTo>
                    <a:pt x="106" y="94"/>
                  </a:lnTo>
                  <a:lnTo>
                    <a:pt x="95" y="115"/>
                  </a:lnTo>
                  <a:lnTo>
                    <a:pt x="87" y="115"/>
                  </a:lnTo>
                  <a:lnTo>
                    <a:pt x="67" y="114"/>
                  </a:lnTo>
                  <a:lnTo>
                    <a:pt x="59" y="115"/>
                  </a:lnTo>
                  <a:lnTo>
                    <a:pt x="48" y="119"/>
                  </a:lnTo>
                  <a:lnTo>
                    <a:pt x="39" y="118"/>
                  </a:lnTo>
                  <a:lnTo>
                    <a:pt x="33" y="119"/>
                  </a:lnTo>
                  <a:lnTo>
                    <a:pt x="28" y="126"/>
                  </a:lnTo>
                  <a:lnTo>
                    <a:pt x="28" y="131"/>
                  </a:lnTo>
                  <a:lnTo>
                    <a:pt x="22" y="128"/>
                  </a:lnTo>
                  <a:lnTo>
                    <a:pt x="17" y="126"/>
                  </a:lnTo>
                  <a:lnTo>
                    <a:pt x="15" y="121"/>
                  </a:lnTo>
                  <a:lnTo>
                    <a:pt x="15" y="115"/>
                  </a:lnTo>
                  <a:lnTo>
                    <a:pt x="17" y="106"/>
                  </a:lnTo>
                  <a:lnTo>
                    <a:pt x="22" y="101"/>
                  </a:lnTo>
                  <a:lnTo>
                    <a:pt x="24" y="101"/>
                  </a:lnTo>
                  <a:lnTo>
                    <a:pt x="28" y="96"/>
                  </a:lnTo>
                  <a:lnTo>
                    <a:pt x="23" y="91"/>
                  </a:lnTo>
                  <a:lnTo>
                    <a:pt x="26" y="88"/>
                  </a:lnTo>
                  <a:lnTo>
                    <a:pt x="28" y="78"/>
                  </a:lnTo>
                  <a:lnTo>
                    <a:pt x="28" y="69"/>
                  </a:lnTo>
                  <a:lnTo>
                    <a:pt x="26" y="58"/>
                  </a:lnTo>
                  <a:lnTo>
                    <a:pt x="28" y="49"/>
                  </a:lnTo>
                  <a:lnTo>
                    <a:pt x="30" y="41"/>
                  </a:lnTo>
                  <a:lnTo>
                    <a:pt x="34" y="39"/>
                  </a:lnTo>
                  <a:lnTo>
                    <a:pt x="37" y="34"/>
                  </a:lnTo>
                  <a:lnTo>
                    <a:pt x="34" y="30"/>
                  </a:lnTo>
                  <a:lnTo>
                    <a:pt x="26" y="27"/>
                  </a:lnTo>
                  <a:lnTo>
                    <a:pt x="24" y="27"/>
                  </a:lnTo>
                  <a:lnTo>
                    <a:pt x="8" y="30"/>
                  </a:lnTo>
                  <a:lnTo>
                    <a:pt x="2" y="28"/>
                  </a:lnTo>
                  <a:lnTo>
                    <a:pt x="2" y="23"/>
                  </a:lnTo>
                  <a:lnTo>
                    <a:pt x="2" y="19"/>
                  </a:lnTo>
                  <a:lnTo>
                    <a:pt x="0" y="13"/>
                  </a:lnTo>
                  <a:lnTo>
                    <a:pt x="1" y="11"/>
                  </a:lnTo>
                  <a:lnTo>
                    <a:pt x="6" y="8"/>
                  </a:lnTo>
                  <a:lnTo>
                    <a:pt x="17" y="0"/>
                  </a:lnTo>
                  <a:lnTo>
                    <a:pt x="21" y="0"/>
                  </a:lnTo>
                  <a:lnTo>
                    <a:pt x="26" y="2"/>
                  </a:lnTo>
                  <a:lnTo>
                    <a:pt x="52" y="6"/>
                  </a:lnTo>
                  <a:lnTo>
                    <a:pt x="56" y="5"/>
                  </a:lnTo>
                  <a:lnTo>
                    <a:pt x="69" y="6"/>
                  </a:lnTo>
                  <a:lnTo>
                    <a:pt x="81" y="7"/>
                  </a:lnTo>
                  <a:lnTo>
                    <a:pt x="95" y="4"/>
                  </a:lnTo>
                  <a:lnTo>
                    <a:pt x="99" y="6"/>
                  </a:lnTo>
                  <a:lnTo>
                    <a:pt x="100" y="8"/>
                  </a:lnTo>
                  <a:lnTo>
                    <a:pt x="100" y="11"/>
                  </a:lnTo>
                  <a:lnTo>
                    <a:pt x="111" y="18"/>
                  </a:lnTo>
                  <a:lnTo>
                    <a:pt x="119" y="22"/>
                  </a:lnTo>
                  <a:lnTo>
                    <a:pt x="123" y="26"/>
                  </a:lnTo>
                  <a:lnTo>
                    <a:pt x="125" y="25"/>
                  </a:lnTo>
                  <a:lnTo>
                    <a:pt x="132" y="34"/>
                  </a:lnTo>
                  <a:lnTo>
                    <a:pt x="131" y="35"/>
                  </a:lnTo>
                  <a:lnTo>
                    <a:pt x="149" y="40"/>
                  </a:lnTo>
                  <a:lnTo>
                    <a:pt x="156" y="42"/>
                  </a:lnTo>
                  <a:lnTo>
                    <a:pt x="152" y="45"/>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18" name="Freeform 128"/>
            <p:cNvSpPr>
              <a:spLocks/>
            </p:cNvSpPr>
            <p:nvPr>
              <p:custDataLst>
                <p:tags r:id="rId119"/>
              </p:custDataLst>
            </p:nvPr>
          </p:nvSpPr>
          <p:spPr bwMode="gray">
            <a:xfrm>
              <a:off x="2523913" y="5374176"/>
              <a:ext cx="16000" cy="15200"/>
            </a:xfrm>
            <a:custGeom>
              <a:avLst/>
              <a:gdLst/>
              <a:ahLst/>
              <a:cxnLst>
                <a:cxn ang="0">
                  <a:pos x="17" y="0"/>
                </a:cxn>
                <a:cxn ang="0">
                  <a:pos x="3" y="0"/>
                </a:cxn>
                <a:cxn ang="0">
                  <a:pos x="0" y="9"/>
                </a:cxn>
                <a:cxn ang="0">
                  <a:pos x="5" y="18"/>
                </a:cxn>
                <a:cxn ang="0">
                  <a:pos x="15" y="15"/>
                </a:cxn>
                <a:cxn ang="0">
                  <a:pos x="19" y="11"/>
                </a:cxn>
                <a:cxn ang="0">
                  <a:pos x="17" y="0"/>
                </a:cxn>
              </a:cxnLst>
              <a:rect l="0" t="0" r="r" b="b"/>
              <a:pathLst>
                <a:path w="20" h="19">
                  <a:moveTo>
                    <a:pt x="17" y="0"/>
                  </a:moveTo>
                  <a:lnTo>
                    <a:pt x="3" y="0"/>
                  </a:lnTo>
                  <a:lnTo>
                    <a:pt x="0" y="9"/>
                  </a:lnTo>
                  <a:lnTo>
                    <a:pt x="5" y="18"/>
                  </a:lnTo>
                  <a:lnTo>
                    <a:pt x="15" y="15"/>
                  </a:lnTo>
                  <a:lnTo>
                    <a:pt x="19" y="11"/>
                  </a:lnTo>
                  <a:lnTo>
                    <a:pt x="17"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19" name="Freeform 129"/>
            <p:cNvSpPr>
              <a:spLocks/>
            </p:cNvSpPr>
            <p:nvPr>
              <p:custDataLst>
                <p:tags r:id="rId120"/>
              </p:custDataLst>
            </p:nvPr>
          </p:nvSpPr>
          <p:spPr bwMode="gray">
            <a:xfrm>
              <a:off x="2566312" y="5286177"/>
              <a:ext cx="119999" cy="114399"/>
            </a:xfrm>
            <a:custGeom>
              <a:avLst/>
              <a:gdLst/>
              <a:ahLst/>
              <a:cxnLst>
                <a:cxn ang="0">
                  <a:pos x="90" y="16"/>
                </a:cxn>
                <a:cxn ang="0">
                  <a:pos x="92" y="19"/>
                </a:cxn>
                <a:cxn ang="0">
                  <a:pos x="83" y="23"/>
                </a:cxn>
                <a:cxn ang="0">
                  <a:pos x="83" y="38"/>
                </a:cxn>
                <a:cxn ang="0">
                  <a:pos x="101" y="51"/>
                </a:cxn>
                <a:cxn ang="0">
                  <a:pos x="105" y="64"/>
                </a:cxn>
                <a:cxn ang="0">
                  <a:pos x="145" y="100"/>
                </a:cxn>
                <a:cxn ang="0">
                  <a:pos x="149" y="125"/>
                </a:cxn>
                <a:cxn ang="0">
                  <a:pos x="135" y="116"/>
                </a:cxn>
                <a:cxn ang="0">
                  <a:pos x="136" y="131"/>
                </a:cxn>
                <a:cxn ang="0">
                  <a:pos x="127" y="140"/>
                </a:cxn>
                <a:cxn ang="0">
                  <a:pos x="116" y="141"/>
                </a:cxn>
                <a:cxn ang="0">
                  <a:pos x="114" y="129"/>
                </a:cxn>
                <a:cxn ang="0">
                  <a:pos x="121" y="127"/>
                </a:cxn>
                <a:cxn ang="0">
                  <a:pos x="113" y="109"/>
                </a:cxn>
                <a:cxn ang="0">
                  <a:pos x="88" y="92"/>
                </a:cxn>
                <a:cxn ang="0">
                  <a:pos x="72" y="74"/>
                </a:cxn>
                <a:cxn ang="0">
                  <a:pos x="47" y="46"/>
                </a:cxn>
                <a:cxn ang="0">
                  <a:pos x="38" y="38"/>
                </a:cxn>
                <a:cxn ang="0">
                  <a:pos x="12" y="47"/>
                </a:cxn>
                <a:cxn ang="0">
                  <a:pos x="12" y="42"/>
                </a:cxn>
                <a:cxn ang="0">
                  <a:pos x="1" y="30"/>
                </a:cxn>
                <a:cxn ang="0">
                  <a:pos x="8" y="23"/>
                </a:cxn>
                <a:cxn ang="0">
                  <a:pos x="26" y="15"/>
                </a:cxn>
                <a:cxn ang="0">
                  <a:pos x="28" y="10"/>
                </a:cxn>
                <a:cxn ang="0">
                  <a:pos x="31" y="15"/>
                </a:cxn>
                <a:cxn ang="0">
                  <a:pos x="40" y="9"/>
                </a:cxn>
                <a:cxn ang="0">
                  <a:pos x="42" y="9"/>
                </a:cxn>
                <a:cxn ang="0">
                  <a:pos x="47" y="10"/>
                </a:cxn>
                <a:cxn ang="0">
                  <a:pos x="46" y="5"/>
                </a:cxn>
                <a:cxn ang="0">
                  <a:pos x="49" y="3"/>
                </a:cxn>
                <a:cxn ang="0">
                  <a:pos x="60" y="1"/>
                </a:cxn>
                <a:cxn ang="0">
                  <a:pos x="69" y="1"/>
                </a:cxn>
                <a:cxn ang="0">
                  <a:pos x="80" y="8"/>
                </a:cxn>
              </a:cxnLst>
              <a:rect l="0" t="0" r="r" b="b"/>
              <a:pathLst>
                <a:path w="155" h="147">
                  <a:moveTo>
                    <a:pt x="93" y="14"/>
                  </a:moveTo>
                  <a:lnTo>
                    <a:pt x="90" y="16"/>
                  </a:lnTo>
                  <a:lnTo>
                    <a:pt x="92" y="17"/>
                  </a:lnTo>
                  <a:lnTo>
                    <a:pt x="92" y="19"/>
                  </a:lnTo>
                  <a:lnTo>
                    <a:pt x="92" y="20"/>
                  </a:lnTo>
                  <a:lnTo>
                    <a:pt x="83" y="23"/>
                  </a:lnTo>
                  <a:lnTo>
                    <a:pt x="74" y="27"/>
                  </a:lnTo>
                  <a:lnTo>
                    <a:pt x="83" y="38"/>
                  </a:lnTo>
                  <a:lnTo>
                    <a:pt x="92" y="47"/>
                  </a:lnTo>
                  <a:lnTo>
                    <a:pt x="101" y="51"/>
                  </a:lnTo>
                  <a:lnTo>
                    <a:pt x="101" y="57"/>
                  </a:lnTo>
                  <a:lnTo>
                    <a:pt x="105" y="64"/>
                  </a:lnTo>
                  <a:lnTo>
                    <a:pt x="137" y="90"/>
                  </a:lnTo>
                  <a:lnTo>
                    <a:pt x="145" y="100"/>
                  </a:lnTo>
                  <a:lnTo>
                    <a:pt x="154" y="119"/>
                  </a:lnTo>
                  <a:lnTo>
                    <a:pt x="149" y="125"/>
                  </a:lnTo>
                  <a:lnTo>
                    <a:pt x="141" y="116"/>
                  </a:lnTo>
                  <a:lnTo>
                    <a:pt x="135" y="116"/>
                  </a:lnTo>
                  <a:lnTo>
                    <a:pt x="132" y="121"/>
                  </a:lnTo>
                  <a:lnTo>
                    <a:pt x="136" y="131"/>
                  </a:lnTo>
                  <a:lnTo>
                    <a:pt x="127" y="133"/>
                  </a:lnTo>
                  <a:lnTo>
                    <a:pt x="127" y="140"/>
                  </a:lnTo>
                  <a:lnTo>
                    <a:pt x="122" y="146"/>
                  </a:lnTo>
                  <a:lnTo>
                    <a:pt x="116" y="141"/>
                  </a:lnTo>
                  <a:lnTo>
                    <a:pt x="118" y="132"/>
                  </a:lnTo>
                  <a:lnTo>
                    <a:pt x="114" y="129"/>
                  </a:lnTo>
                  <a:lnTo>
                    <a:pt x="115" y="127"/>
                  </a:lnTo>
                  <a:lnTo>
                    <a:pt x="121" y="127"/>
                  </a:lnTo>
                  <a:lnTo>
                    <a:pt x="121" y="111"/>
                  </a:lnTo>
                  <a:lnTo>
                    <a:pt x="113" y="109"/>
                  </a:lnTo>
                  <a:lnTo>
                    <a:pt x="108" y="106"/>
                  </a:lnTo>
                  <a:lnTo>
                    <a:pt x="88" y="92"/>
                  </a:lnTo>
                  <a:lnTo>
                    <a:pt x="79" y="83"/>
                  </a:lnTo>
                  <a:lnTo>
                    <a:pt x="72" y="74"/>
                  </a:lnTo>
                  <a:lnTo>
                    <a:pt x="49" y="52"/>
                  </a:lnTo>
                  <a:lnTo>
                    <a:pt x="47" y="46"/>
                  </a:lnTo>
                  <a:lnTo>
                    <a:pt x="44" y="40"/>
                  </a:lnTo>
                  <a:lnTo>
                    <a:pt x="38" y="38"/>
                  </a:lnTo>
                  <a:lnTo>
                    <a:pt x="16" y="47"/>
                  </a:lnTo>
                  <a:lnTo>
                    <a:pt x="12" y="47"/>
                  </a:lnTo>
                  <a:lnTo>
                    <a:pt x="11" y="48"/>
                  </a:lnTo>
                  <a:lnTo>
                    <a:pt x="12" y="42"/>
                  </a:lnTo>
                  <a:lnTo>
                    <a:pt x="3" y="34"/>
                  </a:lnTo>
                  <a:lnTo>
                    <a:pt x="1" y="30"/>
                  </a:lnTo>
                  <a:lnTo>
                    <a:pt x="0" y="23"/>
                  </a:lnTo>
                  <a:lnTo>
                    <a:pt x="8" y="23"/>
                  </a:lnTo>
                  <a:lnTo>
                    <a:pt x="15" y="23"/>
                  </a:lnTo>
                  <a:lnTo>
                    <a:pt x="26" y="15"/>
                  </a:lnTo>
                  <a:lnTo>
                    <a:pt x="24" y="12"/>
                  </a:lnTo>
                  <a:lnTo>
                    <a:pt x="28" y="10"/>
                  </a:lnTo>
                  <a:lnTo>
                    <a:pt x="28" y="13"/>
                  </a:lnTo>
                  <a:lnTo>
                    <a:pt x="31" y="15"/>
                  </a:lnTo>
                  <a:lnTo>
                    <a:pt x="38" y="13"/>
                  </a:lnTo>
                  <a:lnTo>
                    <a:pt x="40" y="9"/>
                  </a:lnTo>
                  <a:lnTo>
                    <a:pt x="44" y="7"/>
                  </a:lnTo>
                  <a:lnTo>
                    <a:pt x="42" y="9"/>
                  </a:lnTo>
                  <a:lnTo>
                    <a:pt x="46" y="12"/>
                  </a:lnTo>
                  <a:lnTo>
                    <a:pt x="47" y="10"/>
                  </a:lnTo>
                  <a:lnTo>
                    <a:pt x="47" y="7"/>
                  </a:lnTo>
                  <a:lnTo>
                    <a:pt x="46" y="5"/>
                  </a:lnTo>
                  <a:lnTo>
                    <a:pt x="47" y="3"/>
                  </a:lnTo>
                  <a:lnTo>
                    <a:pt x="49" y="3"/>
                  </a:lnTo>
                  <a:lnTo>
                    <a:pt x="51" y="0"/>
                  </a:lnTo>
                  <a:lnTo>
                    <a:pt x="60" y="1"/>
                  </a:lnTo>
                  <a:lnTo>
                    <a:pt x="66" y="0"/>
                  </a:lnTo>
                  <a:lnTo>
                    <a:pt x="69" y="1"/>
                  </a:lnTo>
                  <a:lnTo>
                    <a:pt x="72" y="3"/>
                  </a:lnTo>
                  <a:lnTo>
                    <a:pt x="80" y="8"/>
                  </a:lnTo>
                  <a:lnTo>
                    <a:pt x="93" y="14"/>
                  </a:lnTo>
                </a:path>
              </a:pathLst>
            </a:custGeom>
            <a:solidFill>
              <a:srgbClr val="3F4E60"/>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20" name="Freeform 130"/>
            <p:cNvSpPr>
              <a:spLocks/>
            </p:cNvSpPr>
            <p:nvPr>
              <p:custDataLst>
                <p:tags r:id="rId121"/>
              </p:custDataLst>
            </p:nvPr>
          </p:nvSpPr>
          <p:spPr bwMode="gray">
            <a:xfrm>
              <a:off x="2621512" y="5391776"/>
              <a:ext cx="34400" cy="19200"/>
            </a:xfrm>
            <a:custGeom>
              <a:avLst/>
              <a:gdLst/>
              <a:ahLst/>
              <a:cxnLst>
                <a:cxn ang="0">
                  <a:pos x="7" y="4"/>
                </a:cxn>
                <a:cxn ang="0">
                  <a:pos x="1" y="5"/>
                </a:cxn>
                <a:cxn ang="0">
                  <a:pos x="0" y="6"/>
                </a:cxn>
                <a:cxn ang="0">
                  <a:pos x="3" y="9"/>
                </a:cxn>
                <a:cxn ang="0">
                  <a:pos x="22" y="15"/>
                </a:cxn>
                <a:cxn ang="0">
                  <a:pos x="24" y="18"/>
                </a:cxn>
                <a:cxn ang="0">
                  <a:pos x="28" y="23"/>
                </a:cxn>
                <a:cxn ang="0">
                  <a:pos x="38" y="17"/>
                </a:cxn>
                <a:cxn ang="0">
                  <a:pos x="37" y="10"/>
                </a:cxn>
                <a:cxn ang="0">
                  <a:pos x="41" y="4"/>
                </a:cxn>
                <a:cxn ang="0">
                  <a:pos x="43" y="2"/>
                </a:cxn>
                <a:cxn ang="0">
                  <a:pos x="38" y="0"/>
                </a:cxn>
                <a:cxn ang="0">
                  <a:pos x="26" y="4"/>
                </a:cxn>
                <a:cxn ang="0">
                  <a:pos x="7" y="4"/>
                </a:cxn>
              </a:cxnLst>
              <a:rect l="0" t="0" r="r" b="b"/>
              <a:pathLst>
                <a:path w="44" h="24">
                  <a:moveTo>
                    <a:pt x="7" y="4"/>
                  </a:moveTo>
                  <a:lnTo>
                    <a:pt x="1" y="5"/>
                  </a:lnTo>
                  <a:lnTo>
                    <a:pt x="0" y="6"/>
                  </a:lnTo>
                  <a:lnTo>
                    <a:pt x="3" y="9"/>
                  </a:lnTo>
                  <a:lnTo>
                    <a:pt x="22" y="15"/>
                  </a:lnTo>
                  <a:lnTo>
                    <a:pt x="24" y="18"/>
                  </a:lnTo>
                  <a:lnTo>
                    <a:pt x="28" y="23"/>
                  </a:lnTo>
                  <a:lnTo>
                    <a:pt x="38" y="17"/>
                  </a:lnTo>
                  <a:lnTo>
                    <a:pt x="37" y="10"/>
                  </a:lnTo>
                  <a:lnTo>
                    <a:pt x="41" y="4"/>
                  </a:lnTo>
                  <a:lnTo>
                    <a:pt x="43" y="2"/>
                  </a:lnTo>
                  <a:lnTo>
                    <a:pt x="38" y="0"/>
                  </a:lnTo>
                  <a:lnTo>
                    <a:pt x="26" y="4"/>
                  </a:lnTo>
                  <a:lnTo>
                    <a:pt x="7" y="4"/>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21" name="Freeform 131"/>
            <p:cNvSpPr>
              <a:spLocks/>
            </p:cNvSpPr>
            <p:nvPr>
              <p:custDataLst>
                <p:tags r:id="rId122"/>
              </p:custDataLst>
            </p:nvPr>
          </p:nvSpPr>
          <p:spPr bwMode="gray">
            <a:xfrm>
              <a:off x="2583112" y="5352576"/>
              <a:ext cx="17600" cy="31200"/>
            </a:xfrm>
            <a:custGeom>
              <a:avLst/>
              <a:gdLst/>
              <a:ahLst/>
              <a:cxnLst>
                <a:cxn ang="0">
                  <a:pos x="16" y="0"/>
                </a:cxn>
                <a:cxn ang="0">
                  <a:pos x="12" y="3"/>
                </a:cxn>
                <a:cxn ang="0">
                  <a:pos x="3" y="5"/>
                </a:cxn>
                <a:cxn ang="0">
                  <a:pos x="0" y="3"/>
                </a:cxn>
                <a:cxn ang="0">
                  <a:pos x="1" y="17"/>
                </a:cxn>
                <a:cxn ang="0">
                  <a:pos x="0" y="36"/>
                </a:cxn>
                <a:cxn ang="0">
                  <a:pos x="12" y="40"/>
                </a:cxn>
                <a:cxn ang="0">
                  <a:pos x="12" y="36"/>
                </a:cxn>
                <a:cxn ang="0">
                  <a:pos x="15" y="34"/>
                </a:cxn>
                <a:cxn ang="0">
                  <a:pos x="19" y="34"/>
                </a:cxn>
                <a:cxn ang="0">
                  <a:pos x="19" y="20"/>
                </a:cxn>
                <a:cxn ang="0">
                  <a:pos x="18" y="17"/>
                </a:cxn>
                <a:cxn ang="0">
                  <a:pos x="19" y="16"/>
                </a:cxn>
                <a:cxn ang="0">
                  <a:pos x="21" y="8"/>
                </a:cxn>
                <a:cxn ang="0">
                  <a:pos x="19" y="3"/>
                </a:cxn>
                <a:cxn ang="0">
                  <a:pos x="16" y="0"/>
                </a:cxn>
              </a:cxnLst>
              <a:rect l="0" t="0" r="r" b="b"/>
              <a:pathLst>
                <a:path w="22" h="41">
                  <a:moveTo>
                    <a:pt x="16" y="0"/>
                  </a:moveTo>
                  <a:lnTo>
                    <a:pt x="12" y="3"/>
                  </a:lnTo>
                  <a:lnTo>
                    <a:pt x="3" y="5"/>
                  </a:lnTo>
                  <a:lnTo>
                    <a:pt x="0" y="3"/>
                  </a:lnTo>
                  <a:lnTo>
                    <a:pt x="1" y="17"/>
                  </a:lnTo>
                  <a:lnTo>
                    <a:pt x="0" y="36"/>
                  </a:lnTo>
                  <a:lnTo>
                    <a:pt x="12" y="40"/>
                  </a:lnTo>
                  <a:lnTo>
                    <a:pt x="12" y="36"/>
                  </a:lnTo>
                  <a:lnTo>
                    <a:pt x="15" y="34"/>
                  </a:lnTo>
                  <a:lnTo>
                    <a:pt x="19" y="34"/>
                  </a:lnTo>
                  <a:lnTo>
                    <a:pt x="19" y="20"/>
                  </a:lnTo>
                  <a:lnTo>
                    <a:pt x="18" y="17"/>
                  </a:lnTo>
                  <a:lnTo>
                    <a:pt x="19" y="16"/>
                  </a:lnTo>
                  <a:lnTo>
                    <a:pt x="21" y="8"/>
                  </a:lnTo>
                  <a:lnTo>
                    <a:pt x="19" y="3"/>
                  </a:lnTo>
                  <a:lnTo>
                    <a:pt x="16" y="0"/>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22" name="Freeform 132"/>
            <p:cNvSpPr>
              <a:spLocks/>
            </p:cNvSpPr>
            <p:nvPr>
              <p:custDataLst>
                <p:tags r:id="rId123"/>
              </p:custDataLst>
            </p:nvPr>
          </p:nvSpPr>
          <p:spPr bwMode="gray">
            <a:xfrm>
              <a:off x="2587912" y="5326976"/>
              <a:ext cx="13600" cy="22400"/>
            </a:xfrm>
            <a:custGeom>
              <a:avLst/>
              <a:gdLst/>
              <a:ahLst/>
              <a:cxnLst>
                <a:cxn ang="0">
                  <a:pos x="6" y="3"/>
                </a:cxn>
                <a:cxn ang="0">
                  <a:pos x="4" y="3"/>
                </a:cxn>
                <a:cxn ang="0">
                  <a:pos x="0" y="8"/>
                </a:cxn>
                <a:cxn ang="0">
                  <a:pos x="2" y="14"/>
                </a:cxn>
                <a:cxn ang="0">
                  <a:pos x="6" y="21"/>
                </a:cxn>
                <a:cxn ang="0">
                  <a:pos x="10" y="28"/>
                </a:cxn>
                <a:cxn ang="0">
                  <a:pos x="12" y="22"/>
                </a:cxn>
                <a:cxn ang="0">
                  <a:pos x="17" y="17"/>
                </a:cxn>
                <a:cxn ang="0">
                  <a:pos x="15" y="11"/>
                </a:cxn>
                <a:cxn ang="0">
                  <a:pos x="12" y="4"/>
                </a:cxn>
                <a:cxn ang="0">
                  <a:pos x="10" y="0"/>
                </a:cxn>
                <a:cxn ang="0">
                  <a:pos x="6" y="3"/>
                </a:cxn>
              </a:cxnLst>
              <a:rect l="0" t="0" r="r" b="b"/>
              <a:pathLst>
                <a:path w="18" h="29">
                  <a:moveTo>
                    <a:pt x="6" y="3"/>
                  </a:moveTo>
                  <a:lnTo>
                    <a:pt x="4" y="3"/>
                  </a:lnTo>
                  <a:lnTo>
                    <a:pt x="0" y="8"/>
                  </a:lnTo>
                  <a:lnTo>
                    <a:pt x="2" y="14"/>
                  </a:lnTo>
                  <a:lnTo>
                    <a:pt x="6" y="21"/>
                  </a:lnTo>
                  <a:lnTo>
                    <a:pt x="10" y="28"/>
                  </a:lnTo>
                  <a:lnTo>
                    <a:pt x="12" y="22"/>
                  </a:lnTo>
                  <a:lnTo>
                    <a:pt x="17" y="17"/>
                  </a:lnTo>
                  <a:lnTo>
                    <a:pt x="15" y="11"/>
                  </a:lnTo>
                  <a:lnTo>
                    <a:pt x="12" y="4"/>
                  </a:lnTo>
                  <a:lnTo>
                    <a:pt x="10" y="0"/>
                  </a:lnTo>
                  <a:lnTo>
                    <a:pt x="6" y="3"/>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23" name="Freeform 133"/>
            <p:cNvSpPr>
              <a:spLocks/>
            </p:cNvSpPr>
            <p:nvPr>
              <p:custDataLst>
                <p:tags r:id="rId124"/>
              </p:custDataLst>
            </p:nvPr>
          </p:nvSpPr>
          <p:spPr bwMode="gray">
            <a:xfrm>
              <a:off x="2593512" y="5242977"/>
              <a:ext cx="80799" cy="47199"/>
            </a:xfrm>
            <a:custGeom>
              <a:avLst/>
              <a:gdLst/>
              <a:ahLst/>
              <a:cxnLst>
                <a:cxn ang="0">
                  <a:pos x="36" y="60"/>
                </a:cxn>
                <a:cxn ang="0">
                  <a:pos x="33" y="57"/>
                </a:cxn>
                <a:cxn ang="0">
                  <a:pos x="32" y="57"/>
                </a:cxn>
                <a:cxn ang="0">
                  <a:pos x="15" y="56"/>
                </a:cxn>
                <a:cxn ang="0">
                  <a:pos x="13" y="60"/>
                </a:cxn>
                <a:cxn ang="0">
                  <a:pos x="11" y="60"/>
                </a:cxn>
                <a:cxn ang="0">
                  <a:pos x="9" y="57"/>
                </a:cxn>
                <a:cxn ang="0">
                  <a:pos x="7" y="57"/>
                </a:cxn>
                <a:cxn ang="0">
                  <a:pos x="8" y="53"/>
                </a:cxn>
                <a:cxn ang="0">
                  <a:pos x="0" y="40"/>
                </a:cxn>
                <a:cxn ang="0">
                  <a:pos x="9" y="38"/>
                </a:cxn>
                <a:cxn ang="0">
                  <a:pos x="22" y="32"/>
                </a:cxn>
                <a:cxn ang="0">
                  <a:pos x="27" y="34"/>
                </a:cxn>
                <a:cxn ang="0">
                  <a:pos x="29" y="30"/>
                </a:cxn>
                <a:cxn ang="0">
                  <a:pos x="29" y="26"/>
                </a:cxn>
                <a:cxn ang="0">
                  <a:pos x="29" y="16"/>
                </a:cxn>
                <a:cxn ang="0">
                  <a:pos x="43" y="11"/>
                </a:cxn>
                <a:cxn ang="0">
                  <a:pos x="49" y="5"/>
                </a:cxn>
                <a:cxn ang="0">
                  <a:pos x="54" y="0"/>
                </a:cxn>
                <a:cxn ang="0">
                  <a:pos x="57" y="4"/>
                </a:cxn>
                <a:cxn ang="0">
                  <a:pos x="64" y="5"/>
                </a:cxn>
                <a:cxn ang="0">
                  <a:pos x="69" y="5"/>
                </a:cxn>
                <a:cxn ang="0">
                  <a:pos x="73" y="2"/>
                </a:cxn>
                <a:cxn ang="0">
                  <a:pos x="80" y="2"/>
                </a:cxn>
                <a:cxn ang="0">
                  <a:pos x="79" y="4"/>
                </a:cxn>
                <a:cxn ang="0">
                  <a:pos x="83" y="7"/>
                </a:cxn>
                <a:cxn ang="0">
                  <a:pos x="97" y="10"/>
                </a:cxn>
                <a:cxn ang="0">
                  <a:pos x="103" y="17"/>
                </a:cxn>
                <a:cxn ang="0">
                  <a:pos x="98" y="21"/>
                </a:cxn>
                <a:cxn ang="0">
                  <a:pos x="96" y="26"/>
                </a:cxn>
                <a:cxn ang="0">
                  <a:pos x="96" y="33"/>
                </a:cxn>
                <a:cxn ang="0">
                  <a:pos x="93" y="37"/>
                </a:cxn>
                <a:cxn ang="0">
                  <a:pos x="91" y="45"/>
                </a:cxn>
                <a:cxn ang="0">
                  <a:pos x="68" y="47"/>
                </a:cxn>
                <a:cxn ang="0">
                  <a:pos x="45" y="57"/>
                </a:cxn>
                <a:cxn ang="0">
                  <a:pos x="40" y="58"/>
                </a:cxn>
                <a:cxn ang="0">
                  <a:pos x="36" y="60"/>
                </a:cxn>
              </a:cxnLst>
              <a:rect l="0" t="0" r="r" b="b"/>
              <a:pathLst>
                <a:path w="104" h="61">
                  <a:moveTo>
                    <a:pt x="36" y="60"/>
                  </a:moveTo>
                  <a:lnTo>
                    <a:pt x="33" y="57"/>
                  </a:lnTo>
                  <a:lnTo>
                    <a:pt x="32" y="57"/>
                  </a:lnTo>
                  <a:lnTo>
                    <a:pt x="15" y="56"/>
                  </a:lnTo>
                  <a:lnTo>
                    <a:pt x="13" y="60"/>
                  </a:lnTo>
                  <a:lnTo>
                    <a:pt x="11" y="60"/>
                  </a:lnTo>
                  <a:lnTo>
                    <a:pt x="9" y="57"/>
                  </a:lnTo>
                  <a:lnTo>
                    <a:pt x="7" y="57"/>
                  </a:lnTo>
                  <a:lnTo>
                    <a:pt x="8" y="53"/>
                  </a:lnTo>
                  <a:lnTo>
                    <a:pt x="0" y="40"/>
                  </a:lnTo>
                  <a:lnTo>
                    <a:pt x="9" y="38"/>
                  </a:lnTo>
                  <a:lnTo>
                    <a:pt x="22" y="32"/>
                  </a:lnTo>
                  <a:lnTo>
                    <a:pt x="27" y="34"/>
                  </a:lnTo>
                  <a:lnTo>
                    <a:pt x="29" y="30"/>
                  </a:lnTo>
                  <a:lnTo>
                    <a:pt x="29" y="26"/>
                  </a:lnTo>
                  <a:lnTo>
                    <a:pt x="29" y="16"/>
                  </a:lnTo>
                  <a:lnTo>
                    <a:pt x="43" y="11"/>
                  </a:lnTo>
                  <a:lnTo>
                    <a:pt x="49" y="5"/>
                  </a:lnTo>
                  <a:lnTo>
                    <a:pt x="54" y="0"/>
                  </a:lnTo>
                  <a:lnTo>
                    <a:pt x="57" y="4"/>
                  </a:lnTo>
                  <a:lnTo>
                    <a:pt x="64" y="5"/>
                  </a:lnTo>
                  <a:lnTo>
                    <a:pt x="69" y="5"/>
                  </a:lnTo>
                  <a:lnTo>
                    <a:pt x="73" y="2"/>
                  </a:lnTo>
                  <a:lnTo>
                    <a:pt x="80" y="2"/>
                  </a:lnTo>
                  <a:lnTo>
                    <a:pt x="79" y="4"/>
                  </a:lnTo>
                  <a:lnTo>
                    <a:pt x="83" y="7"/>
                  </a:lnTo>
                  <a:lnTo>
                    <a:pt x="97" y="10"/>
                  </a:lnTo>
                  <a:lnTo>
                    <a:pt x="103" y="17"/>
                  </a:lnTo>
                  <a:lnTo>
                    <a:pt x="98" y="21"/>
                  </a:lnTo>
                  <a:lnTo>
                    <a:pt x="96" y="26"/>
                  </a:lnTo>
                  <a:lnTo>
                    <a:pt x="96" y="33"/>
                  </a:lnTo>
                  <a:lnTo>
                    <a:pt x="93" y="37"/>
                  </a:lnTo>
                  <a:lnTo>
                    <a:pt x="91" y="45"/>
                  </a:lnTo>
                  <a:lnTo>
                    <a:pt x="68" y="47"/>
                  </a:lnTo>
                  <a:lnTo>
                    <a:pt x="45" y="57"/>
                  </a:lnTo>
                  <a:lnTo>
                    <a:pt x="40" y="58"/>
                  </a:lnTo>
                  <a:lnTo>
                    <a:pt x="36" y="6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24" name="Freeform 134"/>
            <p:cNvSpPr>
              <a:spLocks/>
            </p:cNvSpPr>
            <p:nvPr>
              <p:custDataLst>
                <p:tags r:id="rId125"/>
              </p:custDataLst>
            </p:nvPr>
          </p:nvSpPr>
          <p:spPr bwMode="gray">
            <a:xfrm>
              <a:off x="2561512" y="5274177"/>
              <a:ext cx="41600" cy="31200"/>
            </a:xfrm>
            <a:custGeom>
              <a:avLst/>
              <a:gdLst/>
              <a:ahLst/>
              <a:cxnLst>
                <a:cxn ang="0">
                  <a:pos x="28" y="5"/>
                </a:cxn>
                <a:cxn ang="0">
                  <a:pos x="18" y="6"/>
                </a:cxn>
                <a:cxn ang="0">
                  <a:pos x="6" y="15"/>
                </a:cxn>
                <a:cxn ang="0">
                  <a:pos x="0" y="28"/>
                </a:cxn>
                <a:cxn ang="0">
                  <a:pos x="3" y="26"/>
                </a:cxn>
                <a:cxn ang="0">
                  <a:pos x="5" y="27"/>
                </a:cxn>
                <a:cxn ang="0">
                  <a:pos x="6" y="32"/>
                </a:cxn>
                <a:cxn ang="0">
                  <a:pos x="5" y="39"/>
                </a:cxn>
                <a:cxn ang="0">
                  <a:pos x="20" y="39"/>
                </a:cxn>
                <a:cxn ang="0">
                  <a:pos x="31" y="31"/>
                </a:cxn>
                <a:cxn ang="0">
                  <a:pos x="29" y="28"/>
                </a:cxn>
                <a:cxn ang="0">
                  <a:pos x="33" y="27"/>
                </a:cxn>
                <a:cxn ang="0">
                  <a:pos x="33" y="29"/>
                </a:cxn>
                <a:cxn ang="0">
                  <a:pos x="36" y="31"/>
                </a:cxn>
                <a:cxn ang="0">
                  <a:pos x="41" y="30"/>
                </a:cxn>
                <a:cxn ang="0">
                  <a:pos x="45" y="26"/>
                </a:cxn>
                <a:cxn ang="0">
                  <a:pos x="48" y="23"/>
                </a:cxn>
                <a:cxn ang="0">
                  <a:pos x="47" y="26"/>
                </a:cxn>
                <a:cxn ang="0">
                  <a:pos x="50" y="28"/>
                </a:cxn>
                <a:cxn ang="0">
                  <a:pos x="52" y="27"/>
                </a:cxn>
                <a:cxn ang="0">
                  <a:pos x="52" y="24"/>
                </a:cxn>
                <a:cxn ang="0">
                  <a:pos x="50" y="22"/>
                </a:cxn>
                <a:cxn ang="0">
                  <a:pos x="52" y="19"/>
                </a:cxn>
                <a:cxn ang="0">
                  <a:pos x="52" y="17"/>
                </a:cxn>
                <a:cxn ang="0">
                  <a:pos x="48" y="17"/>
                </a:cxn>
                <a:cxn ang="0">
                  <a:pos x="47" y="17"/>
                </a:cxn>
                <a:cxn ang="0">
                  <a:pos x="49" y="13"/>
                </a:cxn>
                <a:cxn ang="0">
                  <a:pos x="41" y="0"/>
                </a:cxn>
                <a:cxn ang="0">
                  <a:pos x="34" y="2"/>
                </a:cxn>
                <a:cxn ang="0">
                  <a:pos x="28" y="5"/>
                </a:cxn>
              </a:cxnLst>
              <a:rect l="0" t="0" r="r" b="b"/>
              <a:pathLst>
                <a:path w="53" h="40">
                  <a:moveTo>
                    <a:pt x="28" y="5"/>
                  </a:moveTo>
                  <a:lnTo>
                    <a:pt x="18" y="6"/>
                  </a:lnTo>
                  <a:lnTo>
                    <a:pt x="6" y="15"/>
                  </a:lnTo>
                  <a:lnTo>
                    <a:pt x="0" y="28"/>
                  </a:lnTo>
                  <a:lnTo>
                    <a:pt x="3" y="26"/>
                  </a:lnTo>
                  <a:lnTo>
                    <a:pt x="5" y="27"/>
                  </a:lnTo>
                  <a:lnTo>
                    <a:pt x="6" y="32"/>
                  </a:lnTo>
                  <a:lnTo>
                    <a:pt x="5" y="39"/>
                  </a:lnTo>
                  <a:lnTo>
                    <a:pt x="20" y="39"/>
                  </a:lnTo>
                  <a:lnTo>
                    <a:pt x="31" y="31"/>
                  </a:lnTo>
                  <a:lnTo>
                    <a:pt x="29" y="28"/>
                  </a:lnTo>
                  <a:lnTo>
                    <a:pt x="33" y="27"/>
                  </a:lnTo>
                  <a:lnTo>
                    <a:pt x="33" y="29"/>
                  </a:lnTo>
                  <a:lnTo>
                    <a:pt x="36" y="31"/>
                  </a:lnTo>
                  <a:lnTo>
                    <a:pt x="41" y="30"/>
                  </a:lnTo>
                  <a:lnTo>
                    <a:pt x="45" y="26"/>
                  </a:lnTo>
                  <a:lnTo>
                    <a:pt x="48" y="23"/>
                  </a:lnTo>
                  <a:lnTo>
                    <a:pt x="47" y="26"/>
                  </a:lnTo>
                  <a:lnTo>
                    <a:pt x="50" y="28"/>
                  </a:lnTo>
                  <a:lnTo>
                    <a:pt x="52" y="27"/>
                  </a:lnTo>
                  <a:lnTo>
                    <a:pt x="52" y="24"/>
                  </a:lnTo>
                  <a:lnTo>
                    <a:pt x="50" y="22"/>
                  </a:lnTo>
                  <a:lnTo>
                    <a:pt x="52" y="19"/>
                  </a:lnTo>
                  <a:lnTo>
                    <a:pt x="52" y="17"/>
                  </a:lnTo>
                  <a:lnTo>
                    <a:pt x="48" y="17"/>
                  </a:lnTo>
                  <a:lnTo>
                    <a:pt x="47" y="17"/>
                  </a:lnTo>
                  <a:lnTo>
                    <a:pt x="49" y="13"/>
                  </a:lnTo>
                  <a:lnTo>
                    <a:pt x="41" y="0"/>
                  </a:lnTo>
                  <a:lnTo>
                    <a:pt x="34" y="2"/>
                  </a:lnTo>
                  <a:lnTo>
                    <a:pt x="28" y="5"/>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25" name="Freeform 135"/>
            <p:cNvSpPr>
              <a:spLocks/>
            </p:cNvSpPr>
            <p:nvPr>
              <p:custDataLst>
                <p:tags r:id="rId126"/>
              </p:custDataLst>
            </p:nvPr>
          </p:nvSpPr>
          <p:spPr bwMode="gray">
            <a:xfrm>
              <a:off x="2457514" y="5210978"/>
              <a:ext cx="123199" cy="139998"/>
            </a:xfrm>
            <a:custGeom>
              <a:avLst/>
              <a:gdLst/>
              <a:ahLst/>
              <a:cxnLst>
                <a:cxn ang="0">
                  <a:pos x="139" y="114"/>
                </a:cxn>
                <a:cxn ang="0">
                  <a:pos x="138" y="118"/>
                </a:cxn>
                <a:cxn ang="0">
                  <a:pos x="138" y="127"/>
                </a:cxn>
                <a:cxn ang="0">
                  <a:pos x="141" y="132"/>
                </a:cxn>
                <a:cxn ang="0">
                  <a:pos x="150" y="140"/>
                </a:cxn>
                <a:cxn ang="0">
                  <a:pos x="149" y="147"/>
                </a:cxn>
                <a:cxn ang="0">
                  <a:pos x="139" y="152"/>
                </a:cxn>
                <a:cxn ang="0">
                  <a:pos x="109" y="151"/>
                </a:cxn>
                <a:cxn ang="0">
                  <a:pos x="101" y="155"/>
                </a:cxn>
                <a:cxn ang="0">
                  <a:pos x="99" y="163"/>
                </a:cxn>
                <a:cxn ang="0">
                  <a:pos x="100" y="166"/>
                </a:cxn>
                <a:cxn ang="0">
                  <a:pos x="100" y="171"/>
                </a:cxn>
                <a:cxn ang="0">
                  <a:pos x="95" y="179"/>
                </a:cxn>
                <a:cxn ang="0">
                  <a:pos x="88" y="176"/>
                </a:cxn>
                <a:cxn ang="0">
                  <a:pos x="70" y="172"/>
                </a:cxn>
                <a:cxn ang="0">
                  <a:pos x="71" y="171"/>
                </a:cxn>
                <a:cxn ang="0">
                  <a:pos x="64" y="162"/>
                </a:cxn>
                <a:cxn ang="0">
                  <a:pos x="63" y="163"/>
                </a:cxn>
                <a:cxn ang="0">
                  <a:pos x="58" y="159"/>
                </a:cxn>
                <a:cxn ang="0">
                  <a:pos x="54" y="155"/>
                </a:cxn>
                <a:cxn ang="0">
                  <a:pos x="50" y="154"/>
                </a:cxn>
                <a:cxn ang="0">
                  <a:pos x="39" y="148"/>
                </a:cxn>
                <a:cxn ang="0">
                  <a:pos x="39" y="144"/>
                </a:cxn>
                <a:cxn ang="0">
                  <a:pos x="38" y="142"/>
                </a:cxn>
                <a:cxn ang="0">
                  <a:pos x="34" y="140"/>
                </a:cxn>
                <a:cxn ang="0">
                  <a:pos x="38" y="138"/>
                </a:cxn>
                <a:cxn ang="0">
                  <a:pos x="39" y="92"/>
                </a:cxn>
                <a:cxn ang="0">
                  <a:pos x="36" y="84"/>
                </a:cxn>
                <a:cxn ang="0">
                  <a:pos x="30" y="76"/>
                </a:cxn>
                <a:cxn ang="0">
                  <a:pos x="21" y="70"/>
                </a:cxn>
                <a:cxn ang="0">
                  <a:pos x="21" y="65"/>
                </a:cxn>
                <a:cxn ang="0">
                  <a:pos x="3" y="57"/>
                </a:cxn>
                <a:cxn ang="0">
                  <a:pos x="0" y="54"/>
                </a:cxn>
                <a:cxn ang="0">
                  <a:pos x="0" y="50"/>
                </a:cxn>
                <a:cxn ang="0">
                  <a:pos x="3" y="46"/>
                </a:cxn>
                <a:cxn ang="0">
                  <a:pos x="14" y="49"/>
                </a:cxn>
                <a:cxn ang="0">
                  <a:pos x="13" y="37"/>
                </a:cxn>
                <a:cxn ang="0">
                  <a:pos x="21" y="35"/>
                </a:cxn>
                <a:cxn ang="0">
                  <a:pos x="27" y="35"/>
                </a:cxn>
                <a:cxn ang="0">
                  <a:pos x="43" y="30"/>
                </a:cxn>
                <a:cxn ang="0">
                  <a:pos x="49" y="27"/>
                </a:cxn>
                <a:cxn ang="0">
                  <a:pos x="63" y="26"/>
                </a:cxn>
                <a:cxn ang="0">
                  <a:pos x="69" y="15"/>
                </a:cxn>
                <a:cxn ang="0">
                  <a:pos x="77" y="12"/>
                </a:cxn>
                <a:cxn ang="0">
                  <a:pos x="95" y="0"/>
                </a:cxn>
                <a:cxn ang="0">
                  <a:pos x="108" y="15"/>
                </a:cxn>
                <a:cxn ang="0">
                  <a:pos x="108" y="21"/>
                </a:cxn>
                <a:cxn ang="0">
                  <a:pos x="109" y="27"/>
                </a:cxn>
                <a:cxn ang="0">
                  <a:pos x="113" y="30"/>
                </a:cxn>
                <a:cxn ang="0">
                  <a:pos x="120" y="35"/>
                </a:cxn>
                <a:cxn ang="0">
                  <a:pos x="122" y="42"/>
                </a:cxn>
                <a:cxn ang="0">
                  <a:pos x="126" y="47"/>
                </a:cxn>
                <a:cxn ang="0">
                  <a:pos x="133" y="51"/>
                </a:cxn>
                <a:cxn ang="0">
                  <a:pos x="157" y="60"/>
                </a:cxn>
                <a:cxn ang="0">
                  <a:pos x="153" y="76"/>
                </a:cxn>
                <a:cxn ang="0">
                  <a:pos x="151" y="87"/>
                </a:cxn>
                <a:cxn ang="0">
                  <a:pos x="151" y="87"/>
                </a:cxn>
                <a:cxn ang="0">
                  <a:pos x="139" y="97"/>
                </a:cxn>
                <a:cxn ang="0">
                  <a:pos x="132" y="109"/>
                </a:cxn>
                <a:cxn ang="0">
                  <a:pos x="135" y="108"/>
                </a:cxn>
                <a:cxn ang="0">
                  <a:pos x="138" y="109"/>
                </a:cxn>
                <a:cxn ang="0">
                  <a:pos x="139" y="114"/>
                </a:cxn>
              </a:cxnLst>
              <a:rect l="0" t="0" r="r" b="b"/>
              <a:pathLst>
                <a:path w="158" h="180">
                  <a:moveTo>
                    <a:pt x="139" y="114"/>
                  </a:moveTo>
                  <a:lnTo>
                    <a:pt x="138" y="118"/>
                  </a:lnTo>
                  <a:lnTo>
                    <a:pt x="138" y="127"/>
                  </a:lnTo>
                  <a:lnTo>
                    <a:pt x="141" y="132"/>
                  </a:lnTo>
                  <a:lnTo>
                    <a:pt x="150" y="140"/>
                  </a:lnTo>
                  <a:lnTo>
                    <a:pt x="149" y="147"/>
                  </a:lnTo>
                  <a:lnTo>
                    <a:pt x="139" y="152"/>
                  </a:lnTo>
                  <a:lnTo>
                    <a:pt x="109" y="151"/>
                  </a:lnTo>
                  <a:lnTo>
                    <a:pt x="101" y="155"/>
                  </a:lnTo>
                  <a:lnTo>
                    <a:pt x="99" y="163"/>
                  </a:lnTo>
                  <a:lnTo>
                    <a:pt x="100" y="166"/>
                  </a:lnTo>
                  <a:lnTo>
                    <a:pt x="100" y="171"/>
                  </a:lnTo>
                  <a:lnTo>
                    <a:pt x="95" y="179"/>
                  </a:lnTo>
                  <a:lnTo>
                    <a:pt x="88" y="176"/>
                  </a:lnTo>
                  <a:lnTo>
                    <a:pt x="70" y="172"/>
                  </a:lnTo>
                  <a:lnTo>
                    <a:pt x="71" y="171"/>
                  </a:lnTo>
                  <a:lnTo>
                    <a:pt x="64" y="162"/>
                  </a:lnTo>
                  <a:lnTo>
                    <a:pt x="63" y="163"/>
                  </a:lnTo>
                  <a:lnTo>
                    <a:pt x="58" y="159"/>
                  </a:lnTo>
                  <a:lnTo>
                    <a:pt x="54" y="155"/>
                  </a:lnTo>
                  <a:lnTo>
                    <a:pt x="50" y="154"/>
                  </a:lnTo>
                  <a:lnTo>
                    <a:pt x="39" y="148"/>
                  </a:lnTo>
                  <a:lnTo>
                    <a:pt x="39" y="144"/>
                  </a:lnTo>
                  <a:lnTo>
                    <a:pt x="38" y="142"/>
                  </a:lnTo>
                  <a:lnTo>
                    <a:pt x="34" y="140"/>
                  </a:lnTo>
                  <a:lnTo>
                    <a:pt x="38" y="138"/>
                  </a:lnTo>
                  <a:lnTo>
                    <a:pt x="39" y="92"/>
                  </a:lnTo>
                  <a:lnTo>
                    <a:pt x="36" y="84"/>
                  </a:lnTo>
                  <a:lnTo>
                    <a:pt x="30" y="76"/>
                  </a:lnTo>
                  <a:lnTo>
                    <a:pt x="21" y="70"/>
                  </a:lnTo>
                  <a:lnTo>
                    <a:pt x="21" y="65"/>
                  </a:lnTo>
                  <a:lnTo>
                    <a:pt x="3" y="57"/>
                  </a:lnTo>
                  <a:lnTo>
                    <a:pt x="0" y="54"/>
                  </a:lnTo>
                  <a:lnTo>
                    <a:pt x="0" y="50"/>
                  </a:lnTo>
                  <a:lnTo>
                    <a:pt x="3" y="46"/>
                  </a:lnTo>
                  <a:lnTo>
                    <a:pt x="14" y="49"/>
                  </a:lnTo>
                  <a:lnTo>
                    <a:pt x="13" y="37"/>
                  </a:lnTo>
                  <a:lnTo>
                    <a:pt x="21" y="35"/>
                  </a:lnTo>
                  <a:lnTo>
                    <a:pt x="27" y="35"/>
                  </a:lnTo>
                  <a:lnTo>
                    <a:pt x="43" y="30"/>
                  </a:lnTo>
                  <a:lnTo>
                    <a:pt x="49" y="27"/>
                  </a:lnTo>
                  <a:lnTo>
                    <a:pt x="63" y="26"/>
                  </a:lnTo>
                  <a:lnTo>
                    <a:pt x="69" y="15"/>
                  </a:lnTo>
                  <a:lnTo>
                    <a:pt x="77" y="12"/>
                  </a:lnTo>
                  <a:lnTo>
                    <a:pt x="95" y="0"/>
                  </a:lnTo>
                  <a:lnTo>
                    <a:pt x="108" y="15"/>
                  </a:lnTo>
                  <a:lnTo>
                    <a:pt x="108" y="21"/>
                  </a:lnTo>
                  <a:lnTo>
                    <a:pt x="109" y="27"/>
                  </a:lnTo>
                  <a:lnTo>
                    <a:pt x="113" y="30"/>
                  </a:lnTo>
                  <a:lnTo>
                    <a:pt x="120" y="35"/>
                  </a:lnTo>
                  <a:lnTo>
                    <a:pt x="122" y="42"/>
                  </a:lnTo>
                  <a:lnTo>
                    <a:pt x="126" y="47"/>
                  </a:lnTo>
                  <a:lnTo>
                    <a:pt x="133" y="51"/>
                  </a:lnTo>
                  <a:lnTo>
                    <a:pt x="157" y="60"/>
                  </a:lnTo>
                  <a:lnTo>
                    <a:pt x="153" y="76"/>
                  </a:lnTo>
                  <a:lnTo>
                    <a:pt x="151" y="87"/>
                  </a:lnTo>
                  <a:lnTo>
                    <a:pt x="151" y="87"/>
                  </a:lnTo>
                  <a:lnTo>
                    <a:pt x="139" y="97"/>
                  </a:lnTo>
                  <a:lnTo>
                    <a:pt x="132" y="109"/>
                  </a:lnTo>
                  <a:lnTo>
                    <a:pt x="135" y="108"/>
                  </a:lnTo>
                  <a:lnTo>
                    <a:pt x="138" y="109"/>
                  </a:lnTo>
                  <a:lnTo>
                    <a:pt x="139" y="114"/>
                  </a:lnTo>
                </a:path>
              </a:pathLst>
            </a:custGeom>
            <a:solidFill>
              <a:srgbClr val="3F4E60"/>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26" name="Freeform 136"/>
            <p:cNvSpPr>
              <a:spLocks/>
            </p:cNvSpPr>
            <p:nvPr>
              <p:custDataLst>
                <p:tags r:id="rId127"/>
              </p:custDataLst>
            </p:nvPr>
          </p:nvSpPr>
          <p:spPr bwMode="gray">
            <a:xfrm>
              <a:off x="2409514" y="5338176"/>
              <a:ext cx="31200" cy="67999"/>
            </a:xfrm>
            <a:custGeom>
              <a:avLst/>
              <a:gdLst/>
              <a:ahLst/>
              <a:cxnLst>
                <a:cxn ang="0">
                  <a:pos x="5" y="1"/>
                </a:cxn>
                <a:cxn ang="0">
                  <a:pos x="5" y="31"/>
                </a:cxn>
                <a:cxn ang="0">
                  <a:pos x="3" y="48"/>
                </a:cxn>
                <a:cxn ang="0">
                  <a:pos x="0" y="55"/>
                </a:cxn>
                <a:cxn ang="0">
                  <a:pos x="2" y="64"/>
                </a:cxn>
                <a:cxn ang="0">
                  <a:pos x="4" y="67"/>
                </a:cxn>
                <a:cxn ang="0">
                  <a:pos x="4" y="84"/>
                </a:cxn>
                <a:cxn ang="0">
                  <a:pos x="10" y="86"/>
                </a:cxn>
                <a:cxn ang="0">
                  <a:pos x="14" y="85"/>
                </a:cxn>
                <a:cxn ang="0">
                  <a:pos x="16" y="85"/>
                </a:cxn>
                <a:cxn ang="0">
                  <a:pos x="18" y="88"/>
                </a:cxn>
                <a:cxn ang="0">
                  <a:pos x="20" y="80"/>
                </a:cxn>
                <a:cxn ang="0">
                  <a:pos x="22" y="75"/>
                </a:cxn>
                <a:cxn ang="0">
                  <a:pos x="27" y="73"/>
                </a:cxn>
                <a:cxn ang="0">
                  <a:pos x="31" y="69"/>
                </a:cxn>
                <a:cxn ang="0">
                  <a:pos x="25" y="63"/>
                </a:cxn>
                <a:cxn ang="0">
                  <a:pos x="29" y="60"/>
                </a:cxn>
                <a:cxn ang="0">
                  <a:pos x="31" y="50"/>
                </a:cxn>
                <a:cxn ang="0">
                  <a:pos x="31" y="41"/>
                </a:cxn>
                <a:cxn ang="0">
                  <a:pos x="29" y="30"/>
                </a:cxn>
                <a:cxn ang="0">
                  <a:pos x="31" y="22"/>
                </a:cxn>
                <a:cxn ang="0">
                  <a:pos x="33" y="14"/>
                </a:cxn>
                <a:cxn ang="0">
                  <a:pos x="37" y="11"/>
                </a:cxn>
                <a:cxn ang="0">
                  <a:pos x="40" y="7"/>
                </a:cxn>
                <a:cxn ang="0">
                  <a:pos x="38" y="5"/>
                </a:cxn>
                <a:cxn ang="0">
                  <a:pos x="31" y="1"/>
                </a:cxn>
                <a:cxn ang="0">
                  <a:pos x="27" y="0"/>
                </a:cxn>
                <a:cxn ang="0">
                  <a:pos x="11" y="3"/>
                </a:cxn>
                <a:cxn ang="0">
                  <a:pos x="5" y="1"/>
                </a:cxn>
              </a:cxnLst>
              <a:rect l="0" t="0" r="r" b="b"/>
              <a:pathLst>
                <a:path w="41" h="89">
                  <a:moveTo>
                    <a:pt x="5" y="1"/>
                  </a:moveTo>
                  <a:lnTo>
                    <a:pt x="5" y="31"/>
                  </a:lnTo>
                  <a:lnTo>
                    <a:pt x="3" y="48"/>
                  </a:lnTo>
                  <a:lnTo>
                    <a:pt x="0" y="55"/>
                  </a:lnTo>
                  <a:lnTo>
                    <a:pt x="2" y="64"/>
                  </a:lnTo>
                  <a:lnTo>
                    <a:pt x="4" y="67"/>
                  </a:lnTo>
                  <a:lnTo>
                    <a:pt x="4" y="84"/>
                  </a:lnTo>
                  <a:lnTo>
                    <a:pt x="10" y="86"/>
                  </a:lnTo>
                  <a:lnTo>
                    <a:pt x="14" y="85"/>
                  </a:lnTo>
                  <a:lnTo>
                    <a:pt x="16" y="85"/>
                  </a:lnTo>
                  <a:lnTo>
                    <a:pt x="18" y="88"/>
                  </a:lnTo>
                  <a:lnTo>
                    <a:pt x="20" y="80"/>
                  </a:lnTo>
                  <a:lnTo>
                    <a:pt x="22" y="75"/>
                  </a:lnTo>
                  <a:lnTo>
                    <a:pt x="27" y="73"/>
                  </a:lnTo>
                  <a:lnTo>
                    <a:pt x="31" y="69"/>
                  </a:lnTo>
                  <a:lnTo>
                    <a:pt x="25" y="63"/>
                  </a:lnTo>
                  <a:lnTo>
                    <a:pt x="29" y="60"/>
                  </a:lnTo>
                  <a:lnTo>
                    <a:pt x="31" y="50"/>
                  </a:lnTo>
                  <a:lnTo>
                    <a:pt x="31" y="41"/>
                  </a:lnTo>
                  <a:lnTo>
                    <a:pt x="29" y="30"/>
                  </a:lnTo>
                  <a:lnTo>
                    <a:pt x="31" y="22"/>
                  </a:lnTo>
                  <a:lnTo>
                    <a:pt x="33" y="14"/>
                  </a:lnTo>
                  <a:lnTo>
                    <a:pt x="37" y="11"/>
                  </a:lnTo>
                  <a:lnTo>
                    <a:pt x="40" y="7"/>
                  </a:lnTo>
                  <a:lnTo>
                    <a:pt x="38" y="5"/>
                  </a:lnTo>
                  <a:lnTo>
                    <a:pt x="31" y="1"/>
                  </a:lnTo>
                  <a:lnTo>
                    <a:pt x="27" y="0"/>
                  </a:lnTo>
                  <a:lnTo>
                    <a:pt x="11" y="3"/>
                  </a:lnTo>
                  <a:lnTo>
                    <a:pt x="5" y="1"/>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27" name="Freeform 137"/>
            <p:cNvSpPr>
              <a:spLocks/>
            </p:cNvSpPr>
            <p:nvPr>
              <p:custDataLst>
                <p:tags r:id="rId128"/>
              </p:custDataLst>
            </p:nvPr>
          </p:nvSpPr>
          <p:spPr bwMode="gray">
            <a:xfrm>
              <a:off x="2555113" y="5142978"/>
              <a:ext cx="80799" cy="135999"/>
            </a:xfrm>
            <a:custGeom>
              <a:avLst/>
              <a:gdLst/>
              <a:ahLst/>
              <a:cxnLst>
                <a:cxn ang="0">
                  <a:pos x="21" y="144"/>
                </a:cxn>
                <a:cxn ang="0">
                  <a:pos x="6" y="114"/>
                </a:cxn>
                <a:cxn ang="0">
                  <a:pos x="3" y="105"/>
                </a:cxn>
                <a:cxn ang="0">
                  <a:pos x="9" y="86"/>
                </a:cxn>
                <a:cxn ang="0">
                  <a:pos x="7" y="81"/>
                </a:cxn>
                <a:cxn ang="0">
                  <a:pos x="15" y="74"/>
                </a:cxn>
                <a:cxn ang="0">
                  <a:pos x="17" y="60"/>
                </a:cxn>
                <a:cxn ang="0">
                  <a:pos x="18" y="56"/>
                </a:cxn>
                <a:cxn ang="0">
                  <a:pos x="21" y="45"/>
                </a:cxn>
                <a:cxn ang="0">
                  <a:pos x="25" y="33"/>
                </a:cxn>
                <a:cxn ang="0">
                  <a:pos x="35" y="26"/>
                </a:cxn>
                <a:cxn ang="0">
                  <a:pos x="43" y="25"/>
                </a:cxn>
                <a:cxn ang="0">
                  <a:pos x="63" y="0"/>
                </a:cxn>
                <a:cxn ang="0">
                  <a:pos x="65" y="11"/>
                </a:cxn>
                <a:cxn ang="0">
                  <a:pos x="75" y="18"/>
                </a:cxn>
                <a:cxn ang="0">
                  <a:pos x="71" y="26"/>
                </a:cxn>
                <a:cxn ang="0">
                  <a:pos x="82" y="39"/>
                </a:cxn>
                <a:cxn ang="0">
                  <a:pos x="73" y="42"/>
                </a:cxn>
                <a:cxn ang="0">
                  <a:pos x="76" y="52"/>
                </a:cxn>
                <a:cxn ang="0">
                  <a:pos x="71" y="57"/>
                </a:cxn>
                <a:cxn ang="0">
                  <a:pos x="75" y="67"/>
                </a:cxn>
                <a:cxn ang="0">
                  <a:pos x="65" y="77"/>
                </a:cxn>
                <a:cxn ang="0">
                  <a:pos x="63" y="88"/>
                </a:cxn>
                <a:cxn ang="0">
                  <a:pos x="65" y="94"/>
                </a:cxn>
                <a:cxn ang="0">
                  <a:pos x="79" y="90"/>
                </a:cxn>
                <a:cxn ang="0">
                  <a:pos x="88" y="105"/>
                </a:cxn>
                <a:cxn ang="0">
                  <a:pos x="98" y="114"/>
                </a:cxn>
                <a:cxn ang="0">
                  <a:pos x="100" y="132"/>
                </a:cxn>
                <a:cxn ang="0">
                  <a:pos x="87" y="141"/>
                </a:cxn>
                <a:cxn ang="0">
                  <a:pos x="78" y="155"/>
                </a:cxn>
                <a:cxn ang="0">
                  <a:pos x="77" y="161"/>
                </a:cxn>
                <a:cxn ang="0">
                  <a:pos x="59" y="167"/>
                </a:cxn>
                <a:cxn ang="0">
                  <a:pos x="36" y="173"/>
                </a:cxn>
                <a:cxn ang="0">
                  <a:pos x="31" y="146"/>
                </a:cxn>
              </a:cxnLst>
              <a:rect l="0" t="0" r="r" b="b"/>
              <a:pathLst>
                <a:path w="104" h="176">
                  <a:moveTo>
                    <a:pt x="31" y="146"/>
                  </a:moveTo>
                  <a:lnTo>
                    <a:pt x="21" y="144"/>
                  </a:lnTo>
                  <a:lnTo>
                    <a:pt x="10" y="139"/>
                  </a:lnTo>
                  <a:lnTo>
                    <a:pt x="6" y="114"/>
                  </a:lnTo>
                  <a:lnTo>
                    <a:pt x="7" y="110"/>
                  </a:lnTo>
                  <a:lnTo>
                    <a:pt x="3" y="105"/>
                  </a:lnTo>
                  <a:lnTo>
                    <a:pt x="0" y="94"/>
                  </a:lnTo>
                  <a:lnTo>
                    <a:pt x="9" y="86"/>
                  </a:lnTo>
                  <a:lnTo>
                    <a:pt x="7" y="84"/>
                  </a:lnTo>
                  <a:lnTo>
                    <a:pt x="7" y="81"/>
                  </a:lnTo>
                  <a:lnTo>
                    <a:pt x="12" y="74"/>
                  </a:lnTo>
                  <a:lnTo>
                    <a:pt x="15" y="74"/>
                  </a:lnTo>
                  <a:lnTo>
                    <a:pt x="18" y="71"/>
                  </a:lnTo>
                  <a:lnTo>
                    <a:pt x="17" y="60"/>
                  </a:lnTo>
                  <a:lnTo>
                    <a:pt x="15" y="57"/>
                  </a:lnTo>
                  <a:lnTo>
                    <a:pt x="18" y="56"/>
                  </a:lnTo>
                  <a:lnTo>
                    <a:pt x="21" y="50"/>
                  </a:lnTo>
                  <a:lnTo>
                    <a:pt x="21" y="45"/>
                  </a:lnTo>
                  <a:lnTo>
                    <a:pt x="18" y="36"/>
                  </a:lnTo>
                  <a:lnTo>
                    <a:pt x="25" y="33"/>
                  </a:lnTo>
                  <a:lnTo>
                    <a:pt x="29" y="30"/>
                  </a:lnTo>
                  <a:lnTo>
                    <a:pt x="35" y="26"/>
                  </a:lnTo>
                  <a:lnTo>
                    <a:pt x="39" y="30"/>
                  </a:lnTo>
                  <a:lnTo>
                    <a:pt x="43" y="25"/>
                  </a:lnTo>
                  <a:lnTo>
                    <a:pt x="42" y="2"/>
                  </a:lnTo>
                  <a:lnTo>
                    <a:pt x="63" y="0"/>
                  </a:lnTo>
                  <a:lnTo>
                    <a:pt x="62" y="5"/>
                  </a:lnTo>
                  <a:lnTo>
                    <a:pt x="65" y="11"/>
                  </a:lnTo>
                  <a:lnTo>
                    <a:pt x="73" y="12"/>
                  </a:lnTo>
                  <a:lnTo>
                    <a:pt x="75" y="18"/>
                  </a:lnTo>
                  <a:lnTo>
                    <a:pt x="73" y="22"/>
                  </a:lnTo>
                  <a:lnTo>
                    <a:pt x="71" y="26"/>
                  </a:lnTo>
                  <a:lnTo>
                    <a:pt x="72" y="37"/>
                  </a:lnTo>
                  <a:lnTo>
                    <a:pt x="82" y="39"/>
                  </a:lnTo>
                  <a:lnTo>
                    <a:pt x="77" y="39"/>
                  </a:lnTo>
                  <a:lnTo>
                    <a:pt x="73" y="42"/>
                  </a:lnTo>
                  <a:lnTo>
                    <a:pt x="78" y="48"/>
                  </a:lnTo>
                  <a:lnTo>
                    <a:pt x="76" y="52"/>
                  </a:lnTo>
                  <a:lnTo>
                    <a:pt x="73" y="56"/>
                  </a:lnTo>
                  <a:lnTo>
                    <a:pt x="71" y="57"/>
                  </a:lnTo>
                  <a:lnTo>
                    <a:pt x="71" y="60"/>
                  </a:lnTo>
                  <a:lnTo>
                    <a:pt x="75" y="67"/>
                  </a:lnTo>
                  <a:lnTo>
                    <a:pt x="70" y="70"/>
                  </a:lnTo>
                  <a:lnTo>
                    <a:pt x="65" y="77"/>
                  </a:lnTo>
                  <a:lnTo>
                    <a:pt x="65" y="83"/>
                  </a:lnTo>
                  <a:lnTo>
                    <a:pt x="63" y="88"/>
                  </a:lnTo>
                  <a:lnTo>
                    <a:pt x="62" y="91"/>
                  </a:lnTo>
                  <a:lnTo>
                    <a:pt x="65" y="94"/>
                  </a:lnTo>
                  <a:lnTo>
                    <a:pt x="74" y="92"/>
                  </a:lnTo>
                  <a:lnTo>
                    <a:pt x="79" y="90"/>
                  </a:lnTo>
                  <a:lnTo>
                    <a:pt x="88" y="94"/>
                  </a:lnTo>
                  <a:lnTo>
                    <a:pt x="88" y="105"/>
                  </a:lnTo>
                  <a:lnTo>
                    <a:pt x="95" y="107"/>
                  </a:lnTo>
                  <a:lnTo>
                    <a:pt x="98" y="114"/>
                  </a:lnTo>
                  <a:lnTo>
                    <a:pt x="103" y="128"/>
                  </a:lnTo>
                  <a:lnTo>
                    <a:pt x="100" y="132"/>
                  </a:lnTo>
                  <a:lnTo>
                    <a:pt x="95" y="136"/>
                  </a:lnTo>
                  <a:lnTo>
                    <a:pt x="87" y="141"/>
                  </a:lnTo>
                  <a:lnTo>
                    <a:pt x="78" y="145"/>
                  </a:lnTo>
                  <a:lnTo>
                    <a:pt x="78" y="155"/>
                  </a:lnTo>
                  <a:lnTo>
                    <a:pt x="78" y="159"/>
                  </a:lnTo>
                  <a:lnTo>
                    <a:pt x="77" y="161"/>
                  </a:lnTo>
                  <a:lnTo>
                    <a:pt x="71" y="160"/>
                  </a:lnTo>
                  <a:lnTo>
                    <a:pt x="59" y="167"/>
                  </a:lnTo>
                  <a:lnTo>
                    <a:pt x="47" y="168"/>
                  </a:lnTo>
                  <a:lnTo>
                    <a:pt x="36" y="173"/>
                  </a:lnTo>
                  <a:lnTo>
                    <a:pt x="26" y="175"/>
                  </a:lnTo>
                  <a:lnTo>
                    <a:pt x="31" y="146"/>
                  </a:lnTo>
                </a:path>
              </a:pathLst>
            </a:custGeom>
            <a:solidFill>
              <a:srgbClr val="3F4E60"/>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28" name="Freeform 138"/>
            <p:cNvSpPr>
              <a:spLocks/>
            </p:cNvSpPr>
            <p:nvPr>
              <p:custDataLst>
                <p:tags r:id="rId129"/>
              </p:custDataLst>
            </p:nvPr>
          </p:nvSpPr>
          <p:spPr bwMode="gray">
            <a:xfrm>
              <a:off x="2536713" y="5170178"/>
              <a:ext cx="36800" cy="47999"/>
            </a:xfrm>
            <a:custGeom>
              <a:avLst/>
              <a:gdLst/>
              <a:ahLst/>
              <a:cxnLst>
                <a:cxn ang="0">
                  <a:pos x="24" y="61"/>
                </a:cxn>
                <a:cxn ang="0">
                  <a:pos x="19" y="59"/>
                </a:cxn>
                <a:cxn ang="0">
                  <a:pos x="14" y="55"/>
                </a:cxn>
                <a:cxn ang="0">
                  <a:pos x="0" y="47"/>
                </a:cxn>
                <a:cxn ang="0">
                  <a:pos x="6" y="39"/>
                </a:cxn>
                <a:cxn ang="0">
                  <a:pos x="10" y="34"/>
                </a:cxn>
                <a:cxn ang="0">
                  <a:pos x="13" y="23"/>
                </a:cxn>
                <a:cxn ang="0">
                  <a:pos x="19" y="14"/>
                </a:cxn>
                <a:cxn ang="0">
                  <a:pos x="24" y="5"/>
                </a:cxn>
                <a:cxn ang="0">
                  <a:pos x="33" y="0"/>
                </a:cxn>
                <a:cxn ang="0">
                  <a:pos x="43" y="2"/>
                </a:cxn>
                <a:cxn ang="0">
                  <a:pos x="45" y="8"/>
                </a:cxn>
                <a:cxn ang="0">
                  <a:pos x="47" y="15"/>
                </a:cxn>
                <a:cxn ang="0">
                  <a:pos x="43" y="22"/>
                </a:cxn>
                <a:cxn ang="0">
                  <a:pos x="41" y="23"/>
                </a:cxn>
                <a:cxn ang="0">
                  <a:pos x="40" y="24"/>
                </a:cxn>
                <a:cxn ang="0">
                  <a:pos x="42" y="26"/>
                </a:cxn>
                <a:cxn ang="0">
                  <a:pos x="43" y="33"/>
                </a:cxn>
                <a:cxn ang="0">
                  <a:pos x="42" y="39"/>
                </a:cxn>
                <a:cxn ang="0">
                  <a:pos x="36" y="41"/>
                </a:cxn>
                <a:cxn ang="0">
                  <a:pos x="33" y="45"/>
                </a:cxn>
                <a:cxn ang="0">
                  <a:pos x="32" y="47"/>
                </a:cxn>
                <a:cxn ang="0">
                  <a:pos x="34" y="53"/>
                </a:cxn>
                <a:cxn ang="0">
                  <a:pos x="24" y="61"/>
                </a:cxn>
              </a:cxnLst>
              <a:rect l="0" t="0" r="r" b="b"/>
              <a:pathLst>
                <a:path w="48" h="62">
                  <a:moveTo>
                    <a:pt x="24" y="61"/>
                  </a:moveTo>
                  <a:lnTo>
                    <a:pt x="19" y="59"/>
                  </a:lnTo>
                  <a:lnTo>
                    <a:pt x="14" y="55"/>
                  </a:lnTo>
                  <a:lnTo>
                    <a:pt x="0" y="47"/>
                  </a:lnTo>
                  <a:lnTo>
                    <a:pt x="6" y="39"/>
                  </a:lnTo>
                  <a:lnTo>
                    <a:pt x="10" y="34"/>
                  </a:lnTo>
                  <a:lnTo>
                    <a:pt x="13" y="23"/>
                  </a:lnTo>
                  <a:lnTo>
                    <a:pt x="19" y="14"/>
                  </a:lnTo>
                  <a:lnTo>
                    <a:pt x="24" y="5"/>
                  </a:lnTo>
                  <a:lnTo>
                    <a:pt x="33" y="0"/>
                  </a:lnTo>
                  <a:lnTo>
                    <a:pt x="43" y="2"/>
                  </a:lnTo>
                  <a:lnTo>
                    <a:pt x="45" y="8"/>
                  </a:lnTo>
                  <a:lnTo>
                    <a:pt x="47" y="15"/>
                  </a:lnTo>
                  <a:lnTo>
                    <a:pt x="43" y="22"/>
                  </a:lnTo>
                  <a:lnTo>
                    <a:pt x="41" y="23"/>
                  </a:lnTo>
                  <a:lnTo>
                    <a:pt x="40" y="24"/>
                  </a:lnTo>
                  <a:lnTo>
                    <a:pt x="42" y="26"/>
                  </a:lnTo>
                  <a:lnTo>
                    <a:pt x="43" y="33"/>
                  </a:lnTo>
                  <a:lnTo>
                    <a:pt x="42" y="39"/>
                  </a:lnTo>
                  <a:lnTo>
                    <a:pt x="36" y="41"/>
                  </a:lnTo>
                  <a:lnTo>
                    <a:pt x="33" y="45"/>
                  </a:lnTo>
                  <a:lnTo>
                    <a:pt x="32" y="47"/>
                  </a:lnTo>
                  <a:lnTo>
                    <a:pt x="34" y="53"/>
                  </a:lnTo>
                  <a:lnTo>
                    <a:pt x="24" y="61"/>
                  </a:lnTo>
                </a:path>
              </a:pathLst>
            </a:custGeom>
            <a:solidFill>
              <a:srgbClr val="3F4E60"/>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29" name="Freeform 139"/>
            <p:cNvSpPr>
              <a:spLocks/>
            </p:cNvSpPr>
            <p:nvPr>
              <p:custDataLst>
                <p:tags r:id="rId130"/>
              </p:custDataLst>
            </p:nvPr>
          </p:nvSpPr>
          <p:spPr bwMode="gray">
            <a:xfrm>
              <a:off x="2532713" y="5206178"/>
              <a:ext cx="29600" cy="34400"/>
            </a:xfrm>
            <a:custGeom>
              <a:avLst/>
              <a:gdLst/>
              <a:ahLst/>
              <a:cxnLst>
                <a:cxn ang="0">
                  <a:pos x="5" y="0"/>
                </a:cxn>
                <a:cxn ang="0">
                  <a:pos x="19" y="7"/>
                </a:cxn>
                <a:cxn ang="0">
                  <a:pos x="23" y="11"/>
                </a:cxn>
                <a:cxn ang="0">
                  <a:pos x="29" y="12"/>
                </a:cxn>
                <a:cxn ang="0">
                  <a:pos x="32" y="22"/>
                </a:cxn>
                <a:cxn ang="0">
                  <a:pos x="37" y="27"/>
                </a:cxn>
                <a:cxn ang="0">
                  <a:pos x="35" y="32"/>
                </a:cxn>
                <a:cxn ang="0">
                  <a:pos x="33" y="32"/>
                </a:cxn>
                <a:cxn ang="0">
                  <a:pos x="27" y="38"/>
                </a:cxn>
                <a:cxn ang="0">
                  <a:pos x="26" y="43"/>
                </a:cxn>
                <a:cxn ang="0">
                  <a:pos x="21" y="35"/>
                </a:cxn>
                <a:cxn ang="0">
                  <a:pos x="18" y="34"/>
                </a:cxn>
                <a:cxn ang="0">
                  <a:pos x="14" y="32"/>
                </a:cxn>
                <a:cxn ang="0">
                  <a:pos x="13" y="26"/>
                </a:cxn>
                <a:cxn ang="0">
                  <a:pos x="13" y="20"/>
                </a:cxn>
                <a:cxn ang="0">
                  <a:pos x="0" y="5"/>
                </a:cxn>
                <a:cxn ang="0">
                  <a:pos x="5" y="0"/>
                </a:cxn>
              </a:cxnLst>
              <a:rect l="0" t="0" r="r" b="b"/>
              <a:pathLst>
                <a:path w="38" h="44">
                  <a:moveTo>
                    <a:pt x="5" y="0"/>
                  </a:moveTo>
                  <a:lnTo>
                    <a:pt x="19" y="7"/>
                  </a:lnTo>
                  <a:lnTo>
                    <a:pt x="23" y="11"/>
                  </a:lnTo>
                  <a:lnTo>
                    <a:pt x="29" y="12"/>
                  </a:lnTo>
                  <a:lnTo>
                    <a:pt x="32" y="22"/>
                  </a:lnTo>
                  <a:lnTo>
                    <a:pt x="37" y="27"/>
                  </a:lnTo>
                  <a:lnTo>
                    <a:pt x="35" y="32"/>
                  </a:lnTo>
                  <a:lnTo>
                    <a:pt x="33" y="32"/>
                  </a:lnTo>
                  <a:lnTo>
                    <a:pt x="27" y="38"/>
                  </a:lnTo>
                  <a:lnTo>
                    <a:pt x="26" y="43"/>
                  </a:lnTo>
                  <a:lnTo>
                    <a:pt x="21" y="35"/>
                  </a:lnTo>
                  <a:lnTo>
                    <a:pt x="18" y="34"/>
                  </a:lnTo>
                  <a:lnTo>
                    <a:pt x="14" y="32"/>
                  </a:lnTo>
                  <a:lnTo>
                    <a:pt x="13" y="26"/>
                  </a:lnTo>
                  <a:lnTo>
                    <a:pt x="13" y="20"/>
                  </a:lnTo>
                  <a:lnTo>
                    <a:pt x="0" y="5"/>
                  </a:lnTo>
                  <a:lnTo>
                    <a:pt x="5" y="0"/>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30" name="Freeform 140"/>
            <p:cNvSpPr>
              <a:spLocks/>
            </p:cNvSpPr>
            <p:nvPr>
              <p:custDataLst>
                <p:tags r:id="rId131"/>
              </p:custDataLst>
            </p:nvPr>
          </p:nvSpPr>
          <p:spPr bwMode="gray">
            <a:xfrm>
              <a:off x="2552713" y="5232577"/>
              <a:ext cx="15200" cy="20000"/>
            </a:xfrm>
            <a:custGeom>
              <a:avLst/>
              <a:gdLst/>
              <a:ahLst/>
              <a:cxnLst>
                <a:cxn ang="0">
                  <a:pos x="12" y="0"/>
                </a:cxn>
                <a:cxn ang="0">
                  <a:pos x="6" y="2"/>
                </a:cxn>
                <a:cxn ang="0">
                  <a:pos x="2" y="4"/>
                </a:cxn>
                <a:cxn ang="0">
                  <a:pos x="0" y="10"/>
                </a:cxn>
                <a:cxn ang="0">
                  <a:pos x="1" y="14"/>
                </a:cxn>
                <a:cxn ang="0">
                  <a:pos x="12" y="22"/>
                </a:cxn>
                <a:cxn ang="0">
                  <a:pos x="18" y="25"/>
                </a:cxn>
                <a:cxn ang="0">
                  <a:pos x="12" y="0"/>
                </a:cxn>
              </a:cxnLst>
              <a:rect l="0" t="0" r="r" b="b"/>
              <a:pathLst>
                <a:path w="19" h="26">
                  <a:moveTo>
                    <a:pt x="12" y="0"/>
                  </a:moveTo>
                  <a:lnTo>
                    <a:pt x="6" y="2"/>
                  </a:lnTo>
                  <a:lnTo>
                    <a:pt x="2" y="4"/>
                  </a:lnTo>
                  <a:lnTo>
                    <a:pt x="0" y="10"/>
                  </a:lnTo>
                  <a:lnTo>
                    <a:pt x="1" y="14"/>
                  </a:lnTo>
                  <a:lnTo>
                    <a:pt x="12" y="22"/>
                  </a:lnTo>
                  <a:lnTo>
                    <a:pt x="18" y="25"/>
                  </a:lnTo>
                  <a:lnTo>
                    <a:pt x="12" y="0"/>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31" name="Freeform 141"/>
            <p:cNvSpPr>
              <a:spLocks/>
            </p:cNvSpPr>
            <p:nvPr>
              <p:custDataLst>
                <p:tags r:id="rId132"/>
              </p:custDataLst>
            </p:nvPr>
          </p:nvSpPr>
          <p:spPr bwMode="gray">
            <a:xfrm>
              <a:off x="2395914" y="5137379"/>
              <a:ext cx="52799" cy="65599"/>
            </a:xfrm>
            <a:custGeom>
              <a:avLst/>
              <a:gdLst/>
              <a:ahLst/>
              <a:cxnLst>
                <a:cxn ang="0">
                  <a:pos x="60" y="30"/>
                </a:cxn>
                <a:cxn ang="0">
                  <a:pos x="52" y="26"/>
                </a:cxn>
                <a:cxn ang="0">
                  <a:pos x="50" y="18"/>
                </a:cxn>
                <a:cxn ang="0">
                  <a:pos x="48" y="21"/>
                </a:cxn>
                <a:cxn ang="0">
                  <a:pos x="43" y="21"/>
                </a:cxn>
                <a:cxn ang="0">
                  <a:pos x="37" y="17"/>
                </a:cxn>
                <a:cxn ang="0">
                  <a:pos x="37" y="13"/>
                </a:cxn>
                <a:cxn ang="0">
                  <a:pos x="38" y="8"/>
                </a:cxn>
                <a:cxn ang="0">
                  <a:pos x="49" y="2"/>
                </a:cxn>
                <a:cxn ang="0">
                  <a:pos x="37" y="0"/>
                </a:cxn>
                <a:cxn ang="0">
                  <a:pos x="28" y="6"/>
                </a:cxn>
                <a:cxn ang="0">
                  <a:pos x="28" y="13"/>
                </a:cxn>
                <a:cxn ang="0">
                  <a:pos x="30" y="15"/>
                </a:cxn>
                <a:cxn ang="0">
                  <a:pos x="27" y="21"/>
                </a:cxn>
                <a:cxn ang="0">
                  <a:pos x="19" y="26"/>
                </a:cxn>
                <a:cxn ang="0">
                  <a:pos x="7" y="21"/>
                </a:cxn>
                <a:cxn ang="0">
                  <a:pos x="2" y="24"/>
                </a:cxn>
                <a:cxn ang="0">
                  <a:pos x="0" y="28"/>
                </a:cxn>
                <a:cxn ang="0">
                  <a:pos x="2" y="35"/>
                </a:cxn>
                <a:cxn ang="0">
                  <a:pos x="6" y="37"/>
                </a:cxn>
                <a:cxn ang="0">
                  <a:pos x="10" y="43"/>
                </a:cxn>
                <a:cxn ang="0">
                  <a:pos x="14" y="54"/>
                </a:cxn>
                <a:cxn ang="0">
                  <a:pos x="14" y="72"/>
                </a:cxn>
                <a:cxn ang="0">
                  <a:pos x="13" y="78"/>
                </a:cxn>
                <a:cxn ang="0">
                  <a:pos x="15" y="82"/>
                </a:cxn>
                <a:cxn ang="0">
                  <a:pos x="25" y="84"/>
                </a:cxn>
                <a:cxn ang="0">
                  <a:pos x="40" y="78"/>
                </a:cxn>
                <a:cxn ang="0">
                  <a:pos x="61" y="67"/>
                </a:cxn>
                <a:cxn ang="0">
                  <a:pos x="67" y="56"/>
                </a:cxn>
                <a:cxn ang="0">
                  <a:pos x="67" y="50"/>
                </a:cxn>
                <a:cxn ang="0">
                  <a:pos x="60" y="30"/>
                </a:cxn>
              </a:cxnLst>
              <a:rect l="0" t="0" r="r" b="b"/>
              <a:pathLst>
                <a:path w="68" h="85">
                  <a:moveTo>
                    <a:pt x="60" y="30"/>
                  </a:moveTo>
                  <a:lnTo>
                    <a:pt x="52" y="26"/>
                  </a:lnTo>
                  <a:lnTo>
                    <a:pt x="50" y="18"/>
                  </a:lnTo>
                  <a:lnTo>
                    <a:pt x="48" y="21"/>
                  </a:lnTo>
                  <a:lnTo>
                    <a:pt x="43" y="21"/>
                  </a:lnTo>
                  <a:lnTo>
                    <a:pt x="37" y="17"/>
                  </a:lnTo>
                  <a:lnTo>
                    <a:pt x="37" y="13"/>
                  </a:lnTo>
                  <a:lnTo>
                    <a:pt x="38" y="8"/>
                  </a:lnTo>
                  <a:lnTo>
                    <a:pt x="49" y="2"/>
                  </a:lnTo>
                  <a:lnTo>
                    <a:pt x="37" y="0"/>
                  </a:lnTo>
                  <a:lnTo>
                    <a:pt x="28" y="6"/>
                  </a:lnTo>
                  <a:lnTo>
                    <a:pt x="28" y="13"/>
                  </a:lnTo>
                  <a:lnTo>
                    <a:pt x="30" y="15"/>
                  </a:lnTo>
                  <a:lnTo>
                    <a:pt x="27" y="21"/>
                  </a:lnTo>
                  <a:lnTo>
                    <a:pt x="19" y="26"/>
                  </a:lnTo>
                  <a:lnTo>
                    <a:pt x="7" y="21"/>
                  </a:lnTo>
                  <a:lnTo>
                    <a:pt x="2" y="24"/>
                  </a:lnTo>
                  <a:lnTo>
                    <a:pt x="0" y="28"/>
                  </a:lnTo>
                  <a:lnTo>
                    <a:pt x="2" y="35"/>
                  </a:lnTo>
                  <a:lnTo>
                    <a:pt x="6" y="37"/>
                  </a:lnTo>
                  <a:lnTo>
                    <a:pt x="10" y="43"/>
                  </a:lnTo>
                  <a:lnTo>
                    <a:pt x="14" y="54"/>
                  </a:lnTo>
                  <a:lnTo>
                    <a:pt x="14" y="72"/>
                  </a:lnTo>
                  <a:lnTo>
                    <a:pt x="13" y="78"/>
                  </a:lnTo>
                  <a:lnTo>
                    <a:pt x="15" y="82"/>
                  </a:lnTo>
                  <a:lnTo>
                    <a:pt x="25" y="84"/>
                  </a:lnTo>
                  <a:lnTo>
                    <a:pt x="40" y="78"/>
                  </a:lnTo>
                  <a:lnTo>
                    <a:pt x="61" y="67"/>
                  </a:lnTo>
                  <a:lnTo>
                    <a:pt x="67" y="56"/>
                  </a:lnTo>
                  <a:lnTo>
                    <a:pt x="67" y="50"/>
                  </a:lnTo>
                  <a:lnTo>
                    <a:pt x="60" y="30"/>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32" name="Freeform 142"/>
            <p:cNvSpPr>
              <a:spLocks/>
            </p:cNvSpPr>
            <p:nvPr>
              <p:custDataLst>
                <p:tags r:id="rId133"/>
              </p:custDataLst>
            </p:nvPr>
          </p:nvSpPr>
          <p:spPr bwMode="gray">
            <a:xfrm>
              <a:off x="2443114" y="5075779"/>
              <a:ext cx="81599" cy="153598"/>
            </a:xfrm>
            <a:custGeom>
              <a:avLst/>
              <a:gdLst/>
              <a:ahLst/>
              <a:cxnLst>
                <a:cxn ang="0">
                  <a:pos x="31" y="0"/>
                </a:cxn>
                <a:cxn ang="0">
                  <a:pos x="13" y="14"/>
                </a:cxn>
                <a:cxn ang="0">
                  <a:pos x="13" y="30"/>
                </a:cxn>
                <a:cxn ang="0">
                  <a:pos x="3" y="47"/>
                </a:cxn>
                <a:cxn ang="0">
                  <a:pos x="13" y="53"/>
                </a:cxn>
                <a:cxn ang="0">
                  <a:pos x="10" y="65"/>
                </a:cxn>
                <a:cxn ang="0">
                  <a:pos x="21" y="73"/>
                </a:cxn>
                <a:cxn ang="0">
                  <a:pos x="18" y="88"/>
                </a:cxn>
                <a:cxn ang="0">
                  <a:pos x="19" y="98"/>
                </a:cxn>
                <a:cxn ang="0">
                  <a:pos x="41" y="91"/>
                </a:cxn>
                <a:cxn ang="0">
                  <a:pos x="32" y="111"/>
                </a:cxn>
                <a:cxn ang="0">
                  <a:pos x="39" y="125"/>
                </a:cxn>
                <a:cxn ang="0">
                  <a:pos x="19" y="136"/>
                </a:cxn>
                <a:cxn ang="0">
                  <a:pos x="18" y="149"/>
                </a:cxn>
                <a:cxn ang="0">
                  <a:pos x="16" y="155"/>
                </a:cxn>
                <a:cxn ang="0">
                  <a:pos x="36" y="160"/>
                </a:cxn>
                <a:cxn ang="0">
                  <a:pos x="50" y="155"/>
                </a:cxn>
                <a:cxn ang="0">
                  <a:pos x="43" y="164"/>
                </a:cxn>
                <a:cxn ang="0">
                  <a:pos x="0" y="193"/>
                </a:cxn>
                <a:cxn ang="0">
                  <a:pos x="25" y="188"/>
                </a:cxn>
                <a:cxn ang="0">
                  <a:pos x="56" y="185"/>
                </a:cxn>
                <a:cxn ang="0">
                  <a:pos x="105" y="170"/>
                </a:cxn>
                <a:cxn ang="0">
                  <a:pos x="97" y="157"/>
                </a:cxn>
                <a:cxn ang="0">
                  <a:pos x="95" y="140"/>
                </a:cxn>
                <a:cxn ang="0">
                  <a:pos x="84" y="133"/>
                </a:cxn>
                <a:cxn ang="0">
                  <a:pos x="75" y="106"/>
                </a:cxn>
                <a:cxn ang="0">
                  <a:pos x="62" y="82"/>
                </a:cxn>
                <a:cxn ang="0">
                  <a:pos x="54" y="65"/>
                </a:cxn>
                <a:cxn ang="0">
                  <a:pos x="54" y="43"/>
                </a:cxn>
                <a:cxn ang="0">
                  <a:pos x="49" y="33"/>
                </a:cxn>
                <a:cxn ang="0">
                  <a:pos x="33" y="27"/>
                </a:cxn>
                <a:cxn ang="0">
                  <a:pos x="33" y="16"/>
                </a:cxn>
                <a:cxn ang="0">
                  <a:pos x="39" y="3"/>
                </a:cxn>
              </a:cxnLst>
              <a:rect l="0" t="0" r="r" b="b"/>
              <a:pathLst>
                <a:path w="106" h="199">
                  <a:moveTo>
                    <a:pt x="37" y="1"/>
                  </a:moveTo>
                  <a:lnTo>
                    <a:pt x="31" y="0"/>
                  </a:lnTo>
                  <a:lnTo>
                    <a:pt x="22" y="1"/>
                  </a:lnTo>
                  <a:lnTo>
                    <a:pt x="13" y="14"/>
                  </a:lnTo>
                  <a:lnTo>
                    <a:pt x="15" y="18"/>
                  </a:lnTo>
                  <a:lnTo>
                    <a:pt x="13" y="30"/>
                  </a:lnTo>
                  <a:lnTo>
                    <a:pt x="6" y="40"/>
                  </a:lnTo>
                  <a:lnTo>
                    <a:pt x="3" y="47"/>
                  </a:lnTo>
                  <a:lnTo>
                    <a:pt x="5" y="54"/>
                  </a:lnTo>
                  <a:lnTo>
                    <a:pt x="13" y="53"/>
                  </a:lnTo>
                  <a:lnTo>
                    <a:pt x="9" y="60"/>
                  </a:lnTo>
                  <a:lnTo>
                    <a:pt x="10" y="65"/>
                  </a:lnTo>
                  <a:lnTo>
                    <a:pt x="15" y="70"/>
                  </a:lnTo>
                  <a:lnTo>
                    <a:pt x="21" y="73"/>
                  </a:lnTo>
                  <a:lnTo>
                    <a:pt x="22" y="79"/>
                  </a:lnTo>
                  <a:lnTo>
                    <a:pt x="18" y="88"/>
                  </a:lnTo>
                  <a:lnTo>
                    <a:pt x="17" y="94"/>
                  </a:lnTo>
                  <a:lnTo>
                    <a:pt x="19" y="98"/>
                  </a:lnTo>
                  <a:lnTo>
                    <a:pt x="30" y="90"/>
                  </a:lnTo>
                  <a:lnTo>
                    <a:pt x="41" y="91"/>
                  </a:lnTo>
                  <a:lnTo>
                    <a:pt x="33" y="100"/>
                  </a:lnTo>
                  <a:lnTo>
                    <a:pt x="32" y="111"/>
                  </a:lnTo>
                  <a:lnTo>
                    <a:pt x="39" y="112"/>
                  </a:lnTo>
                  <a:lnTo>
                    <a:pt x="39" y="125"/>
                  </a:lnTo>
                  <a:lnTo>
                    <a:pt x="19" y="125"/>
                  </a:lnTo>
                  <a:lnTo>
                    <a:pt x="19" y="136"/>
                  </a:lnTo>
                  <a:lnTo>
                    <a:pt x="27" y="137"/>
                  </a:lnTo>
                  <a:lnTo>
                    <a:pt x="18" y="149"/>
                  </a:lnTo>
                  <a:lnTo>
                    <a:pt x="16" y="153"/>
                  </a:lnTo>
                  <a:lnTo>
                    <a:pt x="16" y="155"/>
                  </a:lnTo>
                  <a:lnTo>
                    <a:pt x="18" y="157"/>
                  </a:lnTo>
                  <a:lnTo>
                    <a:pt x="36" y="160"/>
                  </a:lnTo>
                  <a:lnTo>
                    <a:pt x="45" y="157"/>
                  </a:lnTo>
                  <a:lnTo>
                    <a:pt x="50" y="155"/>
                  </a:lnTo>
                  <a:lnTo>
                    <a:pt x="49" y="158"/>
                  </a:lnTo>
                  <a:lnTo>
                    <a:pt x="43" y="164"/>
                  </a:lnTo>
                  <a:lnTo>
                    <a:pt x="18" y="172"/>
                  </a:lnTo>
                  <a:lnTo>
                    <a:pt x="0" y="193"/>
                  </a:lnTo>
                  <a:lnTo>
                    <a:pt x="8" y="198"/>
                  </a:lnTo>
                  <a:lnTo>
                    <a:pt x="25" y="188"/>
                  </a:lnTo>
                  <a:lnTo>
                    <a:pt x="35" y="185"/>
                  </a:lnTo>
                  <a:lnTo>
                    <a:pt x="56" y="185"/>
                  </a:lnTo>
                  <a:lnTo>
                    <a:pt x="82" y="177"/>
                  </a:lnTo>
                  <a:lnTo>
                    <a:pt x="105" y="170"/>
                  </a:lnTo>
                  <a:lnTo>
                    <a:pt x="94" y="161"/>
                  </a:lnTo>
                  <a:lnTo>
                    <a:pt x="97" y="157"/>
                  </a:lnTo>
                  <a:lnTo>
                    <a:pt x="99" y="147"/>
                  </a:lnTo>
                  <a:lnTo>
                    <a:pt x="95" y="140"/>
                  </a:lnTo>
                  <a:lnTo>
                    <a:pt x="90" y="135"/>
                  </a:lnTo>
                  <a:lnTo>
                    <a:pt x="84" y="133"/>
                  </a:lnTo>
                  <a:lnTo>
                    <a:pt x="80" y="118"/>
                  </a:lnTo>
                  <a:lnTo>
                    <a:pt x="75" y="106"/>
                  </a:lnTo>
                  <a:lnTo>
                    <a:pt x="65" y="98"/>
                  </a:lnTo>
                  <a:lnTo>
                    <a:pt x="62" y="82"/>
                  </a:lnTo>
                  <a:lnTo>
                    <a:pt x="57" y="71"/>
                  </a:lnTo>
                  <a:lnTo>
                    <a:pt x="54" y="65"/>
                  </a:lnTo>
                  <a:lnTo>
                    <a:pt x="45" y="60"/>
                  </a:lnTo>
                  <a:lnTo>
                    <a:pt x="54" y="43"/>
                  </a:lnTo>
                  <a:lnTo>
                    <a:pt x="53" y="38"/>
                  </a:lnTo>
                  <a:lnTo>
                    <a:pt x="49" y="33"/>
                  </a:lnTo>
                  <a:lnTo>
                    <a:pt x="41" y="29"/>
                  </a:lnTo>
                  <a:lnTo>
                    <a:pt x="33" y="27"/>
                  </a:lnTo>
                  <a:lnTo>
                    <a:pt x="32" y="22"/>
                  </a:lnTo>
                  <a:lnTo>
                    <a:pt x="33" y="16"/>
                  </a:lnTo>
                  <a:lnTo>
                    <a:pt x="39" y="7"/>
                  </a:lnTo>
                  <a:lnTo>
                    <a:pt x="39" y="3"/>
                  </a:lnTo>
                  <a:lnTo>
                    <a:pt x="37" y="1"/>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33" name="Freeform 143"/>
            <p:cNvSpPr>
              <a:spLocks/>
            </p:cNvSpPr>
            <p:nvPr>
              <p:custDataLst>
                <p:tags r:id="rId134"/>
              </p:custDataLst>
            </p:nvPr>
          </p:nvSpPr>
          <p:spPr bwMode="gray">
            <a:xfrm>
              <a:off x="2424714" y="5137379"/>
              <a:ext cx="29600" cy="24800"/>
            </a:xfrm>
            <a:custGeom>
              <a:avLst/>
              <a:gdLst/>
              <a:ahLst/>
              <a:cxnLst>
                <a:cxn ang="0">
                  <a:pos x="14" y="1"/>
                </a:cxn>
                <a:cxn ang="0">
                  <a:pos x="22" y="0"/>
                </a:cxn>
                <a:cxn ang="0">
                  <a:pos x="27" y="2"/>
                </a:cxn>
                <a:cxn ang="0">
                  <a:pos x="31" y="6"/>
                </a:cxn>
                <a:cxn ang="0">
                  <a:pos x="36" y="11"/>
                </a:cxn>
                <a:cxn ang="0">
                  <a:pos x="36" y="18"/>
                </a:cxn>
                <a:cxn ang="0">
                  <a:pos x="31" y="26"/>
                </a:cxn>
                <a:cxn ang="0">
                  <a:pos x="27" y="31"/>
                </a:cxn>
                <a:cxn ang="0">
                  <a:pos x="22" y="28"/>
                </a:cxn>
                <a:cxn ang="0">
                  <a:pos x="15" y="25"/>
                </a:cxn>
                <a:cxn ang="0">
                  <a:pos x="13" y="18"/>
                </a:cxn>
                <a:cxn ang="0">
                  <a:pos x="11" y="20"/>
                </a:cxn>
                <a:cxn ang="0">
                  <a:pos x="6" y="20"/>
                </a:cxn>
                <a:cxn ang="0">
                  <a:pos x="0" y="17"/>
                </a:cxn>
                <a:cxn ang="0">
                  <a:pos x="0" y="12"/>
                </a:cxn>
                <a:cxn ang="0">
                  <a:pos x="1" y="8"/>
                </a:cxn>
                <a:cxn ang="0">
                  <a:pos x="14" y="1"/>
                </a:cxn>
              </a:cxnLst>
              <a:rect l="0" t="0" r="r" b="b"/>
              <a:pathLst>
                <a:path w="37" h="32">
                  <a:moveTo>
                    <a:pt x="14" y="1"/>
                  </a:moveTo>
                  <a:lnTo>
                    <a:pt x="22" y="0"/>
                  </a:lnTo>
                  <a:lnTo>
                    <a:pt x="27" y="2"/>
                  </a:lnTo>
                  <a:lnTo>
                    <a:pt x="31" y="6"/>
                  </a:lnTo>
                  <a:lnTo>
                    <a:pt x="36" y="11"/>
                  </a:lnTo>
                  <a:lnTo>
                    <a:pt x="36" y="18"/>
                  </a:lnTo>
                  <a:lnTo>
                    <a:pt x="31" y="26"/>
                  </a:lnTo>
                  <a:lnTo>
                    <a:pt x="27" y="31"/>
                  </a:lnTo>
                  <a:lnTo>
                    <a:pt x="22" y="28"/>
                  </a:lnTo>
                  <a:lnTo>
                    <a:pt x="15" y="25"/>
                  </a:lnTo>
                  <a:lnTo>
                    <a:pt x="13" y="18"/>
                  </a:lnTo>
                  <a:lnTo>
                    <a:pt x="11" y="20"/>
                  </a:lnTo>
                  <a:lnTo>
                    <a:pt x="6" y="20"/>
                  </a:lnTo>
                  <a:lnTo>
                    <a:pt x="0" y="17"/>
                  </a:lnTo>
                  <a:lnTo>
                    <a:pt x="0" y="12"/>
                  </a:lnTo>
                  <a:lnTo>
                    <a:pt x="1" y="8"/>
                  </a:lnTo>
                  <a:lnTo>
                    <a:pt x="14" y="1"/>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34" name="Freeform 144"/>
            <p:cNvSpPr>
              <a:spLocks/>
            </p:cNvSpPr>
            <p:nvPr>
              <p:custDataLst>
                <p:tags r:id="rId135"/>
              </p:custDataLst>
            </p:nvPr>
          </p:nvSpPr>
          <p:spPr bwMode="gray">
            <a:xfrm>
              <a:off x="2581512" y="5096579"/>
              <a:ext cx="30400" cy="48799"/>
            </a:xfrm>
            <a:custGeom>
              <a:avLst/>
              <a:gdLst/>
              <a:ahLst/>
              <a:cxnLst>
                <a:cxn ang="0">
                  <a:pos x="30" y="60"/>
                </a:cxn>
                <a:cxn ang="0">
                  <a:pos x="31" y="46"/>
                </a:cxn>
                <a:cxn ang="0">
                  <a:pos x="28" y="38"/>
                </a:cxn>
                <a:cxn ang="0">
                  <a:pos x="31" y="33"/>
                </a:cxn>
                <a:cxn ang="0">
                  <a:pos x="35" y="30"/>
                </a:cxn>
                <a:cxn ang="0">
                  <a:pos x="37" y="27"/>
                </a:cxn>
                <a:cxn ang="0">
                  <a:pos x="35" y="22"/>
                </a:cxn>
                <a:cxn ang="0">
                  <a:pos x="31" y="16"/>
                </a:cxn>
                <a:cxn ang="0">
                  <a:pos x="28" y="0"/>
                </a:cxn>
                <a:cxn ang="0">
                  <a:pos x="25" y="1"/>
                </a:cxn>
                <a:cxn ang="0">
                  <a:pos x="2" y="21"/>
                </a:cxn>
                <a:cxn ang="0">
                  <a:pos x="0" y="25"/>
                </a:cxn>
                <a:cxn ang="0">
                  <a:pos x="0" y="34"/>
                </a:cxn>
                <a:cxn ang="0">
                  <a:pos x="1" y="47"/>
                </a:cxn>
                <a:cxn ang="0">
                  <a:pos x="8" y="56"/>
                </a:cxn>
                <a:cxn ang="0">
                  <a:pos x="8" y="63"/>
                </a:cxn>
                <a:cxn ang="0">
                  <a:pos x="30" y="60"/>
                </a:cxn>
              </a:cxnLst>
              <a:rect l="0" t="0" r="r" b="b"/>
              <a:pathLst>
                <a:path w="38" h="64">
                  <a:moveTo>
                    <a:pt x="30" y="60"/>
                  </a:moveTo>
                  <a:lnTo>
                    <a:pt x="31" y="46"/>
                  </a:lnTo>
                  <a:lnTo>
                    <a:pt x="28" y="38"/>
                  </a:lnTo>
                  <a:lnTo>
                    <a:pt x="31" y="33"/>
                  </a:lnTo>
                  <a:lnTo>
                    <a:pt x="35" y="30"/>
                  </a:lnTo>
                  <a:lnTo>
                    <a:pt x="37" y="27"/>
                  </a:lnTo>
                  <a:lnTo>
                    <a:pt x="35" y="22"/>
                  </a:lnTo>
                  <a:lnTo>
                    <a:pt x="31" y="16"/>
                  </a:lnTo>
                  <a:lnTo>
                    <a:pt x="28" y="0"/>
                  </a:lnTo>
                  <a:lnTo>
                    <a:pt x="25" y="1"/>
                  </a:lnTo>
                  <a:lnTo>
                    <a:pt x="2" y="21"/>
                  </a:lnTo>
                  <a:lnTo>
                    <a:pt x="0" y="25"/>
                  </a:lnTo>
                  <a:lnTo>
                    <a:pt x="0" y="34"/>
                  </a:lnTo>
                  <a:lnTo>
                    <a:pt x="1" y="47"/>
                  </a:lnTo>
                  <a:lnTo>
                    <a:pt x="8" y="56"/>
                  </a:lnTo>
                  <a:lnTo>
                    <a:pt x="8" y="63"/>
                  </a:lnTo>
                  <a:lnTo>
                    <a:pt x="30" y="60"/>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35" name="Freeform 145"/>
            <p:cNvSpPr>
              <a:spLocks/>
            </p:cNvSpPr>
            <p:nvPr>
              <p:custDataLst>
                <p:tags r:id="rId136"/>
              </p:custDataLst>
            </p:nvPr>
          </p:nvSpPr>
          <p:spPr bwMode="gray">
            <a:xfrm>
              <a:off x="2619912" y="4837382"/>
              <a:ext cx="131999" cy="301597"/>
            </a:xfrm>
            <a:custGeom>
              <a:avLst/>
              <a:gdLst/>
              <a:ahLst/>
              <a:cxnLst>
                <a:cxn ang="0">
                  <a:pos x="2" y="296"/>
                </a:cxn>
                <a:cxn ang="0">
                  <a:pos x="1" y="346"/>
                </a:cxn>
                <a:cxn ang="0">
                  <a:pos x="18" y="383"/>
                </a:cxn>
                <a:cxn ang="0">
                  <a:pos x="37" y="382"/>
                </a:cxn>
                <a:cxn ang="0">
                  <a:pos x="46" y="370"/>
                </a:cxn>
                <a:cxn ang="0">
                  <a:pos x="65" y="341"/>
                </a:cxn>
                <a:cxn ang="0">
                  <a:pos x="67" y="317"/>
                </a:cxn>
                <a:cxn ang="0">
                  <a:pos x="90" y="290"/>
                </a:cxn>
                <a:cxn ang="0">
                  <a:pos x="93" y="274"/>
                </a:cxn>
                <a:cxn ang="0">
                  <a:pos x="86" y="262"/>
                </a:cxn>
                <a:cxn ang="0">
                  <a:pos x="78" y="226"/>
                </a:cxn>
                <a:cxn ang="0">
                  <a:pos x="79" y="229"/>
                </a:cxn>
                <a:cxn ang="0">
                  <a:pos x="83" y="207"/>
                </a:cxn>
                <a:cxn ang="0">
                  <a:pos x="101" y="186"/>
                </a:cxn>
                <a:cxn ang="0">
                  <a:pos x="119" y="171"/>
                </a:cxn>
                <a:cxn ang="0">
                  <a:pos x="123" y="151"/>
                </a:cxn>
                <a:cxn ang="0">
                  <a:pos x="134" y="127"/>
                </a:cxn>
                <a:cxn ang="0">
                  <a:pos x="166" y="118"/>
                </a:cxn>
                <a:cxn ang="0">
                  <a:pos x="169" y="115"/>
                </a:cxn>
                <a:cxn ang="0">
                  <a:pos x="152" y="78"/>
                </a:cxn>
                <a:cxn ang="0">
                  <a:pos x="157" y="65"/>
                </a:cxn>
                <a:cxn ang="0">
                  <a:pos x="152" y="49"/>
                </a:cxn>
                <a:cxn ang="0">
                  <a:pos x="138" y="32"/>
                </a:cxn>
                <a:cxn ang="0">
                  <a:pos x="122" y="18"/>
                </a:cxn>
                <a:cxn ang="0">
                  <a:pos x="107" y="8"/>
                </a:cxn>
                <a:cxn ang="0">
                  <a:pos x="87" y="30"/>
                </a:cxn>
                <a:cxn ang="0">
                  <a:pos x="78" y="51"/>
                </a:cxn>
                <a:cxn ang="0">
                  <a:pos x="72" y="80"/>
                </a:cxn>
                <a:cxn ang="0">
                  <a:pos x="49" y="105"/>
                </a:cxn>
                <a:cxn ang="0">
                  <a:pos x="36" y="138"/>
                </a:cxn>
                <a:cxn ang="0">
                  <a:pos x="13" y="177"/>
                </a:cxn>
                <a:cxn ang="0">
                  <a:pos x="16" y="231"/>
                </a:cxn>
                <a:cxn ang="0">
                  <a:pos x="14" y="267"/>
                </a:cxn>
                <a:cxn ang="0">
                  <a:pos x="1" y="278"/>
                </a:cxn>
              </a:cxnLst>
              <a:rect l="0" t="0" r="r" b="b"/>
              <a:pathLst>
                <a:path w="170" h="388">
                  <a:moveTo>
                    <a:pt x="1" y="278"/>
                  </a:moveTo>
                  <a:lnTo>
                    <a:pt x="2" y="296"/>
                  </a:lnTo>
                  <a:lnTo>
                    <a:pt x="0" y="319"/>
                  </a:lnTo>
                  <a:lnTo>
                    <a:pt x="1" y="346"/>
                  </a:lnTo>
                  <a:lnTo>
                    <a:pt x="14" y="365"/>
                  </a:lnTo>
                  <a:lnTo>
                    <a:pt x="18" y="383"/>
                  </a:lnTo>
                  <a:lnTo>
                    <a:pt x="26" y="387"/>
                  </a:lnTo>
                  <a:lnTo>
                    <a:pt x="37" y="382"/>
                  </a:lnTo>
                  <a:lnTo>
                    <a:pt x="40" y="376"/>
                  </a:lnTo>
                  <a:lnTo>
                    <a:pt x="46" y="370"/>
                  </a:lnTo>
                  <a:lnTo>
                    <a:pt x="56" y="368"/>
                  </a:lnTo>
                  <a:lnTo>
                    <a:pt x="65" y="341"/>
                  </a:lnTo>
                  <a:lnTo>
                    <a:pt x="68" y="325"/>
                  </a:lnTo>
                  <a:lnTo>
                    <a:pt x="67" y="317"/>
                  </a:lnTo>
                  <a:lnTo>
                    <a:pt x="83" y="297"/>
                  </a:lnTo>
                  <a:lnTo>
                    <a:pt x="90" y="290"/>
                  </a:lnTo>
                  <a:lnTo>
                    <a:pt x="93" y="283"/>
                  </a:lnTo>
                  <a:lnTo>
                    <a:pt x="93" y="274"/>
                  </a:lnTo>
                  <a:lnTo>
                    <a:pt x="90" y="267"/>
                  </a:lnTo>
                  <a:lnTo>
                    <a:pt x="86" y="262"/>
                  </a:lnTo>
                  <a:lnTo>
                    <a:pt x="78" y="259"/>
                  </a:lnTo>
                  <a:lnTo>
                    <a:pt x="78" y="226"/>
                  </a:lnTo>
                  <a:lnTo>
                    <a:pt x="79" y="229"/>
                  </a:lnTo>
                  <a:lnTo>
                    <a:pt x="79" y="229"/>
                  </a:lnTo>
                  <a:lnTo>
                    <a:pt x="80" y="224"/>
                  </a:lnTo>
                  <a:lnTo>
                    <a:pt x="83" y="207"/>
                  </a:lnTo>
                  <a:lnTo>
                    <a:pt x="89" y="197"/>
                  </a:lnTo>
                  <a:lnTo>
                    <a:pt x="101" y="186"/>
                  </a:lnTo>
                  <a:lnTo>
                    <a:pt x="111" y="180"/>
                  </a:lnTo>
                  <a:lnTo>
                    <a:pt x="119" y="171"/>
                  </a:lnTo>
                  <a:lnTo>
                    <a:pt x="122" y="161"/>
                  </a:lnTo>
                  <a:lnTo>
                    <a:pt x="123" y="151"/>
                  </a:lnTo>
                  <a:lnTo>
                    <a:pt x="123" y="138"/>
                  </a:lnTo>
                  <a:lnTo>
                    <a:pt x="134" y="127"/>
                  </a:lnTo>
                  <a:lnTo>
                    <a:pt x="151" y="117"/>
                  </a:lnTo>
                  <a:lnTo>
                    <a:pt x="166" y="118"/>
                  </a:lnTo>
                  <a:lnTo>
                    <a:pt x="167" y="117"/>
                  </a:lnTo>
                  <a:lnTo>
                    <a:pt x="169" y="115"/>
                  </a:lnTo>
                  <a:lnTo>
                    <a:pt x="160" y="98"/>
                  </a:lnTo>
                  <a:lnTo>
                    <a:pt x="152" y="78"/>
                  </a:lnTo>
                  <a:lnTo>
                    <a:pt x="152" y="71"/>
                  </a:lnTo>
                  <a:lnTo>
                    <a:pt x="157" y="65"/>
                  </a:lnTo>
                  <a:lnTo>
                    <a:pt x="157" y="59"/>
                  </a:lnTo>
                  <a:lnTo>
                    <a:pt x="152" y="49"/>
                  </a:lnTo>
                  <a:lnTo>
                    <a:pt x="141" y="40"/>
                  </a:lnTo>
                  <a:lnTo>
                    <a:pt x="138" y="32"/>
                  </a:lnTo>
                  <a:lnTo>
                    <a:pt x="131" y="26"/>
                  </a:lnTo>
                  <a:lnTo>
                    <a:pt x="122" y="18"/>
                  </a:lnTo>
                  <a:lnTo>
                    <a:pt x="119" y="0"/>
                  </a:lnTo>
                  <a:lnTo>
                    <a:pt x="107" y="8"/>
                  </a:lnTo>
                  <a:lnTo>
                    <a:pt x="91" y="24"/>
                  </a:lnTo>
                  <a:lnTo>
                    <a:pt x="87" y="30"/>
                  </a:lnTo>
                  <a:lnTo>
                    <a:pt x="81" y="42"/>
                  </a:lnTo>
                  <a:lnTo>
                    <a:pt x="78" y="51"/>
                  </a:lnTo>
                  <a:lnTo>
                    <a:pt x="74" y="58"/>
                  </a:lnTo>
                  <a:lnTo>
                    <a:pt x="72" y="80"/>
                  </a:lnTo>
                  <a:lnTo>
                    <a:pt x="62" y="93"/>
                  </a:lnTo>
                  <a:lnTo>
                    <a:pt x="49" y="105"/>
                  </a:lnTo>
                  <a:lnTo>
                    <a:pt x="46" y="120"/>
                  </a:lnTo>
                  <a:lnTo>
                    <a:pt x="36" y="138"/>
                  </a:lnTo>
                  <a:lnTo>
                    <a:pt x="35" y="162"/>
                  </a:lnTo>
                  <a:lnTo>
                    <a:pt x="13" y="177"/>
                  </a:lnTo>
                  <a:lnTo>
                    <a:pt x="16" y="182"/>
                  </a:lnTo>
                  <a:lnTo>
                    <a:pt x="16" y="231"/>
                  </a:lnTo>
                  <a:lnTo>
                    <a:pt x="15" y="258"/>
                  </a:lnTo>
                  <a:lnTo>
                    <a:pt x="14" y="267"/>
                  </a:lnTo>
                  <a:lnTo>
                    <a:pt x="9" y="274"/>
                  </a:lnTo>
                  <a:lnTo>
                    <a:pt x="1" y="278"/>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36" name="Freeform 146"/>
            <p:cNvSpPr>
              <a:spLocks/>
            </p:cNvSpPr>
            <p:nvPr>
              <p:custDataLst>
                <p:tags r:id="rId137"/>
              </p:custDataLst>
            </p:nvPr>
          </p:nvSpPr>
          <p:spPr bwMode="gray">
            <a:xfrm>
              <a:off x="2711911" y="4816582"/>
              <a:ext cx="97599" cy="236797"/>
            </a:xfrm>
            <a:custGeom>
              <a:avLst/>
              <a:gdLst/>
              <a:ahLst/>
              <a:cxnLst>
                <a:cxn ang="0">
                  <a:pos x="102" y="60"/>
                </a:cxn>
                <a:cxn ang="0">
                  <a:pos x="122" y="109"/>
                </a:cxn>
                <a:cxn ang="0">
                  <a:pos x="118" y="143"/>
                </a:cxn>
                <a:cxn ang="0">
                  <a:pos x="113" y="203"/>
                </a:cxn>
                <a:cxn ang="0">
                  <a:pos x="119" y="215"/>
                </a:cxn>
                <a:cxn ang="0">
                  <a:pos x="125" y="234"/>
                </a:cxn>
                <a:cxn ang="0">
                  <a:pos x="122" y="256"/>
                </a:cxn>
                <a:cxn ang="0">
                  <a:pos x="91" y="288"/>
                </a:cxn>
                <a:cxn ang="0">
                  <a:pos x="75" y="288"/>
                </a:cxn>
                <a:cxn ang="0">
                  <a:pos x="53" y="297"/>
                </a:cxn>
                <a:cxn ang="0">
                  <a:pos x="40" y="300"/>
                </a:cxn>
                <a:cxn ang="0">
                  <a:pos x="22" y="300"/>
                </a:cxn>
                <a:cxn ang="0">
                  <a:pos x="7" y="289"/>
                </a:cxn>
                <a:cxn ang="0">
                  <a:pos x="3" y="274"/>
                </a:cxn>
                <a:cxn ang="0">
                  <a:pos x="3" y="226"/>
                </a:cxn>
                <a:cxn ang="0">
                  <a:pos x="11" y="209"/>
                </a:cxn>
                <a:cxn ang="0">
                  <a:pos x="42" y="183"/>
                </a:cxn>
                <a:cxn ang="0">
                  <a:pos x="55" y="158"/>
                </a:cxn>
                <a:cxn ang="0">
                  <a:pos x="47" y="144"/>
                </a:cxn>
                <a:cxn ang="0">
                  <a:pos x="50" y="141"/>
                </a:cxn>
                <a:cxn ang="0">
                  <a:pos x="34" y="109"/>
                </a:cxn>
                <a:cxn ang="0">
                  <a:pos x="36" y="95"/>
                </a:cxn>
                <a:cxn ang="0">
                  <a:pos x="36" y="80"/>
                </a:cxn>
                <a:cxn ang="0">
                  <a:pos x="17" y="59"/>
                </a:cxn>
                <a:cxn ang="0">
                  <a:pos x="0" y="26"/>
                </a:cxn>
                <a:cxn ang="0">
                  <a:pos x="25" y="13"/>
                </a:cxn>
                <a:cxn ang="0">
                  <a:pos x="36" y="20"/>
                </a:cxn>
                <a:cxn ang="0">
                  <a:pos x="64" y="19"/>
                </a:cxn>
                <a:cxn ang="0">
                  <a:pos x="75" y="4"/>
                </a:cxn>
                <a:cxn ang="0">
                  <a:pos x="93" y="1"/>
                </a:cxn>
                <a:cxn ang="0">
                  <a:pos x="119" y="19"/>
                </a:cxn>
                <a:cxn ang="0">
                  <a:pos x="101" y="42"/>
                </a:cxn>
              </a:cxnLst>
              <a:rect l="0" t="0" r="r" b="b"/>
              <a:pathLst>
                <a:path w="126" h="305">
                  <a:moveTo>
                    <a:pt x="101" y="42"/>
                  </a:moveTo>
                  <a:lnTo>
                    <a:pt x="102" y="60"/>
                  </a:lnTo>
                  <a:lnTo>
                    <a:pt x="122" y="80"/>
                  </a:lnTo>
                  <a:lnTo>
                    <a:pt x="122" y="109"/>
                  </a:lnTo>
                  <a:lnTo>
                    <a:pt x="111" y="124"/>
                  </a:lnTo>
                  <a:lnTo>
                    <a:pt x="118" y="143"/>
                  </a:lnTo>
                  <a:lnTo>
                    <a:pt x="113" y="178"/>
                  </a:lnTo>
                  <a:lnTo>
                    <a:pt x="113" y="203"/>
                  </a:lnTo>
                  <a:lnTo>
                    <a:pt x="116" y="210"/>
                  </a:lnTo>
                  <a:lnTo>
                    <a:pt x="119" y="215"/>
                  </a:lnTo>
                  <a:lnTo>
                    <a:pt x="122" y="223"/>
                  </a:lnTo>
                  <a:lnTo>
                    <a:pt x="125" y="234"/>
                  </a:lnTo>
                  <a:lnTo>
                    <a:pt x="125" y="250"/>
                  </a:lnTo>
                  <a:lnTo>
                    <a:pt x="122" y="256"/>
                  </a:lnTo>
                  <a:lnTo>
                    <a:pt x="91" y="288"/>
                  </a:lnTo>
                  <a:lnTo>
                    <a:pt x="91" y="288"/>
                  </a:lnTo>
                  <a:lnTo>
                    <a:pt x="84" y="288"/>
                  </a:lnTo>
                  <a:lnTo>
                    <a:pt x="75" y="288"/>
                  </a:lnTo>
                  <a:lnTo>
                    <a:pt x="66" y="294"/>
                  </a:lnTo>
                  <a:lnTo>
                    <a:pt x="53" y="297"/>
                  </a:lnTo>
                  <a:lnTo>
                    <a:pt x="45" y="298"/>
                  </a:lnTo>
                  <a:lnTo>
                    <a:pt x="40" y="300"/>
                  </a:lnTo>
                  <a:lnTo>
                    <a:pt x="34" y="304"/>
                  </a:lnTo>
                  <a:lnTo>
                    <a:pt x="22" y="300"/>
                  </a:lnTo>
                  <a:lnTo>
                    <a:pt x="14" y="294"/>
                  </a:lnTo>
                  <a:lnTo>
                    <a:pt x="7" y="289"/>
                  </a:lnTo>
                  <a:lnTo>
                    <a:pt x="4" y="283"/>
                  </a:lnTo>
                  <a:lnTo>
                    <a:pt x="3" y="274"/>
                  </a:lnTo>
                  <a:lnTo>
                    <a:pt x="4" y="257"/>
                  </a:lnTo>
                  <a:lnTo>
                    <a:pt x="3" y="226"/>
                  </a:lnTo>
                  <a:lnTo>
                    <a:pt x="6" y="217"/>
                  </a:lnTo>
                  <a:lnTo>
                    <a:pt x="11" y="209"/>
                  </a:lnTo>
                  <a:lnTo>
                    <a:pt x="18" y="203"/>
                  </a:lnTo>
                  <a:lnTo>
                    <a:pt x="42" y="183"/>
                  </a:lnTo>
                  <a:lnTo>
                    <a:pt x="53" y="170"/>
                  </a:lnTo>
                  <a:lnTo>
                    <a:pt x="55" y="158"/>
                  </a:lnTo>
                  <a:lnTo>
                    <a:pt x="53" y="151"/>
                  </a:lnTo>
                  <a:lnTo>
                    <a:pt x="47" y="144"/>
                  </a:lnTo>
                  <a:lnTo>
                    <a:pt x="50" y="143"/>
                  </a:lnTo>
                  <a:lnTo>
                    <a:pt x="50" y="141"/>
                  </a:lnTo>
                  <a:lnTo>
                    <a:pt x="40" y="124"/>
                  </a:lnTo>
                  <a:lnTo>
                    <a:pt x="34" y="109"/>
                  </a:lnTo>
                  <a:lnTo>
                    <a:pt x="33" y="97"/>
                  </a:lnTo>
                  <a:lnTo>
                    <a:pt x="36" y="95"/>
                  </a:lnTo>
                  <a:lnTo>
                    <a:pt x="39" y="88"/>
                  </a:lnTo>
                  <a:lnTo>
                    <a:pt x="36" y="80"/>
                  </a:lnTo>
                  <a:lnTo>
                    <a:pt x="22" y="66"/>
                  </a:lnTo>
                  <a:lnTo>
                    <a:pt x="17" y="59"/>
                  </a:lnTo>
                  <a:lnTo>
                    <a:pt x="3" y="44"/>
                  </a:lnTo>
                  <a:lnTo>
                    <a:pt x="0" y="26"/>
                  </a:lnTo>
                  <a:lnTo>
                    <a:pt x="14" y="16"/>
                  </a:lnTo>
                  <a:lnTo>
                    <a:pt x="25" y="13"/>
                  </a:lnTo>
                  <a:lnTo>
                    <a:pt x="31" y="15"/>
                  </a:lnTo>
                  <a:lnTo>
                    <a:pt x="36" y="20"/>
                  </a:lnTo>
                  <a:lnTo>
                    <a:pt x="53" y="21"/>
                  </a:lnTo>
                  <a:lnTo>
                    <a:pt x="64" y="19"/>
                  </a:lnTo>
                  <a:lnTo>
                    <a:pt x="71" y="13"/>
                  </a:lnTo>
                  <a:lnTo>
                    <a:pt x="75" y="4"/>
                  </a:lnTo>
                  <a:lnTo>
                    <a:pt x="82" y="0"/>
                  </a:lnTo>
                  <a:lnTo>
                    <a:pt x="93" y="1"/>
                  </a:lnTo>
                  <a:lnTo>
                    <a:pt x="121" y="17"/>
                  </a:lnTo>
                  <a:lnTo>
                    <a:pt x="119" y="19"/>
                  </a:lnTo>
                  <a:lnTo>
                    <a:pt x="111" y="26"/>
                  </a:lnTo>
                  <a:lnTo>
                    <a:pt x="101" y="42"/>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37" name="Freeform 147"/>
            <p:cNvSpPr>
              <a:spLocks/>
            </p:cNvSpPr>
            <p:nvPr>
              <p:custDataLst>
                <p:tags r:id="rId138"/>
              </p:custDataLst>
            </p:nvPr>
          </p:nvSpPr>
          <p:spPr bwMode="gray">
            <a:xfrm>
              <a:off x="2603912" y="5153378"/>
              <a:ext cx="40800" cy="64799"/>
            </a:xfrm>
            <a:custGeom>
              <a:avLst/>
              <a:gdLst/>
              <a:ahLst/>
              <a:cxnLst>
                <a:cxn ang="0">
                  <a:pos x="26" y="82"/>
                </a:cxn>
                <a:cxn ang="0">
                  <a:pos x="17" y="77"/>
                </a:cxn>
                <a:cxn ang="0">
                  <a:pos x="12" y="79"/>
                </a:cxn>
                <a:cxn ang="0">
                  <a:pos x="3" y="82"/>
                </a:cxn>
                <a:cxn ang="0">
                  <a:pos x="0" y="78"/>
                </a:cxn>
                <a:cxn ang="0">
                  <a:pos x="1" y="75"/>
                </a:cxn>
                <a:cxn ang="0">
                  <a:pos x="3" y="70"/>
                </a:cxn>
                <a:cxn ang="0">
                  <a:pos x="3" y="64"/>
                </a:cxn>
                <a:cxn ang="0">
                  <a:pos x="7" y="57"/>
                </a:cxn>
                <a:cxn ang="0">
                  <a:pos x="13" y="54"/>
                </a:cxn>
                <a:cxn ang="0">
                  <a:pos x="8" y="47"/>
                </a:cxn>
                <a:cxn ang="0">
                  <a:pos x="8" y="44"/>
                </a:cxn>
                <a:cxn ang="0">
                  <a:pos x="11" y="43"/>
                </a:cxn>
                <a:cxn ang="0">
                  <a:pos x="14" y="39"/>
                </a:cxn>
                <a:cxn ang="0">
                  <a:pos x="16" y="35"/>
                </a:cxn>
                <a:cxn ang="0">
                  <a:pos x="11" y="29"/>
                </a:cxn>
                <a:cxn ang="0">
                  <a:pos x="15" y="26"/>
                </a:cxn>
                <a:cxn ang="0">
                  <a:pos x="19" y="26"/>
                </a:cxn>
                <a:cxn ang="0">
                  <a:pos x="9" y="24"/>
                </a:cxn>
                <a:cxn ang="0">
                  <a:pos x="8" y="19"/>
                </a:cxn>
                <a:cxn ang="0">
                  <a:pos x="8" y="13"/>
                </a:cxn>
                <a:cxn ang="0">
                  <a:pos x="11" y="14"/>
                </a:cxn>
                <a:cxn ang="0">
                  <a:pos x="15" y="13"/>
                </a:cxn>
                <a:cxn ang="0">
                  <a:pos x="18" y="8"/>
                </a:cxn>
                <a:cxn ang="0">
                  <a:pos x="32" y="0"/>
                </a:cxn>
                <a:cxn ang="0">
                  <a:pos x="37" y="1"/>
                </a:cxn>
                <a:cxn ang="0">
                  <a:pos x="45" y="11"/>
                </a:cxn>
                <a:cxn ang="0">
                  <a:pos x="46" y="26"/>
                </a:cxn>
                <a:cxn ang="0">
                  <a:pos x="45" y="29"/>
                </a:cxn>
                <a:cxn ang="0">
                  <a:pos x="44" y="32"/>
                </a:cxn>
                <a:cxn ang="0">
                  <a:pos x="42" y="33"/>
                </a:cxn>
                <a:cxn ang="0">
                  <a:pos x="43" y="36"/>
                </a:cxn>
                <a:cxn ang="0">
                  <a:pos x="47" y="42"/>
                </a:cxn>
                <a:cxn ang="0">
                  <a:pos x="52" y="46"/>
                </a:cxn>
                <a:cxn ang="0">
                  <a:pos x="52" y="48"/>
                </a:cxn>
                <a:cxn ang="0">
                  <a:pos x="52" y="50"/>
                </a:cxn>
                <a:cxn ang="0">
                  <a:pos x="48" y="53"/>
                </a:cxn>
                <a:cxn ang="0">
                  <a:pos x="46" y="57"/>
                </a:cxn>
                <a:cxn ang="0">
                  <a:pos x="48" y="60"/>
                </a:cxn>
                <a:cxn ang="0">
                  <a:pos x="47" y="66"/>
                </a:cxn>
                <a:cxn ang="0">
                  <a:pos x="47" y="69"/>
                </a:cxn>
                <a:cxn ang="0">
                  <a:pos x="48" y="75"/>
                </a:cxn>
                <a:cxn ang="0">
                  <a:pos x="47" y="77"/>
                </a:cxn>
                <a:cxn ang="0">
                  <a:pos x="45" y="75"/>
                </a:cxn>
                <a:cxn ang="0">
                  <a:pos x="43" y="75"/>
                </a:cxn>
                <a:cxn ang="0">
                  <a:pos x="44" y="77"/>
                </a:cxn>
                <a:cxn ang="0">
                  <a:pos x="37" y="82"/>
                </a:cxn>
                <a:cxn ang="0">
                  <a:pos x="29" y="82"/>
                </a:cxn>
                <a:cxn ang="0">
                  <a:pos x="26" y="82"/>
                </a:cxn>
              </a:cxnLst>
              <a:rect l="0" t="0" r="r" b="b"/>
              <a:pathLst>
                <a:path w="53" h="83">
                  <a:moveTo>
                    <a:pt x="26" y="82"/>
                  </a:moveTo>
                  <a:lnTo>
                    <a:pt x="17" y="77"/>
                  </a:lnTo>
                  <a:lnTo>
                    <a:pt x="12" y="79"/>
                  </a:lnTo>
                  <a:lnTo>
                    <a:pt x="3" y="82"/>
                  </a:lnTo>
                  <a:lnTo>
                    <a:pt x="0" y="78"/>
                  </a:lnTo>
                  <a:lnTo>
                    <a:pt x="1" y="75"/>
                  </a:lnTo>
                  <a:lnTo>
                    <a:pt x="3" y="70"/>
                  </a:lnTo>
                  <a:lnTo>
                    <a:pt x="3" y="64"/>
                  </a:lnTo>
                  <a:lnTo>
                    <a:pt x="7" y="57"/>
                  </a:lnTo>
                  <a:lnTo>
                    <a:pt x="13" y="54"/>
                  </a:lnTo>
                  <a:lnTo>
                    <a:pt x="8" y="47"/>
                  </a:lnTo>
                  <a:lnTo>
                    <a:pt x="8" y="44"/>
                  </a:lnTo>
                  <a:lnTo>
                    <a:pt x="11" y="43"/>
                  </a:lnTo>
                  <a:lnTo>
                    <a:pt x="14" y="39"/>
                  </a:lnTo>
                  <a:lnTo>
                    <a:pt x="16" y="35"/>
                  </a:lnTo>
                  <a:lnTo>
                    <a:pt x="11" y="29"/>
                  </a:lnTo>
                  <a:lnTo>
                    <a:pt x="15" y="26"/>
                  </a:lnTo>
                  <a:lnTo>
                    <a:pt x="19" y="26"/>
                  </a:lnTo>
                  <a:lnTo>
                    <a:pt x="9" y="24"/>
                  </a:lnTo>
                  <a:lnTo>
                    <a:pt x="8" y="19"/>
                  </a:lnTo>
                  <a:lnTo>
                    <a:pt x="8" y="13"/>
                  </a:lnTo>
                  <a:lnTo>
                    <a:pt x="11" y="14"/>
                  </a:lnTo>
                  <a:lnTo>
                    <a:pt x="15" y="13"/>
                  </a:lnTo>
                  <a:lnTo>
                    <a:pt x="18" y="8"/>
                  </a:lnTo>
                  <a:lnTo>
                    <a:pt x="32" y="0"/>
                  </a:lnTo>
                  <a:lnTo>
                    <a:pt x="37" y="1"/>
                  </a:lnTo>
                  <a:lnTo>
                    <a:pt x="45" y="11"/>
                  </a:lnTo>
                  <a:lnTo>
                    <a:pt x="46" y="26"/>
                  </a:lnTo>
                  <a:lnTo>
                    <a:pt x="45" y="29"/>
                  </a:lnTo>
                  <a:lnTo>
                    <a:pt x="44" y="32"/>
                  </a:lnTo>
                  <a:lnTo>
                    <a:pt x="42" y="33"/>
                  </a:lnTo>
                  <a:lnTo>
                    <a:pt x="43" y="36"/>
                  </a:lnTo>
                  <a:lnTo>
                    <a:pt x="47" y="42"/>
                  </a:lnTo>
                  <a:lnTo>
                    <a:pt x="52" y="46"/>
                  </a:lnTo>
                  <a:lnTo>
                    <a:pt x="52" y="48"/>
                  </a:lnTo>
                  <a:lnTo>
                    <a:pt x="52" y="50"/>
                  </a:lnTo>
                  <a:lnTo>
                    <a:pt x="48" y="53"/>
                  </a:lnTo>
                  <a:lnTo>
                    <a:pt x="46" y="57"/>
                  </a:lnTo>
                  <a:lnTo>
                    <a:pt x="48" y="60"/>
                  </a:lnTo>
                  <a:lnTo>
                    <a:pt x="47" y="66"/>
                  </a:lnTo>
                  <a:lnTo>
                    <a:pt x="47" y="69"/>
                  </a:lnTo>
                  <a:lnTo>
                    <a:pt x="48" y="75"/>
                  </a:lnTo>
                  <a:lnTo>
                    <a:pt x="47" y="77"/>
                  </a:lnTo>
                  <a:lnTo>
                    <a:pt x="45" y="75"/>
                  </a:lnTo>
                  <a:lnTo>
                    <a:pt x="43" y="75"/>
                  </a:lnTo>
                  <a:lnTo>
                    <a:pt x="44" y="77"/>
                  </a:lnTo>
                  <a:lnTo>
                    <a:pt x="37" y="82"/>
                  </a:lnTo>
                  <a:lnTo>
                    <a:pt x="29" y="82"/>
                  </a:lnTo>
                  <a:lnTo>
                    <a:pt x="26" y="82"/>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38" name="Freeform 148"/>
            <p:cNvSpPr>
              <a:spLocks/>
            </p:cNvSpPr>
            <p:nvPr>
              <p:custDataLst>
                <p:tags r:id="rId139"/>
              </p:custDataLst>
            </p:nvPr>
          </p:nvSpPr>
          <p:spPr bwMode="gray">
            <a:xfrm>
              <a:off x="2759910" y="5338976"/>
              <a:ext cx="173598" cy="87199"/>
            </a:xfrm>
            <a:custGeom>
              <a:avLst/>
              <a:gdLst/>
              <a:ahLst/>
              <a:cxnLst>
                <a:cxn ang="0">
                  <a:pos x="203" y="39"/>
                </a:cxn>
                <a:cxn ang="0">
                  <a:pos x="222" y="77"/>
                </a:cxn>
                <a:cxn ang="0">
                  <a:pos x="218" y="81"/>
                </a:cxn>
                <a:cxn ang="0">
                  <a:pos x="206" y="79"/>
                </a:cxn>
                <a:cxn ang="0">
                  <a:pos x="180" y="86"/>
                </a:cxn>
                <a:cxn ang="0">
                  <a:pos x="170" y="92"/>
                </a:cxn>
                <a:cxn ang="0">
                  <a:pos x="161" y="97"/>
                </a:cxn>
                <a:cxn ang="0">
                  <a:pos x="141" y="102"/>
                </a:cxn>
                <a:cxn ang="0">
                  <a:pos x="127" y="97"/>
                </a:cxn>
                <a:cxn ang="0">
                  <a:pos x="122" y="102"/>
                </a:cxn>
                <a:cxn ang="0">
                  <a:pos x="111" y="108"/>
                </a:cxn>
                <a:cxn ang="0">
                  <a:pos x="114" y="99"/>
                </a:cxn>
                <a:cxn ang="0">
                  <a:pos x="101" y="105"/>
                </a:cxn>
                <a:cxn ang="0">
                  <a:pos x="92" y="105"/>
                </a:cxn>
                <a:cxn ang="0">
                  <a:pos x="75" y="104"/>
                </a:cxn>
                <a:cxn ang="0">
                  <a:pos x="55" y="106"/>
                </a:cxn>
                <a:cxn ang="0">
                  <a:pos x="43" y="108"/>
                </a:cxn>
                <a:cxn ang="0">
                  <a:pos x="24" y="99"/>
                </a:cxn>
                <a:cxn ang="0">
                  <a:pos x="11" y="84"/>
                </a:cxn>
                <a:cxn ang="0">
                  <a:pos x="1" y="68"/>
                </a:cxn>
                <a:cxn ang="0">
                  <a:pos x="1" y="53"/>
                </a:cxn>
                <a:cxn ang="0">
                  <a:pos x="7" y="45"/>
                </a:cxn>
                <a:cxn ang="0">
                  <a:pos x="28" y="44"/>
                </a:cxn>
                <a:cxn ang="0">
                  <a:pos x="41" y="38"/>
                </a:cxn>
                <a:cxn ang="0">
                  <a:pos x="44" y="37"/>
                </a:cxn>
                <a:cxn ang="0">
                  <a:pos x="37" y="27"/>
                </a:cxn>
                <a:cxn ang="0">
                  <a:pos x="47" y="15"/>
                </a:cxn>
                <a:cxn ang="0">
                  <a:pos x="70" y="13"/>
                </a:cxn>
                <a:cxn ang="0">
                  <a:pos x="90" y="1"/>
                </a:cxn>
                <a:cxn ang="0">
                  <a:pos x="110" y="3"/>
                </a:cxn>
                <a:cxn ang="0">
                  <a:pos x="138" y="12"/>
                </a:cxn>
                <a:cxn ang="0">
                  <a:pos x="157" y="14"/>
                </a:cxn>
                <a:cxn ang="0">
                  <a:pos x="177" y="26"/>
                </a:cxn>
              </a:cxnLst>
              <a:rect l="0" t="0" r="r" b="b"/>
              <a:pathLst>
                <a:path w="223" h="112">
                  <a:moveTo>
                    <a:pt x="187" y="29"/>
                  </a:moveTo>
                  <a:lnTo>
                    <a:pt x="203" y="39"/>
                  </a:lnTo>
                  <a:lnTo>
                    <a:pt x="214" y="57"/>
                  </a:lnTo>
                  <a:lnTo>
                    <a:pt x="222" y="77"/>
                  </a:lnTo>
                  <a:lnTo>
                    <a:pt x="220" y="81"/>
                  </a:lnTo>
                  <a:lnTo>
                    <a:pt x="218" y="81"/>
                  </a:lnTo>
                  <a:lnTo>
                    <a:pt x="216" y="77"/>
                  </a:lnTo>
                  <a:lnTo>
                    <a:pt x="206" y="79"/>
                  </a:lnTo>
                  <a:lnTo>
                    <a:pt x="191" y="82"/>
                  </a:lnTo>
                  <a:lnTo>
                    <a:pt x="180" y="86"/>
                  </a:lnTo>
                  <a:lnTo>
                    <a:pt x="173" y="92"/>
                  </a:lnTo>
                  <a:lnTo>
                    <a:pt x="170" y="92"/>
                  </a:lnTo>
                  <a:lnTo>
                    <a:pt x="163" y="94"/>
                  </a:lnTo>
                  <a:lnTo>
                    <a:pt x="161" y="97"/>
                  </a:lnTo>
                  <a:lnTo>
                    <a:pt x="151" y="102"/>
                  </a:lnTo>
                  <a:lnTo>
                    <a:pt x="141" y="102"/>
                  </a:lnTo>
                  <a:lnTo>
                    <a:pt x="131" y="99"/>
                  </a:lnTo>
                  <a:lnTo>
                    <a:pt x="127" y="97"/>
                  </a:lnTo>
                  <a:lnTo>
                    <a:pt x="124" y="98"/>
                  </a:lnTo>
                  <a:lnTo>
                    <a:pt x="122" y="102"/>
                  </a:lnTo>
                  <a:lnTo>
                    <a:pt x="113" y="111"/>
                  </a:lnTo>
                  <a:lnTo>
                    <a:pt x="111" y="108"/>
                  </a:lnTo>
                  <a:lnTo>
                    <a:pt x="114" y="104"/>
                  </a:lnTo>
                  <a:lnTo>
                    <a:pt x="114" y="99"/>
                  </a:lnTo>
                  <a:lnTo>
                    <a:pt x="108" y="102"/>
                  </a:lnTo>
                  <a:lnTo>
                    <a:pt x="101" y="105"/>
                  </a:lnTo>
                  <a:lnTo>
                    <a:pt x="97" y="103"/>
                  </a:lnTo>
                  <a:lnTo>
                    <a:pt x="92" y="105"/>
                  </a:lnTo>
                  <a:lnTo>
                    <a:pt x="83" y="107"/>
                  </a:lnTo>
                  <a:lnTo>
                    <a:pt x="75" y="104"/>
                  </a:lnTo>
                  <a:lnTo>
                    <a:pt x="58" y="102"/>
                  </a:lnTo>
                  <a:lnTo>
                    <a:pt x="55" y="106"/>
                  </a:lnTo>
                  <a:lnTo>
                    <a:pt x="47" y="111"/>
                  </a:lnTo>
                  <a:lnTo>
                    <a:pt x="43" y="108"/>
                  </a:lnTo>
                  <a:lnTo>
                    <a:pt x="33" y="105"/>
                  </a:lnTo>
                  <a:lnTo>
                    <a:pt x="24" y="99"/>
                  </a:lnTo>
                  <a:lnTo>
                    <a:pt x="12" y="91"/>
                  </a:lnTo>
                  <a:lnTo>
                    <a:pt x="11" y="84"/>
                  </a:lnTo>
                  <a:lnTo>
                    <a:pt x="6" y="76"/>
                  </a:lnTo>
                  <a:lnTo>
                    <a:pt x="1" y="68"/>
                  </a:lnTo>
                  <a:lnTo>
                    <a:pt x="0" y="61"/>
                  </a:lnTo>
                  <a:lnTo>
                    <a:pt x="1" y="53"/>
                  </a:lnTo>
                  <a:lnTo>
                    <a:pt x="4" y="48"/>
                  </a:lnTo>
                  <a:lnTo>
                    <a:pt x="7" y="45"/>
                  </a:lnTo>
                  <a:lnTo>
                    <a:pt x="13" y="43"/>
                  </a:lnTo>
                  <a:lnTo>
                    <a:pt x="28" y="44"/>
                  </a:lnTo>
                  <a:lnTo>
                    <a:pt x="33" y="42"/>
                  </a:lnTo>
                  <a:lnTo>
                    <a:pt x="41" y="38"/>
                  </a:lnTo>
                  <a:lnTo>
                    <a:pt x="50" y="38"/>
                  </a:lnTo>
                  <a:lnTo>
                    <a:pt x="44" y="37"/>
                  </a:lnTo>
                  <a:lnTo>
                    <a:pt x="38" y="34"/>
                  </a:lnTo>
                  <a:lnTo>
                    <a:pt x="37" y="27"/>
                  </a:lnTo>
                  <a:lnTo>
                    <a:pt x="40" y="22"/>
                  </a:lnTo>
                  <a:lnTo>
                    <a:pt x="47" y="15"/>
                  </a:lnTo>
                  <a:lnTo>
                    <a:pt x="61" y="16"/>
                  </a:lnTo>
                  <a:lnTo>
                    <a:pt x="70" y="13"/>
                  </a:lnTo>
                  <a:lnTo>
                    <a:pt x="85" y="4"/>
                  </a:lnTo>
                  <a:lnTo>
                    <a:pt x="90" y="1"/>
                  </a:lnTo>
                  <a:lnTo>
                    <a:pt x="97" y="0"/>
                  </a:lnTo>
                  <a:lnTo>
                    <a:pt x="110" y="3"/>
                  </a:lnTo>
                  <a:lnTo>
                    <a:pt x="125" y="14"/>
                  </a:lnTo>
                  <a:lnTo>
                    <a:pt x="138" y="12"/>
                  </a:lnTo>
                  <a:lnTo>
                    <a:pt x="145" y="12"/>
                  </a:lnTo>
                  <a:lnTo>
                    <a:pt x="157" y="14"/>
                  </a:lnTo>
                  <a:lnTo>
                    <a:pt x="161" y="19"/>
                  </a:lnTo>
                  <a:lnTo>
                    <a:pt x="177" y="26"/>
                  </a:lnTo>
                  <a:lnTo>
                    <a:pt x="187" y="29"/>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39" name="Freeform 149"/>
            <p:cNvSpPr>
              <a:spLocks/>
            </p:cNvSpPr>
            <p:nvPr>
              <p:custDataLst>
                <p:tags r:id="rId140"/>
              </p:custDataLst>
            </p:nvPr>
          </p:nvSpPr>
          <p:spPr bwMode="gray">
            <a:xfrm>
              <a:off x="2704711" y="5285377"/>
              <a:ext cx="85599" cy="67999"/>
            </a:xfrm>
            <a:custGeom>
              <a:avLst/>
              <a:gdLst/>
              <a:ahLst/>
              <a:cxnLst>
                <a:cxn ang="0">
                  <a:pos x="34" y="88"/>
                </a:cxn>
                <a:cxn ang="0">
                  <a:pos x="27" y="74"/>
                </a:cxn>
                <a:cxn ang="0">
                  <a:pos x="24" y="66"/>
                </a:cxn>
                <a:cxn ang="0">
                  <a:pos x="29" y="60"/>
                </a:cxn>
                <a:cxn ang="0">
                  <a:pos x="31" y="57"/>
                </a:cxn>
                <a:cxn ang="0">
                  <a:pos x="31" y="53"/>
                </a:cxn>
                <a:cxn ang="0">
                  <a:pos x="29" y="49"/>
                </a:cxn>
                <a:cxn ang="0">
                  <a:pos x="24" y="45"/>
                </a:cxn>
                <a:cxn ang="0">
                  <a:pos x="22" y="30"/>
                </a:cxn>
                <a:cxn ang="0">
                  <a:pos x="16" y="25"/>
                </a:cxn>
                <a:cxn ang="0">
                  <a:pos x="18" y="19"/>
                </a:cxn>
                <a:cxn ang="0">
                  <a:pos x="13" y="22"/>
                </a:cxn>
                <a:cxn ang="0">
                  <a:pos x="3" y="13"/>
                </a:cxn>
                <a:cxn ang="0">
                  <a:pos x="3" y="7"/>
                </a:cxn>
                <a:cxn ang="0">
                  <a:pos x="2" y="3"/>
                </a:cxn>
                <a:cxn ang="0">
                  <a:pos x="0" y="0"/>
                </a:cxn>
                <a:cxn ang="0">
                  <a:pos x="9" y="0"/>
                </a:cxn>
                <a:cxn ang="0">
                  <a:pos x="16" y="3"/>
                </a:cxn>
                <a:cxn ang="0">
                  <a:pos x="24" y="12"/>
                </a:cxn>
                <a:cxn ang="0">
                  <a:pos x="33" y="16"/>
                </a:cxn>
                <a:cxn ang="0">
                  <a:pos x="44" y="18"/>
                </a:cxn>
                <a:cxn ang="0">
                  <a:pos x="57" y="13"/>
                </a:cxn>
                <a:cxn ang="0">
                  <a:pos x="70" y="12"/>
                </a:cxn>
                <a:cxn ang="0">
                  <a:pos x="83" y="17"/>
                </a:cxn>
                <a:cxn ang="0">
                  <a:pos x="97" y="23"/>
                </a:cxn>
                <a:cxn ang="0">
                  <a:pos x="103" y="26"/>
                </a:cxn>
                <a:cxn ang="0">
                  <a:pos x="109" y="31"/>
                </a:cxn>
                <a:cxn ang="0">
                  <a:pos x="104" y="46"/>
                </a:cxn>
                <a:cxn ang="0">
                  <a:pos x="97" y="56"/>
                </a:cxn>
                <a:cxn ang="0">
                  <a:pos x="95" y="60"/>
                </a:cxn>
                <a:cxn ang="0">
                  <a:pos x="94" y="69"/>
                </a:cxn>
                <a:cxn ang="0">
                  <a:pos x="84" y="70"/>
                </a:cxn>
                <a:cxn ang="0">
                  <a:pos x="77" y="75"/>
                </a:cxn>
                <a:cxn ang="0">
                  <a:pos x="71" y="88"/>
                </a:cxn>
                <a:cxn ang="0">
                  <a:pos x="55" y="88"/>
                </a:cxn>
                <a:cxn ang="0">
                  <a:pos x="53" y="85"/>
                </a:cxn>
                <a:cxn ang="0">
                  <a:pos x="34" y="88"/>
                </a:cxn>
              </a:cxnLst>
              <a:rect l="0" t="0" r="r" b="b"/>
              <a:pathLst>
                <a:path w="110" h="89">
                  <a:moveTo>
                    <a:pt x="34" y="88"/>
                  </a:moveTo>
                  <a:lnTo>
                    <a:pt x="27" y="74"/>
                  </a:lnTo>
                  <a:lnTo>
                    <a:pt x="24" y="66"/>
                  </a:lnTo>
                  <a:lnTo>
                    <a:pt x="29" y="60"/>
                  </a:lnTo>
                  <a:lnTo>
                    <a:pt x="31" y="57"/>
                  </a:lnTo>
                  <a:lnTo>
                    <a:pt x="31" y="53"/>
                  </a:lnTo>
                  <a:lnTo>
                    <a:pt x="29" y="49"/>
                  </a:lnTo>
                  <a:lnTo>
                    <a:pt x="24" y="45"/>
                  </a:lnTo>
                  <a:lnTo>
                    <a:pt x="22" y="30"/>
                  </a:lnTo>
                  <a:lnTo>
                    <a:pt x="16" y="25"/>
                  </a:lnTo>
                  <a:lnTo>
                    <a:pt x="18" y="19"/>
                  </a:lnTo>
                  <a:lnTo>
                    <a:pt x="13" y="22"/>
                  </a:lnTo>
                  <a:lnTo>
                    <a:pt x="3" y="13"/>
                  </a:lnTo>
                  <a:lnTo>
                    <a:pt x="3" y="7"/>
                  </a:lnTo>
                  <a:lnTo>
                    <a:pt x="2" y="3"/>
                  </a:lnTo>
                  <a:lnTo>
                    <a:pt x="0" y="0"/>
                  </a:lnTo>
                  <a:lnTo>
                    <a:pt x="9" y="0"/>
                  </a:lnTo>
                  <a:lnTo>
                    <a:pt x="16" y="3"/>
                  </a:lnTo>
                  <a:lnTo>
                    <a:pt x="24" y="12"/>
                  </a:lnTo>
                  <a:lnTo>
                    <a:pt x="33" y="16"/>
                  </a:lnTo>
                  <a:lnTo>
                    <a:pt x="44" y="18"/>
                  </a:lnTo>
                  <a:lnTo>
                    <a:pt x="57" y="13"/>
                  </a:lnTo>
                  <a:lnTo>
                    <a:pt x="70" y="12"/>
                  </a:lnTo>
                  <a:lnTo>
                    <a:pt x="83" y="17"/>
                  </a:lnTo>
                  <a:lnTo>
                    <a:pt x="97" y="23"/>
                  </a:lnTo>
                  <a:lnTo>
                    <a:pt x="103" y="26"/>
                  </a:lnTo>
                  <a:lnTo>
                    <a:pt x="109" y="31"/>
                  </a:lnTo>
                  <a:lnTo>
                    <a:pt x="104" y="46"/>
                  </a:lnTo>
                  <a:lnTo>
                    <a:pt x="97" y="56"/>
                  </a:lnTo>
                  <a:lnTo>
                    <a:pt x="95" y="60"/>
                  </a:lnTo>
                  <a:lnTo>
                    <a:pt x="94" y="69"/>
                  </a:lnTo>
                  <a:lnTo>
                    <a:pt x="84" y="70"/>
                  </a:lnTo>
                  <a:lnTo>
                    <a:pt x="77" y="75"/>
                  </a:lnTo>
                  <a:lnTo>
                    <a:pt x="71" y="88"/>
                  </a:lnTo>
                  <a:lnTo>
                    <a:pt x="55" y="88"/>
                  </a:lnTo>
                  <a:lnTo>
                    <a:pt x="53" y="85"/>
                  </a:lnTo>
                  <a:lnTo>
                    <a:pt x="34" y="88"/>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40" name="Freeform 150"/>
            <p:cNvSpPr>
              <a:spLocks/>
            </p:cNvSpPr>
            <p:nvPr>
              <p:custDataLst>
                <p:tags r:id="rId141"/>
              </p:custDataLst>
            </p:nvPr>
          </p:nvSpPr>
          <p:spPr bwMode="gray">
            <a:xfrm>
              <a:off x="2694311" y="5351776"/>
              <a:ext cx="66399" cy="65599"/>
            </a:xfrm>
            <a:custGeom>
              <a:avLst/>
              <a:gdLst/>
              <a:ahLst/>
              <a:cxnLst>
                <a:cxn ang="0">
                  <a:pos x="84" y="2"/>
                </a:cxn>
                <a:cxn ang="0">
                  <a:pos x="71" y="2"/>
                </a:cxn>
                <a:cxn ang="0">
                  <a:pos x="69" y="2"/>
                </a:cxn>
                <a:cxn ang="0">
                  <a:pos x="66" y="0"/>
                </a:cxn>
                <a:cxn ang="0">
                  <a:pos x="46" y="2"/>
                </a:cxn>
                <a:cxn ang="0">
                  <a:pos x="33" y="6"/>
                </a:cxn>
                <a:cxn ang="0">
                  <a:pos x="19" y="8"/>
                </a:cxn>
                <a:cxn ang="0">
                  <a:pos x="18" y="15"/>
                </a:cxn>
                <a:cxn ang="0">
                  <a:pos x="11" y="21"/>
                </a:cxn>
                <a:cxn ang="0">
                  <a:pos x="0" y="35"/>
                </a:cxn>
                <a:cxn ang="0">
                  <a:pos x="3" y="44"/>
                </a:cxn>
                <a:cxn ang="0">
                  <a:pos x="30" y="84"/>
                </a:cxn>
                <a:cxn ang="0">
                  <a:pos x="40" y="84"/>
                </a:cxn>
                <a:cxn ang="0">
                  <a:pos x="44" y="65"/>
                </a:cxn>
                <a:cxn ang="0">
                  <a:pos x="48" y="63"/>
                </a:cxn>
                <a:cxn ang="0">
                  <a:pos x="58" y="48"/>
                </a:cxn>
                <a:cxn ang="0">
                  <a:pos x="57" y="42"/>
                </a:cxn>
                <a:cxn ang="0">
                  <a:pos x="63" y="25"/>
                </a:cxn>
                <a:cxn ang="0">
                  <a:pos x="67" y="18"/>
                </a:cxn>
                <a:cxn ang="0">
                  <a:pos x="74" y="15"/>
                </a:cxn>
                <a:cxn ang="0">
                  <a:pos x="82" y="18"/>
                </a:cxn>
                <a:cxn ang="0">
                  <a:pos x="84" y="2"/>
                </a:cxn>
              </a:cxnLst>
              <a:rect l="0" t="0" r="r" b="b"/>
              <a:pathLst>
                <a:path w="85" h="85">
                  <a:moveTo>
                    <a:pt x="84" y="2"/>
                  </a:moveTo>
                  <a:lnTo>
                    <a:pt x="71" y="2"/>
                  </a:lnTo>
                  <a:lnTo>
                    <a:pt x="69" y="2"/>
                  </a:lnTo>
                  <a:lnTo>
                    <a:pt x="66" y="0"/>
                  </a:lnTo>
                  <a:lnTo>
                    <a:pt x="46" y="2"/>
                  </a:lnTo>
                  <a:lnTo>
                    <a:pt x="33" y="6"/>
                  </a:lnTo>
                  <a:lnTo>
                    <a:pt x="19" y="8"/>
                  </a:lnTo>
                  <a:lnTo>
                    <a:pt x="18" y="15"/>
                  </a:lnTo>
                  <a:lnTo>
                    <a:pt x="11" y="21"/>
                  </a:lnTo>
                  <a:lnTo>
                    <a:pt x="0" y="35"/>
                  </a:lnTo>
                  <a:lnTo>
                    <a:pt x="3" y="44"/>
                  </a:lnTo>
                  <a:lnTo>
                    <a:pt x="30" y="84"/>
                  </a:lnTo>
                  <a:lnTo>
                    <a:pt x="40" y="84"/>
                  </a:lnTo>
                  <a:lnTo>
                    <a:pt x="44" y="65"/>
                  </a:lnTo>
                  <a:lnTo>
                    <a:pt x="48" y="63"/>
                  </a:lnTo>
                  <a:lnTo>
                    <a:pt x="58" y="48"/>
                  </a:lnTo>
                  <a:lnTo>
                    <a:pt x="57" y="42"/>
                  </a:lnTo>
                  <a:lnTo>
                    <a:pt x="63" y="25"/>
                  </a:lnTo>
                  <a:lnTo>
                    <a:pt x="67" y="18"/>
                  </a:lnTo>
                  <a:lnTo>
                    <a:pt x="74" y="15"/>
                  </a:lnTo>
                  <a:lnTo>
                    <a:pt x="82" y="18"/>
                  </a:lnTo>
                  <a:lnTo>
                    <a:pt x="84" y="2"/>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41" name="Freeform 151"/>
            <p:cNvSpPr>
              <a:spLocks/>
            </p:cNvSpPr>
            <p:nvPr>
              <p:custDataLst>
                <p:tags r:id="rId142"/>
              </p:custDataLst>
            </p:nvPr>
          </p:nvSpPr>
          <p:spPr bwMode="gray">
            <a:xfrm>
              <a:off x="2687911" y="5330976"/>
              <a:ext cx="22400" cy="49599"/>
            </a:xfrm>
            <a:custGeom>
              <a:avLst/>
              <a:gdLst/>
              <a:ahLst/>
              <a:cxnLst>
                <a:cxn ang="0">
                  <a:pos x="0" y="18"/>
                </a:cxn>
                <a:cxn ang="0">
                  <a:pos x="8" y="26"/>
                </a:cxn>
                <a:cxn ang="0">
                  <a:pos x="11" y="29"/>
                </a:cxn>
                <a:cxn ang="0">
                  <a:pos x="11" y="38"/>
                </a:cxn>
                <a:cxn ang="0">
                  <a:pos x="8" y="39"/>
                </a:cxn>
                <a:cxn ang="0">
                  <a:pos x="8" y="46"/>
                </a:cxn>
                <a:cxn ang="0">
                  <a:pos x="8" y="52"/>
                </a:cxn>
                <a:cxn ang="0">
                  <a:pos x="7" y="62"/>
                </a:cxn>
                <a:cxn ang="0">
                  <a:pos x="10" y="56"/>
                </a:cxn>
                <a:cxn ang="0">
                  <a:pos x="26" y="42"/>
                </a:cxn>
                <a:cxn ang="0">
                  <a:pos x="28" y="35"/>
                </a:cxn>
                <a:cxn ang="0">
                  <a:pos x="25" y="31"/>
                </a:cxn>
                <a:cxn ang="0">
                  <a:pos x="26" y="22"/>
                </a:cxn>
                <a:cxn ang="0">
                  <a:pos x="24" y="15"/>
                </a:cxn>
                <a:cxn ang="0">
                  <a:pos x="20" y="3"/>
                </a:cxn>
                <a:cxn ang="0">
                  <a:pos x="16" y="0"/>
                </a:cxn>
                <a:cxn ang="0">
                  <a:pos x="7" y="0"/>
                </a:cxn>
                <a:cxn ang="0">
                  <a:pos x="5" y="1"/>
                </a:cxn>
                <a:cxn ang="0">
                  <a:pos x="0" y="18"/>
                </a:cxn>
              </a:cxnLst>
              <a:rect l="0" t="0" r="r" b="b"/>
              <a:pathLst>
                <a:path w="29" h="63">
                  <a:moveTo>
                    <a:pt x="0" y="18"/>
                  </a:moveTo>
                  <a:lnTo>
                    <a:pt x="8" y="26"/>
                  </a:lnTo>
                  <a:lnTo>
                    <a:pt x="11" y="29"/>
                  </a:lnTo>
                  <a:lnTo>
                    <a:pt x="11" y="38"/>
                  </a:lnTo>
                  <a:lnTo>
                    <a:pt x="8" y="39"/>
                  </a:lnTo>
                  <a:lnTo>
                    <a:pt x="8" y="46"/>
                  </a:lnTo>
                  <a:lnTo>
                    <a:pt x="8" y="52"/>
                  </a:lnTo>
                  <a:lnTo>
                    <a:pt x="7" y="62"/>
                  </a:lnTo>
                  <a:lnTo>
                    <a:pt x="10" y="56"/>
                  </a:lnTo>
                  <a:lnTo>
                    <a:pt x="26" y="42"/>
                  </a:lnTo>
                  <a:lnTo>
                    <a:pt x="28" y="35"/>
                  </a:lnTo>
                  <a:lnTo>
                    <a:pt x="25" y="31"/>
                  </a:lnTo>
                  <a:lnTo>
                    <a:pt x="26" y="22"/>
                  </a:lnTo>
                  <a:lnTo>
                    <a:pt x="24" y="15"/>
                  </a:lnTo>
                  <a:lnTo>
                    <a:pt x="20" y="3"/>
                  </a:lnTo>
                  <a:lnTo>
                    <a:pt x="16" y="0"/>
                  </a:lnTo>
                  <a:lnTo>
                    <a:pt x="7" y="0"/>
                  </a:lnTo>
                  <a:lnTo>
                    <a:pt x="5" y="1"/>
                  </a:lnTo>
                  <a:lnTo>
                    <a:pt x="0" y="18"/>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42" name="Freeform 152"/>
            <p:cNvSpPr>
              <a:spLocks/>
            </p:cNvSpPr>
            <p:nvPr>
              <p:custDataLst>
                <p:tags r:id="rId143"/>
              </p:custDataLst>
            </p:nvPr>
          </p:nvSpPr>
          <p:spPr bwMode="gray">
            <a:xfrm>
              <a:off x="2622312" y="5270177"/>
              <a:ext cx="109599" cy="89599"/>
            </a:xfrm>
            <a:custGeom>
              <a:avLst/>
              <a:gdLst/>
              <a:ahLst/>
              <a:cxnLst>
                <a:cxn ang="0">
                  <a:pos x="26" y="51"/>
                </a:cxn>
                <a:cxn ang="0">
                  <a:pos x="19" y="42"/>
                </a:cxn>
                <a:cxn ang="0">
                  <a:pos x="19" y="38"/>
                </a:cxn>
                <a:cxn ang="0">
                  <a:pos x="17" y="38"/>
                </a:cxn>
                <a:cxn ang="0">
                  <a:pos x="20" y="36"/>
                </a:cxn>
                <a:cxn ang="0">
                  <a:pos x="7" y="30"/>
                </a:cxn>
                <a:cxn ang="0">
                  <a:pos x="0" y="25"/>
                </a:cxn>
                <a:cxn ang="0">
                  <a:pos x="15" y="18"/>
                </a:cxn>
                <a:cxn ang="0">
                  <a:pos x="31" y="13"/>
                </a:cxn>
                <a:cxn ang="0">
                  <a:pos x="55" y="10"/>
                </a:cxn>
                <a:cxn ang="0">
                  <a:pos x="56" y="3"/>
                </a:cxn>
                <a:cxn ang="0">
                  <a:pos x="59" y="0"/>
                </a:cxn>
                <a:cxn ang="0">
                  <a:pos x="61" y="10"/>
                </a:cxn>
                <a:cxn ang="0">
                  <a:pos x="67" y="24"/>
                </a:cxn>
                <a:cxn ang="0">
                  <a:pos x="83" y="25"/>
                </a:cxn>
                <a:cxn ang="0">
                  <a:pos x="91" y="21"/>
                </a:cxn>
                <a:cxn ang="0">
                  <a:pos x="104" y="18"/>
                </a:cxn>
                <a:cxn ang="0">
                  <a:pos x="108" y="21"/>
                </a:cxn>
                <a:cxn ang="0">
                  <a:pos x="109" y="27"/>
                </a:cxn>
                <a:cxn ang="0">
                  <a:pos x="109" y="32"/>
                </a:cxn>
                <a:cxn ang="0">
                  <a:pos x="119" y="41"/>
                </a:cxn>
                <a:cxn ang="0">
                  <a:pos x="124" y="39"/>
                </a:cxn>
                <a:cxn ang="0">
                  <a:pos x="122" y="44"/>
                </a:cxn>
                <a:cxn ang="0">
                  <a:pos x="127" y="50"/>
                </a:cxn>
                <a:cxn ang="0">
                  <a:pos x="130" y="64"/>
                </a:cxn>
                <a:cxn ang="0">
                  <a:pos x="135" y="69"/>
                </a:cxn>
                <a:cxn ang="0">
                  <a:pos x="137" y="73"/>
                </a:cxn>
                <a:cxn ang="0">
                  <a:pos x="137" y="76"/>
                </a:cxn>
                <a:cxn ang="0">
                  <a:pos x="135" y="80"/>
                </a:cxn>
                <a:cxn ang="0">
                  <a:pos x="130" y="85"/>
                </a:cxn>
                <a:cxn ang="0">
                  <a:pos x="133" y="94"/>
                </a:cxn>
                <a:cxn ang="0">
                  <a:pos x="140" y="107"/>
                </a:cxn>
                <a:cxn ang="0">
                  <a:pos x="126" y="111"/>
                </a:cxn>
                <a:cxn ang="0">
                  <a:pos x="113" y="114"/>
                </a:cxn>
                <a:cxn ang="0">
                  <a:pos x="110" y="105"/>
                </a:cxn>
                <a:cxn ang="0">
                  <a:pos x="112" y="100"/>
                </a:cxn>
                <a:cxn ang="0">
                  <a:pos x="108" y="88"/>
                </a:cxn>
                <a:cxn ang="0">
                  <a:pos x="105" y="82"/>
                </a:cxn>
                <a:cxn ang="0">
                  <a:pos x="99" y="77"/>
                </a:cxn>
                <a:cxn ang="0">
                  <a:pos x="94" y="77"/>
                </a:cxn>
                <a:cxn ang="0">
                  <a:pos x="91" y="80"/>
                </a:cxn>
                <a:cxn ang="0">
                  <a:pos x="85" y="97"/>
                </a:cxn>
                <a:cxn ang="0">
                  <a:pos x="62" y="76"/>
                </a:cxn>
                <a:cxn ang="0">
                  <a:pos x="58" y="75"/>
                </a:cxn>
                <a:cxn ang="0">
                  <a:pos x="51" y="69"/>
                </a:cxn>
                <a:cxn ang="0">
                  <a:pos x="44" y="55"/>
                </a:cxn>
                <a:cxn ang="0">
                  <a:pos x="37" y="60"/>
                </a:cxn>
                <a:cxn ang="0">
                  <a:pos x="26" y="51"/>
                </a:cxn>
              </a:cxnLst>
              <a:rect l="0" t="0" r="r" b="b"/>
              <a:pathLst>
                <a:path w="141" h="115">
                  <a:moveTo>
                    <a:pt x="26" y="51"/>
                  </a:moveTo>
                  <a:lnTo>
                    <a:pt x="19" y="42"/>
                  </a:lnTo>
                  <a:lnTo>
                    <a:pt x="19" y="38"/>
                  </a:lnTo>
                  <a:lnTo>
                    <a:pt x="17" y="38"/>
                  </a:lnTo>
                  <a:lnTo>
                    <a:pt x="20" y="36"/>
                  </a:lnTo>
                  <a:lnTo>
                    <a:pt x="7" y="30"/>
                  </a:lnTo>
                  <a:lnTo>
                    <a:pt x="0" y="25"/>
                  </a:lnTo>
                  <a:lnTo>
                    <a:pt x="15" y="18"/>
                  </a:lnTo>
                  <a:lnTo>
                    <a:pt x="31" y="13"/>
                  </a:lnTo>
                  <a:lnTo>
                    <a:pt x="55" y="10"/>
                  </a:lnTo>
                  <a:lnTo>
                    <a:pt x="56" y="3"/>
                  </a:lnTo>
                  <a:lnTo>
                    <a:pt x="59" y="0"/>
                  </a:lnTo>
                  <a:lnTo>
                    <a:pt x="61" y="10"/>
                  </a:lnTo>
                  <a:lnTo>
                    <a:pt x="67" y="24"/>
                  </a:lnTo>
                  <a:lnTo>
                    <a:pt x="83" y="25"/>
                  </a:lnTo>
                  <a:lnTo>
                    <a:pt x="91" y="21"/>
                  </a:lnTo>
                  <a:lnTo>
                    <a:pt x="104" y="18"/>
                  </a:lnTo>
                  <a:lnTo>
                    <a:pt x="108" y="21"/>
                  </a:lnTo>
                  <a:lnTo>
                    <a:pt x="109" y="27"/>
                  </a:lnTo>
                  <a:lnTo>
                    <a:pt x="109" y="32"/>
                  </a:lnTo>
                  <a:lnTo>
                    <a:pt x="119" y="41"/>
                  </a:lnTo>
                  <a:lnTo>
                    <a:pt x="124" y="39"/>
                  </a:lnTo>
                  <a:lnTo>
                    <a:pt x="122" y="44"/>
                  </a:lnTo>
                  <a:lnTo>
                    <a:pt x="127" y="50"/>
                  </a:lnTo>
                  <a:lnTo>
                    <a:pt x="130" y="64"/>
                  </a:lnTo>
                  <a:lnTo>
                    <a:pt x="135" y="69"/>
                  </a:lnTo>
                  <a:lnTo>
                    <a:pt x="137" y="73"/>
                  </a:lnTo>
                  <a:lnTo>
                    <a:pt x="137" y="76"/>
                  </a:lnTo>
                  <a:lnTo>
                    <a:pt x="135" y="80"/>
                  </a:lnTo>
                  <a:lnTo>
                    <a:pt x="130" y="85"/>
                  </a:lnTo>
                  <a:lnTo>
                    <a:pt x="133" y="94"/>
                  </a:lnTo>
                  <a:lnTo>
                    <a:pt x="140" y="107"/>
                  </a:lnTo>
                  <a:lnTo>
                    <a:pt x="126" y="111"/>
                  </a:lnTo>
                  <a:lnTo>
                    <a:pt x="113" y="114"/>
                  </a:lnTo>
                  <a:lnTo>
                    <a:pt x="110" y="105"/>
                  </a:lnTo>
                  <a:lnTo>
                    <a:pt x="112" y="100"/>
                  </a:lnTo>
                  <a:lnTo>
                    <a:pt x="108" y="88"/>
                  </a:lnTo>
                  <a:lnTo>
                    <a:pt x="105" y="82"/>
                  </a:lnTo>
                  <a:lnTo>
                    <a:pt x="99" y="77"/>
                  </a:lnTo>
                  <a:lnTo>
                    <a:pt x="94" y="77"/>
                  </a:lnTo>
                  <a:lnTo>
                    <a:pt x="91" y="80"/>
                  </a:lnTo>
                  <a:lnTo>
                    <a:pt x="85" y="97"/>
                  </a:lnTo>
                  <a:lnTo>
                    <a:pt x="62" y="76"/>
                  </a:lnTo>
                  <a:lnTo>
                    <a:pt x="58" y="75"/>
                  </a:lnTo>
                  <a:lnTo>
                    <a:pt x="51" y="69"/>
                  </a:lnTo>
                  <a:lnTo>
                    <a:pt x="44" y="55"/>
                  </a:lnTo>
                  <a:lnTo>
                    <a:pt x="37" y="60"/>
                  </a:lnTo>
                  <a:lnTo>
                    <a:pt x="26" y="51"/>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43" name="Freeform 153"/>
            <p:cNvSpPr>
              <a:spLocks/>
            </p:cNvSpPr>
            <p:nvPr>
              <p:custDataLst>
                <p:tags r:id="rId144"/>
              </p:custDataLst>
            </p:nvPr>
          </p:nvSpPr>
          <p:spPr bwMode="gray">
            <a:xfrm>
              <a:off x="2667911" y="5244577"/>
              <a:ext cx="59999" cy="45600"/>
            </a:xfrm>
            <a:custGeom>
              <a:avLst/>
              <a:gdLst/>
              <a:ahLst/>
              <a:cxnLst>
                <a:cxn ang="0">
                  <a:pos x="40" y="17"/>
                </a:cxn>
                <a:cxn ang="0">
                  <a:pos x="37" y="17"/>
                </a:cxn>
                <a:cxn ang="0">
                  <a:pos x="28" y="20"/>
                </a:cxn>
                <a:cxn ang="0">
                  <a:pos x="20" y="22"/>
                </a:cxn>
                <a:cxn ang="0">
                  <a:pos x="13" y="21"/>
                </a:cxn>
                <a:cxn ang="0">
                  <a:pos x="6" y="16"/>
                </a:cxn>
                <a:cxn ang="0">
                  <a:pos x="2" y="19"/>
                </a:cxn>
                <a:cxn ang="0">
                  <a:pos x="0" y="25"/>
                </a:cxn>
                <a:cxn ang="0">
                  <a:pos x="0" y="31"/>
                </a:cxn>
                <a:cxn ang="0">
                  <a:pos x="0" y="32"/>
                </a:cxn>
                <a:cxn ang="0">
                  <a:pos x="7" y="56"/>
                </a:cxn>
                <a:cxn ang="0">
                  <a:pos x="24" y="58"/>
                </a:cxn>
                <a:cxn ang="0">
                  <a:pos x="37" y="52"/>
                </a:cxn>
                <a:cxn ang="0">
                  <a:pos x="45" y="51"/>
                </a:cxn>
                <a:cxn ang="0">
                  <a:pos x="50" y="53"/>
                </a:cxn>
                <a:cxn ang="0">
                  <a:pos x="55" y="53"/>
                </a:cxn>
                <a:cxn ang="0">
                  <a:pos x="56" y="51"/>
                </a:cxn>
                <a:cxn ang="0">
                  <a:pos x="63" y="47"/>
                </a:cxn>
                <a:cxn ang="0">
                  <a:pos x="68" y="39"/>
                </a:cxn>
                <a:cxn ang="0">
                  <a:pos x="71" y="28"/>
                </a:cxn>
                <a:cxn ang="0">
                  <a:pos x="72" y="19"/>
                </a:cxn>
                <a:cxn ang="0">
                  <a:pos x="76" y="9"/>
                </a:cxn>
                <a:cxn ang="0">
                  <a:pos x="70" y="0"/>
                </a:cxn>
                <a:cxn ang="0">
                  <a:pos x="67" y="2"/>
                </a:cxn>
                <a:cxn ang="0">
                  <a:pos x="57" y="2"/>
                </a:cxn>
                <a:cxn ang="0">
                  <a:pos x="51" y="4"/>
                </a:cxn>
                <a:cxn ang="0">
                  <a:pos x="46" y="8"/>
                </a:cxn>
                <a:cxn ang="0">
                  <a:pos x="46" y="14"/>
                </a:cxn>
                <a:cxn ang="0">
                  <a:pos x="44" y="16"/>
                </a:cxn>
                <a:cxn ang="0">
                  <a:pos x="40" y="17"/>
                </a:cxn>
              </a:cxnLst>
              <a:rect l="0" t="0" r="r" b="b"/>
              <a:pathLst>
                <a:path w="77" h="59">
                  <a:moveTo>
                    <a:pt x="40" y="17"/>
                  </a:moveTo>
                  <a:lnTo>
                    <a:pt x="37" y="17"/>
                  </a:lnTo>
                  <a:lnTo>
                    <a:pt x="28" y="20"/>
                  </a:lnTo>
                  <a:lnTo>
                    <a:pt x="20" y="22"/>
                  </a:lnTo>
                  <a:lnTo>
                    <a:pt x="13" y="21"/>
                  </a:lnTo>
                  <a:lnTo>
                    <a:pt x="6" y="16"/>
                  </a:lnTo>
                  <a:lnTo>
                    <a:pt x="2" y="19"/>
                  </a:lnTo>
                  <a:lnTo>
                    <a:pt x="0" y="25"/>
                  </a:lnTo>
                  <a:lnTo>
                    <a:pt x="0" y="31"/>
                  </a:lnTo>
                  <a:lnTo>
                    <a:pt x="0" y="32"/>
                  </a:lnTo>
                  <a:lnTo>
                    <a:pt x="7" y="56"/>
                  </a:lnTo>
                  <a:lnTo>
                    <a:pt x="24" y="58"/>
                  </a:lnTo>
                  <a:lnTo>
                    <a:pt x="37" y="52"/>
                  </a:lnTo>
                  <a:lnTo>
                    <a:pt x="45" y="51"/>
                  </a:lnTo>
                  <a:lnTo>
                    <a:pt x="50" y="53"/>
                  </a:lnTo>
                  <a:lnTo>
                    <a:pt x="55" y="53"/>
                  </a:lnTo>
                  <a:lnTo>
                    <a:pt x="56" y="51"/>
                  </a:lnTo>
                  <a:lnTo>
                    <a:pt x="63" y="47"/>
                  </a:lnTo>
                  <a:lnTo>
                    <a:pt x="68" y="39"/>
                  </a:lnTo>
                  <a:lnTo>
                    <a:pt x="71" y="28"/>
                  </a:lnTo>
                  <a:lnTo>
                    <a:pt x="72" y="19"/>
                  </a:lnTo>
                  <a:lnTo>
                    <a:pt x="76" y="9"/>
                  </a:lnTo>
                  <a:lnTo>
                    <a:pt x="70" y="0"/>
                  </a:lnTo>
                  <a:lnTo>
                    <a:pt x="67" y="2"/>
                  </a:lnTo>
                  <a:lnTo>
                    <a:pt x="57" y="2"/>
                  </a:lnTo>
                  <a:lnTo>
                    <a:pt x="51" y="4"/>
                  </a:lnTo>
                  <a:lnTo>
                    <a:pt x="46" y="8"/>
                  </a:lnTo>
                  <a:lnTo>
                    <a:pt x="46" y="14"/>
                  </a:lnTo>
                  <a:lnTo>
                    <a:pt x="44" y="16"/>
                  </a:lnTo>
                  <a:lnTo>
                    <a:pt x="40" y="17"/>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44" name="Freeform 154"/>
            <p:cNvSpPr>
              <a:spLocks/>
            </p:cNvSpPr>
            <p:nvPr>
              <p:custDataLst>
                <p:tags r:id="rId145"/>
              </p:custDataLst>
            </p:nvPr>
          </p:nvSpPr>
          <p:spPr bwMode="gray">
            <a:xfrm>
              <a:off x="2624712" y="5211778"/>
              <a:ext cx="107199" cy="50399"/>
            </a:xfrm>
            <a:custGeom>
              <a:avLst/>
              <a:gdLst/>
              <a:ahLst/>
              <a:cxnLst>
                <a:cxn ang="0">
                  <a:pos x="134" y="23"/>
                </a:cxn>
                <a:cxn ang="0">
                  <a:pos x="124" y="15"/>
                </a:cxn>
                <a:cxn ang="0">
                  <a:pos x="118" y="11"/>
                </a:cxn>
                <a:cxn ang="0">
                  <a:pos x="110" y="13"/>
                </a:cxn>
                <a:cxn ang="0">
                  <a:pos x="102" y="18"/>
                </a:cxn>
                <a:cxn ang="0">
                  <a:pos x="102" y="21"/>
                </a:cxn>
                <a:cxn ang="0">
                  <a:pos x="100" y="22"/>
                </a:cxn>
                <a:cxn ang="0">
                  <a:pos x="88" y="23"/>
                </a:cxn>
                <a:cxn ang="0">
                  <a:pos x="82" y="26"/>
                </a:cxn>
                <a:cxn ang="0">
                  <a:pos x="82" y="22"/>
                </a:cxn>
                <a:cxn ang="0">
                  <a:pos x="77" y="22"/>
                </a:cxn>
                <a:cxn ang="0">
                  <a:pos x="75" y="18"/>
                </a:cxn>
                <a:cxn ang="0">
                  <a:pos x="65" y="14"/>
                </a:cxn>
                <a:cxn ang="0">
                  <a:pos x="58" y="14"/>
                </a:cxn>
                <a:cxn ang="0">
                  <a:pos x="57" y="6"/>
                </a:cxn>
                <a:cxn ang="0">
                  <a:pos x="44" y="6"/>
                </a:cxn>
                <a:cxn ang="0">
                  <a:pos x="40" y="2"/>
                </a:cxn>
                <a:cxn ang="0">
                  <a:pos x="34" y="2"/>
                </a:cxn>
                <a:cxn ang="0">
                  <a:pos x="30" y="0"/>
                </a:cxn>
                <a:cxn ang="0">
                  <a:pos x="27" y="1"/>
                </a:cxn>
                <a:cxn ang="0">
                  <a:pos x="26" y="4"/>
                </a:cxn>
                <a:cxn ang="0">
                  <a:pos x="25" y="6"/>
                </a:cxn>
                <a:cxn ang="0">
                  <a:pos x="23" y="6"/>
                </a:cxn>
                <a:cxn ang="0">
                  <a:pos x="20" y="2"/>
                </a:cxn>
                <a:cxn ang="0">
                  <a:pos x="19" y="2"/>
                </a:cxn>
                <a:cxn ang="0">
                  <a:pos x="18" y="0"/>
                </a:cxn>
                <a:cxn ang="0">
                  <a:pos x="16" y="0"/>
                </a:cxn>
                <a:cxn ang="0">
                  <a:pos x="17" y="2"/>
                </a:cxn>
                <a:cxn ang="0">
                  <a:pos x="11" y="6"/>
                </a:cxn>
                <a:cxn ang="0">
                  <a:pos x="3" y="6"/>
                </a:cxn>
                <a:cxn ang="0">
                  <a:pos x="0" y="6"/>
                </a:cxn>
                <a:cxn ang="0">
                  <a:pos x="0" y="17"/>
                </a:cxn>
                <a:cxn ang="0">
                  <a:pos x="6" y="19"/>
                </a:cxn>
                <a:cxn ang="0">
                  <a:pos x="9" y="26"/>
                </a:cxn>
                <a:cxn ang="0">
                  <a:pos x="14" y="40"/>
                </a:cxn>
                <a:cxn ang="0">
                  <a:pos x="17" y="43"/>
                </a:cxn>
                <a:cxn ang="0">
                  <a:pos x="18" y="45"/>
                </a:cxn>
                <a:cxn ang="0">
                  <a:pos x="25" y="45"/>
                </a:cxn>
                <a:cxn ang="0">
                  <a:pos x="29" y="45"/>
                </a:cxn>
                <a:cxn ang="0">
                  <a:pos x="33" y="42"/>
                </a:cxn>
                <a:cxn ang="0">
                  <a:pos x="40" y="42"/>
                </a:cxn>
                <a:cxn ang="0">
                  <a:pos x="40" y="45"/>
                </a:cxn>
                <a:cxn ang="0">
                  <a:pos x="45" y="48"/>
                </a:cxn>
                <a:cxn ang="0">
                  <a:pos x="57" y="49"/>
                </a:cxn>
                <a:cxn ang="0">
                  <a:pos x="61" y="55"/>
                </a:cxn>
                <a:cxn ang="0">
                  <a:pos x="69" y="62"/>
                </a:cxn>
                <a:cxn ang="0">
                  <a:pos x="75" y="64"/>
                </a:cxn>
                <a:cxn ang="0">
                  <a:pos x="83" y="62"/>
                </a:cxn>
                <a:cxn ang="0">
                  <a:pos x="87" y="60"/>
                </a:cxn>
                <a:cxn ang="0">
                  <a:pos x="96" y="58"/>
                </a:cxn>
                <a:cxn ang="0">
                  <a:pos x="100" y="57"/>
                </a:cxn>
                <a:cxn ang="0">
                  <a:pos x="102" y="55"/>
                </a:cxn>
                <a:cxn ang="0">
                  <a:pos x="102" y="49"/>
                </a:cxn>
                <a:cxn ang="0">
                  <a:pos x="107" y="45"/>
                </a:cxn>
                <a:cxn ang="0">
                  <a:pos x="113" y="43"/>
                </a:cxn>
                <a:cxn ang="0">
                  <a:pos x="120" y="44"/>
                </a:cxn>
                <a:cxn ang="0">
                  <a:pos x="127" y="41"/>
                </a:cxn>
                <a:cxn ang="0">
                  <a:pos x="130" y="37"/>
                </a:cxn>
                <a:cxn ang="0">
                  <a:pos x="137" y="37"/>
                </a:cxn>
                <a:cxn ang="0">
                  <a:pos x="134" y="35"/>
                </a:cxn>
                <a:cxn ang="0">
                  <a:pos x="132" y="31"/>
                </a:cxn>
                <a:cxn ang="0">
                  <a:pos x="134" y="26"/>
                </a:cxn>
                <a:cxn ang="0">
                  <a:pos x="134" y="23"/>
                </a:cxn>
              </a:cxnLst>
              <a:rect l="0" t="0" r="r" b="b"/>
              <a:pathLst>
                <a:path w="138" h="65">
                  <a:moveTo>
                    <a:pt x="134" y="23"/>
                  </a:moveTo>
                  <a:lnTo>
                    <a:pt x="124" y="15"/>
                  </a:lnTo>
                  <a:lnTo>
                    <a:pt x="118" y="11"/>
                  </a:lnTo>
                  <a:lnTo>
                    <a:pt x="110" y="13"/>
                  </a:lnTo>
                  <a:lnTo>
                    <a:pt x="102" y="18"/>
                  </a:lnTo>
                  <a:lnTo>
                    <a:pt x="102" y="21"/>
                  </a:lnTo>
                  <a:lnTo>
                    <a:pt x="100" y="22"/>
                  </a:lnTo>
                  <a:lnTo>
                    <a:pt x="88" y="23"/>
                  </a:lnTo>
                  <a:lnTo>
                    <a:pt x="82" y="26"/>
                  </a:lnTo>
                  <a:lnTo>
                    <a:pt x="82" y="22"/>
                  </a:lnTo>
                  <a:lnTo>
                    <a:pt x="77" y="22"/>
                  </a:lnTo>
                  <a:lnTo>
                    <a:pt x="75" y="18"/>
                  </a:lnTo>
                  <a:lnTo>
                    <a:pt x="65" y="14"/>
                  </a:lnTo>
                  <a:lnTo>
                    <a:pt x="58" y="14"/>
                  </a:lnTo>
                  <a:lnTo>
                    <a:pt x="57" y="6"/>
                  </a:lnTo>
                  <a:lnTo>
                    <a:pt x="44" y="6"/>
                  </a:lnTo>
                  <a:lnTo>
                    <a:pt x="40" y="2"/>
                  </a:lnTo>
                  <a:lnTo>
                    <a:pt x="34" y="2"/>
                  </a:lnTo>
                  <a:lnTo>
                    <a:pt x="30" y="0"/>
                  </a:lnTo>
                  <a:lnTo>
                    <a:pt x="27" y="1"/>
                  </a:lnTo>
                  <a:lnTo>
                    <a:pt x="26" y="4"/>
                  </a:lnTo>
                  <a:lnTo>
                    <a:pt x="25" y="6"/>
                  </a:lnTo>
                  <a:lnTo>
                    <a:pt x="23" y="6"/>
                  </a:lnTo>
                  <a:lnTo>
                    <a:pt x="20" y="2"/>
                  </a:lnTo>
                  <a:lnTo>
                    <a:pt x="19" y="2"/>
                  </a:lnTo>
                  <a:lnTo>
                    <a:pt x="18" y="0"/>
                  </a:lnTo>
                  <a:lnTo>
                    <a:pt x="16" y="0"/>
                  </a:lnTo>
                  <a:lnTo>
                    <a:pt x="17" y="2"/>
                  </a:lnTo>
                  <a:lnTo>
                    <a:pt x="11" y="6"/>
                  </a:lnTo>
                  <a:lnTo>
                    <a:pt x="3" y="6"/>
                  </a:lnTo>
                  <a:lnTo>
                    <a:pt x="0" y="6"/>
                  </a:lnTo>
                  <a:lnTo>
                    <a:pt x="0" y="17"/>
                  </a:lnTo>
                  <a:lnTo>
                    <a:pt x="6" y="19"/>
                  </a:lnTo>
                  <a:lnTo>
                    <a:pt x="9" y="26"/>
                  </a:lnTo>
                  <a:lnTo>
                    <a:pt x="14" y="40"/>
                  </a:lnTo>
                  <a:lnTo>
                    <a:pt x="17" y="43"/>
                  </a:lnTo>
                  <a:lnTo>
                    <a:pt x="18" y="45"/>
                  </a:lnTo>
                  <a:lnTo>
                    <a:pt x="25" y="45"/>
                  </a:lnTo>
                  <a:lnTo>
                    <a:pt x="29" y="45"/>
                  </a:lnTo>
                  <a:lnTo>
                    <a:pt x="33" y="42"/>
                  </a:lnTo>
                  <a:lnTo>
                    <a:pt x="40" y="42"/>
                  </a:lnTo>
                  <a:lnTo>
                    <a:pt x="40" y="45"/>
                  </a:lnTo>
                  <a:lnTo>
                    <a:pt x="45" y="48"/>
                  </a:lnTo>
                  <a:lnTo>
                    <a:pt x="57" y="49"/>
                  </a:lnTo>
                  <a:lnTo>
                    <a:pt x="61" y="55"/>
                  </a:lnTo>
                  <a:lnTo>
                    <a:pt x="69" y="62"/>
                  </a:lnTo>
                  <a:lnTo>
                    <a:pt x="75" y="64"/>
                  </a:lnTo>
                  <a:lnTo>
                    <a:pt x="83" y="62"/>
                  </a:lnTo>
                  <a:lnTo>
                    <a:pt x="87" y="60"/>
                  </a:lnTo>
                  <a:lnTo>
                    <a:pt x="96" y="58"/>
                  </a:lnTo>
                  <a:lnTo>
                    <a:pt x="100" y="57"/>
                  </a:lnTo>
                  <a:lnTo>
                    <a:pt x="102" y="55"/>
                  </a:lnTo>
                  <a:lnTo>
                    <a:pt x="102" y="49"/>
                  </a:lnTo>
                  <a:lnTo>
                    <a:pt x="107" y="45"/>
                  </a:lnTo>
                  <a:lnTo>
                    <a:pt x="113" y="43"/>
                  </a:lnTo>
                  <a:lnTo>
                    <a:pt x="120" y="44"/>
                  </a:lnTo>
                  <a:lnTo>
                    <a:pt x="127" y="41"/>
                  </a:lnTo>
                  <a:lnTo>
                    <a:pt x="130" y="37"/>
                  </a:lnTo>
                  <a:lnTo>
                    <a:pt x="137" y="37"/>
                  </a:lnTo>
                  <a:lnTo>
                    <a:pt x="134" y="35"/>
                  </a:lnTo>
                  <a:lnTo>
                    <a:pt x="132" y="31"/>
                  </a:lnTo>
                  <a:lnTo>
                    <a:pt x="134" y="26"/>
                  </a:lnTo>
                  <a:lnTo>
                    <a:pt x="134" y="23"/>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45" name="Freeform 155"/>
            <p:cNvSpPr>
              <a:spLocks/>
            </p:cNvSpPr>
            <p:nvPr>
              <p:custDataLst>
                <p:tags r:id="rId146"/>
              </p:custDataLst>
            </p:nvPr>
          </p:nvSpPr>
          <p:spPr bwMode="gray">
            <a:xfrm>
              <a:off x="2635912" y="5138179"/>
              <a:ext cx="118399" cy="95199"/>
            </a:xfrm>
            <a:custGeom>
              <a:avLst/>
              <a:gdLst/>
              <a:ahLst/>
              <a:cxnLst>
                <a:cxn ang="0">
                  <a:pos x="83" y="0"/>
                </a:cxn>
                <a:cxn ang="0">
                  <a:pos x="77" y="12"/>
                </a:cxn>
                <a:cxn ang="0">
                  <a:pos x="49" y="15"/>
                </a:cxn>
                <a:cxn ang="0">
                  <a:pos x="37" y="17"/>
                </a:cxn>
                <a:cxn ang="0">
                  <a:pos x="3" y="30"/>
                </a:cxn>
                <a:cxn ang="0">
                  <a:pos x="3" y="49"/>
                </a:cxn>
                <a:cxn ang="0">
                  <a:pos x="0" y="52"/>
                </a:cxn>
                <a:cxn ang="0">
                  <a:pos x="5" y="61"/>
                </a:cxn>
                <a:cxn ang="0">
                  <a:pos x="9" y="68"/>
                </a:cxn>
                <a:cxn ang="0">
                  <a:pos x="6" y="72"/>
                </a:cxn>
                <a:cxn ang="0">
                  <a:pos x="6" y="80"/>
                </a:cxn>
                <a:cxn ang="0">
                  <a:pos x="5" y="89"/>
                </a:cxn>
                <a:cxn ang="0">
                  <a:pos x="5" y="96"/>
                </a:cxn>
                <a:cxn ang="0">
                  <a:pos x="9" y="101"/>
                </a:cxn>
                <a:cxn ang="0">
                  <a:pos x="12" y="95"/>
                </a:cxn>
                <a:cxn ang="0">
                  <a:pos x="18" y="96"/>
                </a:cxn>
                <a:cxn ang="0">
                  <a:pos x="28" y="101"/>
                </a:cxn>
                <a:cxn ang="0">
                  <a:pos x="43" y="108"/>
                </a:cxn>
                <a:cxn ang="0">
                  <a:pos x="59" y="113"/>
                </a:cxn>
                <a:cxn ang="0">
                  <a:pos x="67" y="117"/>
                </a:cxn>
                <a:cxn ang="0">
                  <a:pos x="73" y="118"/>
                </a:cxn>
                <a:cxn ang="0">
                  <a:pos x="87" y="116"/>
                </a:cxn>
                <a:cxn ang="0">
                  <a:pos x="95" y="107"/>
                </a:cxn>
                <a:cxn ang="0">
                  <a:pos x="109" y="110"/>
                </a:cxn>
                <a:cxn ang="0">
                  <a:pos x="125" y="118"/>
                </a:cxn>
                <a:cxn ang="0">
                  <a:pos x="148" y="102"/>
                </a:cxn>
                <a:cxn ang="0">
                  <a:pos x="145" y="84"/>
                </a:cxn>
                <a:cxn ang="0">
                  <a:pos x="132" y="62"/>
                </a:cxn>
                <a:cxn ang="0">
                  <a:pos x="131" y="52"/>
                </a:cxn>
                <a:cxn ang="0">
                  <a:pos x="133" y="39"/>
                </a:cxn>
                <a:cxn ang="0">
                  <a:pos x="122" y="15"/>
                </a:cxn>
                <a:cxn ang="0">
                  <a:pos x="97" y="6"/>
                </a:cxn>
                <a:cxn ang="0">
                  <a:pos x="89" y="3"/>
                </a:cxn>
              </a:cxnLst>
              <a:rect l="0" t="0" r="r" b="b"/>
              <a:pathLst>
                <a:path w="152" h="122">
                  <a:moveTo>
                    <a:pt x="89" y="3"/>
                  </a:moveTo>
                  <a:lnTo>
                    <a:pt x="83" y="0"/>
                  </a:lnTo>
                  <a:lnTo>
                    <a:pt x="81" y="6"/>
                  </a:lnTo>
                  <a:lnTo>
                    <a:pt x="77" y="12"/>
                  </a:lnTo>
                  <a:lnTo>
                    <a:pt x="59" y="17"/>
                  </a:lnTo>
                  <a:lnTo>
                    <a:pt x="49" y="15"/>
                  </a:lnTo>
                  <a:lnTo>
                    <a:pt x="45" y="14"/>
                  </a:lnTo>
                  <a:lnTo>
                    <a:pt x="37" y="17"/>
                  </a:lnTo>
                  <a:lnTo>
                    <a:pt x="28" y="26"/>
                  </a:lnTo>
                  <a:lnTo>
                    <a:pt x="3" y="30"/>
                  </a:lnTo>
                  <a:lnTo>
                    <a:pt x="4" y="46"/>
                  </a:lnTo>
                  <a:lnTo>
                    <a:pt x="3" y="49"/>
                  </a:lnTo>
                  <a:lnTo>
                    <a:pt x="2" y="51"/>
                  </a:lnTo>
                  <a:lnTo>
                    <a:pt x="0" y="52"/>
                  </a:lnTo>
                  <a:lnTo>
                    <a:pt x="1" y="56"/>
                  </a:lnTo>
                  <a:lnTo>
                    <a:pt x="5" y="61"/>
                  </a:lnTo>
                  <a:lnTo>
                    <a:pt x="9" y="66"/>
                  </a:lnTo>
                  <a:lnTo>
                    <a:pt x="9" y="68"/>
                  </a:lnTo>
                  <a:lnTo>
                    <a:pt x="9" y="70"/>
                  </a:lnTo>
                  <a:lnTo>
                    <a:pt x="6" y="72"/>
                  </a:lnTo>
                  <a:lnTo>
                    <a:pt x="4" y="77"/>
                  </a:lnTo>
                  <a:lnTo>
                    <a:pt x="6" y="80"/>
                  </a:lnTo>
                  <a:lnTo>
                    <a:pt x="5" y="85"/>
                  </a:lnTo>
                  <a:lnTo>
                    <a:pt x="5" y="89"/>
                  </a:lnTo>
                  <a:lnTo>
                    <a:pt x="6" y="94"/>
                  </a:lnTo>
                  <a:lnTo>
                    <a:pt x="5" y="96"/>
                  </a:lnTo>
                  <a:lnTo>
                    <a:pt x="7" y="101"/>
                  </a:lnTo>
                  <a:lnTo>
                    <a:pt x="9" y="101"/>
                  </a:lnTo>
                  <a:lnTo>
                    <a:pt x="11" y="99"/>
                  </a:lnTo>
                  <a:lnTo>
                    <a:pt x="12" y="95"/>
                  </a:lnTo>
                  <a:lnTo>
                    <a:pt x="15" y="94"/>
                  </a:lnTo>
                  <a:lnTo>
                    <a:pt x="18" y="96"/>
                  </a:lnTo>
                  <a:lnTo>
                    <a:pt x="25" y="96"/>
                  </a:lnTo>
                  <a:lnTo>
                    <a:pt x="28" y="101"/>
                  </a:lnTo>
                  <a:lnTo>
                    <a:pt x="42" y="101"/>
                  </a:lnTo>
                  <a:lnTo>
                    <a:pt x="43" y="108"/>
                  </a:lnTo>
                  <a:lnTo>
                    <a:pt x="49" y="108"/>
                  </a:lnTo>
                  <a:lnTo>
                    <a:pt x="59" y="113"/>
                  </a:lnTo>
                  <a:lnTo>
                    <a:pt x="62" y="117"/>
                  </a:lnTo>
                  <a:lnTo>
                    <a:pt x="67" y="117"/>
                  </a:lnTo>
                  <a:lnTo>
                    <a:pt x="67" y="121"/>
                  </a:lnTo>
                  <a:lnTo>
                    <a:pt x="73" y="118"/>
                  </a:lnTo>
                  <a:lnTo>
                    <a:pt x="85" y="117"/>
                  </a:lnTo>
                  <a:lnTo>
                    <a:pt x="87" y="116"/>
                  </a:lnTo>
                  <a:lnTo>
                    <a:pt x="87" y="113"/>
                  </a:lnTo>
                  <a:lnTo>
                    <a:pt x="95" y="107"/>
                  </a:lnTo>
                  <a:lnTo>
                    <a:pt x="103" y="106"/>
                  </a:lnTo>
                  <a:lnTo>
                    <a:pt x="109" y="110"/>
                  </a:lnTo>
                  <a:lnTo>
                    <a:pt x="119" y="118"/>
                  </a:lnTo>
                  <a:lnTo>
                    <a:pt x="125" y="118"/>
                  </a:lnTo>
                  <a:lnTo>
                    <a:pt x="127" y="116"/>
                  </a:lnTo>
                  <a:lnTo>
                    <a:pt x="148" y="102"/>
                  </a:lnTo>
                  <a:lnTo>
                    <a:pt x="151" y="101"/>
                  </a:lnTo>
                  <a:lnTo>
                    <a:pt x="145" y="84"/>
                  </a:lnTo>
                  <a:lnTo>
                    <a:pt x="138" y="71"/>
                  </a:lnTo>
                  <a:lnTo>
                    <a:pt x="132" y="62"/>
                  </a:lnTo>
                  <a:lnTo>
                    <a:pt x="125" y="57"/>
                  </a:lnTo>
                  <a:lnTo>
                    <a:pt x="131" y="52"/>
                  </a:lnTo>
                  <a:lnTo>
                    <a:pt x="134" y="47"/>
                  </a:lnTo>
                  <a:lnTo>
                    <a:pt x="133" y="39"/>
                  </a:lnTo>
                  <a:lnTo>
                    <a:pt x="128" y="28"/>
                  </a:lnTo>
                  <a:lnTo>
                    <a:pt x="122" y="15"/>
                  </a:lnTo>
                  <a:lnTo>
                    <a:pt x="111" y="5"/>
                  </a:lnTo>
                  <a:lnTo>
                    <a:pt x="97" y="6"/>
                  </a:lnTo>
                  <a:lnTo>
                    <a:pt x="94" y="6"/>
                  </a:lnTo>
                  <a:lnTo>
                    <a:pt x="89" y="3"/>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46" name="Freeform 156"/>
            <p:cNvSpPr>
              <a:spLocks/>
            </p:cNvSpPr>
            <p:nvPr>
              <p:custDataLst>
                <p:tags r:id="rId147"/>
              </p:custDataLst>
            </p:nvPr>
          </p:nvSpPr>
          <p:spPr bwMode="gray">
            <a:xfrm>
              <a:off x="2711911" y="5245377"/>
              <a:ext cx="79199" cy="63199"/>
            </a:xfrm>
            <a:custGeom>
              <a:avLst/>
              <a:gdLst/>
              <a:ahLst/>
              <a:cxnLst>
                <a:cxn ang="0">
                  <a:pos x="18" y="5"/>
                </a:cxn>
                <a:cxn ang="0">
                  <a:pos x="28" y="1"/>
                </a:cxn>
                <a:cxn ang="0">
                  <a:pos x="37" y="0"/>
                </a:cxn>
                <a:cxn ang="0">
                  <a:pos x="47" y="3"/>
                </a:cxn>
                <a:cxn ang="0">
                  <a:pos x="59" y="4"/>
                </a:cxn>
                <a:cxn ang="0">
                  <a:pos x="68" y="3"/>
                </a:cxn>
                <a:cxn ang="0">
                  <a:pos x="70" y="0"/>
                </a:cxn>
                <a:cxn ang="0">
                  <a:pos x="79" y="2"/>
                </a:cxn>
                <a:cxn ang="0">
                  <a:pos x="86" y="5"/>
                </a:cxn>
                <a:cxn ang="0">
                  <a:pos x="90" y="13"/>
                </a:cxn>
                <a:cxn ang="0">
                  <a:pos x="95" y="21"/>
                </a:cxn>
                <a:cxn ang="0">
                  <a:pos x="96" y="38"/>
                </a:cxn>
                <a:cxn ang="0">
                  <a:pos x="95" y="54"/>
                </a:cxn>
                <a:cxn ang="0">
                  <a:pos x="99" y="60"/>
                </a:cxn>
                <a:cxn ang="0">
                  <a:pos x="102" y="61"/>
                </a:cxn>
                <a:cxn ang="0">
                  <a:pos x="99" y="67"/>
                </a:cxn>
                <a:cxn ang="0">
                  <a:pos x="99" y="81"/>
                </a:cxn>
                <a:cxn ang="0">
                  <a:pos x="94" y="76"/>
                </a:cxn>
                <a:cxn ang="0">
                  <a:pos x="84" y="73"/>
                </a:cxn>
                <a:cxn ang="0">
                  <a:pos x="74" y="68"/>
                </a:cxn>
                <a:cxn ang="0">
                  <a:pos x="68" y="65"/>
                </a:cxn>
                <a:cxn ang="0">
                  <a:pos x="59" y="63"/>
                </a:cxn>
                <a:cxn ang="0">
                  <a:pos x="52" y="64"/>
                </a:cxn>
                <a:cxn ang="0">
                  <a:pos x="43" y="65"/>
                </a:cxn>
                <a:cxn ang="0">
                  <a:pos x="34" y="70"/>
                </a:cxn>
                <a:cxn ang="0">
                  <a:pos x="27" y="70"/>
                </a:cxn>
                <a:cxn ang="0">
                  <a:pos x="19" y="65"/>
                </a:cxn>
                <a:cxn ang="0">
                  <a:pos x="7" y="56"/>
                </a:cxn>
                <a:cxn ang="0">
                  <a:pos x="6" y="54"/>
                </a:cxn>
                <a:cxn ang="0">
                  <a:pos x="0" y="51"/>
                </a:cxn>
                <a:cxn ang="0">
                  <a:pos x="6" y="45"/>
                </a:cxn>
                <a:cxn ang="0">
                  <a:pos x="14" y="35"/>
                </a:cxn>
                <a:cxn ang="0">
                  <a:pos x="16" y="21"/>
                </a:cxn>
                <a:cxn ang="0">
                  <a:pos x="19" y="8"/>
                </a:cxn>
                <a:cxn ang="0">
                  <a:pos x="18" y="5"/>
                </a:cxn>
              </a:cxnLst>
              <a:rect l="0" t="0" r="r" b="b"/>
              <a:pathLst>
                <a:path w="103" h="82">
                  <a:moveTo>
                    <a:pt x="18" y="5"/>
                  </a:moveTo>
                  <a:lnTo>
                    <a:pt x="28" y="1"/>
                  </a:lnTo>
                  <a:lnTo>
                    <a:pt x="37" y="0"/>
                  </a:lnTo>
                  <a:lnTo>
                    <a:pt x="47" y="3"/>
                  </a:lnTo>
                  <a:lnTo>
                    <a:pt x="59" y="4"/>
                  </a:lnTo>
                  <a:lnTo>
                    <a:pt x="68" y="3"/>
                  </a:lnTo>
                  <a:lnTo>
                    <a:pt x="70" y="0"/>
                  </a:lnTo>
                  <a:lnTo>
                    <a:pt x="79" y="2"/>
                  </a:lnTo>
                  <a:lnTo>
                    <a:pt x="86" y="5"/>
                  </a:lnTo>
                  <a:lnTo>
                    <a:pt x="90" y="13"/>
                  </a:lnTo>
                  <a:lnTo>
                    <a:pt x="95" y="21"/>
                  </a:lnTo>
                  <a:lnTo>
                    <a:pt x="96" y="38"/>
                  </a:lnTo>
                  <a:lnTo>
                    <a:pt x="95" y="54"/>
                  </a:lnTo>
                  <a:lnTo>
                    <a:pt x="99" y="60"/>
                  </a:lnTo>
                  <a:lnTo>
                    <a:pt x="102" y="61"/>
                  </a:lnTo>
                  <a:lnTo>
                    <a:pt x="99" y="67"/>
                  </a:lnTo>
                  <a:lnTo>
                    <a:pt x="99" y="81"/>
                  </a:lnTo>
                  <a:lnTo>
                    <a:pt x="94" y="76"/>
                  </a:lnTo>
                  <a:lnTo>
                    <a:pt x="84" y="73"/>
                  </a:lnTo>
                  <a:lnTo>
                    <a:pt x="74" y="68"/>
                  </a:lnTo>
                  <a:lnTo>
                    <a:pt x="68" y="65"/>
                  </a:lnTo>
                  <a:lnTo>
                    <a:pt x="59" y="63"/>
                  </a:lnTo>
                  <a:lnTo>
                    <a:pt x="52" y="64"/>
                  </a:lnTo>
                  <a:lnTo>
                    <a:pt x="43" y="65"/>
                  </a:lnTo>
                  <a:lnTo>
                    <a:pt x="34" y="70"/>
                  </a:lnTo>
                  <a:lnTo>
                    <a:pt x="27" y="70"/>
                  </a:lnTo>
                  <a:lnTo>
                    <a:pt x="19" y="65"/>
                  </a:lnTo>
                  <a:lnTo>
                    <a:pt x="7" y="56"/>
                  </a:lnTo>
                  <a:lnTo>
                    <a:pt x="6" y="54"/>
                  </a:lnTo>
                  <a:lnTo>
                    <a:pt x="0" y="51"/>
                  </a:lnTo>
                  <a:lnTo>
                    <a:pt x="6" y="45"/>
                  </a:lnTo>
                  <a:lnTo>
                    <a:pt x="14" y="35"/>
                  </a:lnTo>
                  <a:lnTo>
                    <a:pt x="16" y="21"/>
                  </a:lnTo>
                  <a:lnTo>
                    <a:pt x="19" y="8"/>
                  </a:lnTo>
                  <a:lnTo>
                    <a:pt x="18" y="5"/>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47" name="Freeform 157"/>
            <p:cNvSpPr>
              <a:spLocks/>
            </p:cNvSpPr>
            <p:nvPr>
              <p:custDataLst>
                <p:tags r:id="rId148"/>
              </p:custDataLst>
            </p:nvPr>
          </p:nvSpPr>
          <p:spPr bwMode="gray">
            <a:xfrm>
              <a:off x="2757510" y="5338176"/>
              <a:ext cx="33600" cy="34400"/>
            </a:xfrm>
            <a:custGeom>
              <a:avLst/>
              <a:gdLst/>
              <a:ahLst/>
              <a:cxnLst>
                <a:cxn ang="0">
                  <a:pos x="26" y="0"/>
                </a:cxn>
                <a:cxn ang="0">
                  <a:pos x="42" y="20"/>
                </a:cxn>
                <a:cxn ang="0">
                  <a:pos x="35" y="28"/>
                </a:cxn>
                <a:cxn ang="0">
                  <a:pos x="22" y="30"/>
                </a:cxn>
                <a:cxn ang="0">
                  <a:pos x="20" y="31"/>
                </a:cxn>
                <a:cxn ang="0">
                  <a:pos x="15" y="36"/>
                </a:cxn>
                <a:cxn ang="0">
                  <a:pos x="10" y="40"/>
                </a:cxn>
                <a:cxn ang="0">
                  <a:pos x="6" y="43"/>
                </a:cxn>
                <a:cxn ang="0">
                  <a:pos x="0" y="41"/>
                </a:cxn>
                <a:cxn ang="0">
                  <a:pos x="1" y="35"/>
                </a:cxn>
                <a:cxn ang="0">
                  <a:pos x="2" y="18"/>
                </a:cxn>
                <a:cxn ang="0">
                  <a:pos x="3" y="13"/>
                </a:cxn>
                <a:cxn ang="0">
                  <a:pos x="12" y="2"/>
                </a:cxn>
                <a:cxn ang="0">
                  <a:pos x="15" y="1"/>
                </a:cxn>
                <a:cxn ang="0">
                  <a:pos x="26" y="0"/>
                </a:cxn>
              </a:cxnLst>
              <a:rect l="0" t="0" r="r" b="b"/>
              <a:pathLst>
                <a:path w="43" h="44">
                  <a:moveTo>
                    <a:pt x="26" y="0"/>
                  </a:moveTo>
                  <a:lnTo>
                    <a:pt x="42" y="20"/>
                  </a:lnTo>
                  <a:lnTo>
                    <a:pt x="35" y="28"/>
                  </a:lnTo>
                  <a:lnTo>
                    <a:pt x="22" y="30"/>
                  </a:lnTo>
                  <a:lnTo>
                    <a:pt x="20" y="31"/>
                  </a:lnTo>
                  <a:lnTo>
                    <a:pt x="15" y="36"/>
                  </a:lnTo>
                  <a:lnTo>
                    <a:pt x="10" y="40"/>
                  </a:lnTo>
                  <a:lnTo>
                    <a:pt x="6" y="43"/>
                  </a:lnTo>
                  <a:lnTo>
                    <a:pt x="0" y="41"/>
                  </a:lnTo>
                  <a:lnTo>
                    <a:pt x="1" y="35"/>
                  </a:lnTo>
                  <a:lnTo>
                    <a:pt x="2" y="18"/>
                  </a:lnTo>
                  <a:lnTo>
                    <a:pt x="3" y="13"/>
                  </a:lnTo>
                  <a:lnTo>
                    <a:pt x="12" y="2"/>
                  </a:lnTo>
                  <a:lnTo>
                    <a:pt x="15" y="1"/>
                  </a:lnTo>
                  <a:lnTo>
                    <a:pt x="26"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48" name="Freeform 158"/>
            <p:cNvSpPr>
              <a:spLocks/>
            </p:cNvSpPr>
            <p:nvPr>
              <p:custDataLst>
                <p:tags r:id="rId149"/>
              </p:custDataLst>
            </p:nvPr>
          </p:nvSpPr>
          <p:spPr bwMode="gray">
            <a:xfrm>
              <a:off x="2843909" y="5405376"/>
              <a:ext cx="59999" cy="59999"/>
            </a:xfrm>
            <a:custGeom>
              <a:avLst/>
              <a:gdLst/>
              <a:ahLst/>
              <a:cxnLst>
                <a:cxn ang="0">
                  <a:pos x="71" y="1"/>
                </a:cxn>
                <a:cxn ang="0">
                  <a:pos x="64" y="6"/>
                </a:cxn>
                <a:cxn ang="0">
                  <a:pos x="61" y="6"/>
                </a:cxn>
                <a:cxn ang="0">
                  <a:pos x="55" y="8"/>
                </a:cxn>
                <a:cxn ang="0">
                  <a:pos x="52" y="12"/>
                </a:cxn>
                <a:cxn ang="0">
                  <a:pos x="42" y="16"/>
                </a:cxn>
                <a:cxn ang="0">
                  <a:pos x="33" y="16"/>
                </a:cxn>
                <a:cxn ang="0">
                  <a:pos x="23" y="14"/>
                </a:cxn>
                <a:cxn ang="0">
                  <a:pos x="18" y="12"/>
                </a:cxn>
                <a:cxn ang="0">
                  <a:pos x="16" y="13"/>
                </a:cxn>
                <a:cxn ang="0">
                  <a:pos x="14" y="16"/>
                </a:cxn>
                <a:cxn ang="0">
                  <a:pos x="5" y="25"/>
                </a:cxn>
                <a:cxn ang="0">
                  <a:pos x="3" y="23"/>
                </a:cxn>
                <a:cxn ang="0">
                  <a:pos x="5" y="27"/>
                </a:cxn>
                <a:cxn ang="0">
                  <a:pos x="5" y="33"/>
                </a:cxn>
                <a:cxn ang="0">
                  <a:pos x="3" y="35"/>
                </a:cxn>
                <a:cxn ang="0">
                  <a:pos x="3" y="36"/>
                </a:cxn>
                <a:cxn ang="0">
                  <a:pos x="1" y="42"/>
                </a:cxn>
                <a:cxn ang="0">
                  <a:pos x="6" y="41"/>
                </a:cxn>
                <a:cxn ang="0">
                  <a:pos x="9" y="43"/>
                </a:cxn>
                <a:cxn ang="0">
                  <a:pos x="11" y="47"/>
                </a:cxn>
                <a:cxn ang="0">
                  <a:pos x="7" y="50"/>
                </a:cxn>
                <a:cxn ang="0">
                  <a:pos x="6" y="56"/>
                </a:cxn>
                <a:cxn ang="0">
                  <a:pos x="2" y="62"/>
                </a:cxn>
                <a:cxn ang="0">
                  <a:pos x="1" y="64"/>
                </a:cxn>
                <a:cxn ang="0">
                  <a:pos x="0" y="68"/>
                </a:cxn>
                <a:cxn ang="0">
                  <a:pos x="2" y="70"/>
                </a:cxn>
                <a:cxn ang="0">
                  <a:pos x="6" y="74"/>
                </a:cxn>
                <a:cxn ang="0">
                  <a:pos x="12" y="77"/>
                </a:cxn>
                <a:cxn ang="0">
                  <a:pos x="20" y="75"/>
                </a:cxn>
                <a:cxn ang="0">
                  <a:pos x="63" y="39"/>
                </a:cxn>
                <a:cxn ang="0">
                  <a:pos x="63" y="30"/>
                </a:cxn>
                <a:cxn ang="0">
                  <a:pos x="63" y="25"/>
                </a:cxn>
                <a:cxn ang="0">
                  <a:pos x="66" y="22"/>
                </a:cxn>
                <a:cxn ang="0">
                  <a:pos x="71" y="14"/>
                </a:cxn>
                <a:cxn ang="0">
                  <a:pos x="77" y="0"/>
                </a:cxn>
                <a:cxn ang="0">
                  <a:pos x="71" y="1"/>
                </a:cxn>
              </a:cxnLst>
              <a:rect l="0" t="0" r="r" b="b"/>
              <a:pathLst>
                <a:path w="78" h="78">
                  <a:moveTo>
                    <a:pt x="71" y="1"/>
                  </a:moveTo>
                  <a:lnTo>
                    <a:pt x="64" y="6"/>
                  </a:lnTo>
                  <a:lnTo>
                    <a:pt x="61" y="6"/>
                  </a:lnTo>
                  <a:lnTo>
                    <a:pt x="55" y="8"/>
                  </a:lnTo>
                  <a:lnTo>
                    <a:pt x="52" y="12"/>
                  </a:lnTo>
                  <a:lnTo>
                    <a:pt x="42" y="16"/>
                  </a:lnTo>
                  <a:lnTo>
                    <a:pt x="33" y="16"/>
                  </a:lnTo>
                  <a:lnTo>
                    <a:pt x="23" y="14"/>
                  </a:lnTo>
                  <a:lnTo>
                    <a:pt x="18" y="12"/>
                  </a:lnTo>
                  <a:lnTo>
                    <a:pt x="16" y="13"/>
                  </a:lnTo>
                  <a:lnTo>
                    <a:pt x="14" y="16"/>
                  </a:lnTo>
                  <a:lnTo>
                    <a:pt x="5" y="25"/>
                  </a:lnTo>
                  <a:lnTo>
                    <a:pt x="3" y="23"/>
                  </a:lnTo>
                  <a:lnTo>
                    <a:pt x="5" y="27"/>
                  </a:lnTo>
                  <a:lnTo>
                    <a:pt x="5" y="33"/>
                  </a:lnTo>
                  <a:lnTo>
                    <a:pt x="3" y="35"/>
                  </a:lnTo>
                  <a:lnTo>
                    <a:pt x="3" y="36"/>
                  </a:lnTo>
                  <a:lnTo>
                    <a:pt x="1" y="42"/>
                  </a:lnTo>
                  <a:lnTo>
                    <a:pt x="6" y="41"/>
                  </a:lnTo>
                  <a:lnTo>
                    <a:pt x="9" y="43"/>
                  </a:lnTo>
                  <a:lnTo>
                    <a:pt x="11" y="47"/>
                  </a:lnTo>
                  <a:lnTo>
                    <a:pt x="7" y="50"/>
                  </a:lnTo>
                  <a:lnTo>
                    <a:pt x="6" y="56"/>
                  </a:lnTo>
                  <a:lnTo>
                    <a:pt x="2" y="62"/>
                  </a:lnTo>
                  <a:lnTo>
                    <a:pt x="1" y="64"/>
                  </a:lnTo>
                  <a:lnTo>
                    <a:pt x="0" y="68"/>
                  </a:lnTo>
                  <a:lnTo>
                    <a:pt x="2" y="70"/>
                  </a:lnTo>
                  <a:lnTo>
                    <a:pt x="6" y="74"/>
                  </a:lnTo>
                  <a:lnTo>
                    <a:pt x="12" y="77"/>
                  </a:lnTo>
                  <a:lnTo>
                    <a:pt x="20" y="75"/>
                  </a:lnTo>
                  <a:lnTo>
                    <a:pt x="63" y="39"/>
                  </a:lnTo>
                  <a:lnTo>
                    <a:pt x="63" y="30"/>
                  </a:lnTo>
                  <a:lnTo>
                    <a:pt x="63" y="25"/>
                  </a:lnTo>
                  <a:lnTo>
                    <a:pt x="66" y="22"/>
                  </a:lnTo>
                  <a:lnTo>
                    <a:pt x="71" y="14"/>
                  </a:lnTo>
                  <a:lnTo>
                    <a:pt x="77" y="0"/>
                  </a:lnTo>
                  <a:lnTo>
                    <a:pt x="71" y="1"/>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49" name="Freeform 159"/>
            <p:cNvSpPr>
              <a:spLocks/>
            </p:cNvSpPr>
            <p:nvPr>
              <p:custDataLst>
                <p:tags r:id="rId150"/>
              </p:custDataLst>
            </p:nvPr>
          </p:nvSpPr>
          <p:spPr bwMode="gray">
            <a:xfrm>
              <a:off x="2243916" y="5576574"/>
              <a:ext cx="15200" cy="21600"/>
            </a:xfrm>
            <a:custGeom>
              <a:avLst/>
              <a:gdLst/>
              <a:ahLst/>
              <a:cxnLst>
                <a:cxn ang="0">
                  <a:pos x="6" y="25"/>
                </a:cxn>
                <a:cxn ang="0">
                  <a:pos x="10" y="20"/>
                </a:cxn>
                <a:cxn ang="0">
                  <a:pos x="15" y="15"/>
                </a:cxn>
                <a:cxn ang="0">
                  <a:pos x="16" y="8"/>
                </a:cxn>
                <a:cxn ang="0">
                  <a:pos x="19" y="4"/>
                </a:cxn>
                <a:cxn ang="0">
                  <a:pos x="19" y="0"/>
                </a:cxn>
                <a:cxn ang="0">
                  <a:pos x="15" y="0"/>
                </a:cxn>
                <a:cxn ang="0">
                  <a:pos x="8" y="0"/>
                </a:cxn>
                <a:cxn ang="0">
                  <a:pos x="8" y="6"/>
                </a:cxn>
                <a:cxn ang="0">
                  <a:pos x="3" y="11"/>
                </a:cxn>
                <a:cxn ang="0">
                  <a:pos x="0" y="27"/>
                </a:cxn>
                <a:cxn ang="0">
                  <a:pos x="6" y="25"/>
                </a:cxn>
              </a:cxnLst>
              <a:rect l="0" t="0" r="r" b="b"/>
              <a:pathLst>
                <a:path w="20" h="28">
                  <a:moveTo>
                    <a:pt x="6" y="25"/>
                  </a:moveTo>
                  <a:lnTo>
                    <a:pt x="10" y="20"/>
                  </a:lnTo>
                  <a:lnTo>
                    <a:pt x="15" y="15"/>
                  </a:lnTo>
                  <a:lnTo>
                    <a:pt x="16" y="8"/>
                  </a:lnTo>
                  <a:lnTo>
                    <a:pt x="19" y="4"/>
                  </a:lnTo>
                  <a:lnTo>
                    <a:pt x="19" y="0"/>
                  </a:lnTo>
                  <a:lnTo>
                    <a:pt x="15" y="0"/>
                  </a:lnTo>
                  <a:lnTo>
                    <a:pt x="8" y="0"/>
                  </a:lnTo>
                  <a:lnTo>
                    <a:pt x="8" y="6"/>
                  </a:lnTo>
                  <a:lnTo>
                    <a:pt x="3" y="11"/>
                  </a:lnTo>
                  <a:lnTo>
                    <a:pt x="0" y="27"/>
                  </a:lnTo>
                  <a:lnTo>
                    <a:pt x="6" y="25"/>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50" name="Freeform 160"/>
            <p:cNvSpPr>
              <a:spLocks/>
            </p:cNvSpPr>
            <p:nvPr>
              <p:custDataLst>
                <p:tags r:id="rId151"/>
              </p:custDataLst>
            </p:nvPr>
          </p:nvSpPr>
          <p:spPr bwMode="gray">
            <a:xfrm>
              <a:off x="2923109" y="5370176"/>
              <a:ext cx="181598" cy="192798"/>
            </a:xfrm>
            <a:custGeom>
              <a:avLst/>
              <a:gdLst/>
              <a:ahLst/>
              <a:cxnLst>
                <a:cxn ang="0">
                  <a:pos x="17" y="40"/>
                </a:cxn>
                <a:cxn ang="0">
                  <a:pos x="17" y="52"/>
                </a:cxn>
                <a:cxn ang="0">
                  <a:pos x="29" y="65"/>
                </a:cxn>
                <a:cxn ang="0">
                  <a:pos x="34" y="74"/>
                </a:cxn>
                <a:cxn ang="0">
                  <a:pos x="28" y="101"/>
                </a:cxn>
                <a:cxn ang="0">
                  <a:pos x="41" y="124"/>
                </a:cxn>
                <a:cxn ang="0">
                  <a:pos x="50" y="141"/>
                </a:cxn>
                <a:cxn ang="0">
                  <a:pos x="50" y="160"/>
                </a:cxn>
                <a:cxn ang="0">
                  <a:pos x="78" y="160"/>
                </a:cxn>
                <a:cxn ang="0">
                  <a:pos x="113" y="201"/>
                </a:cxn>
                <a:cxn ang="0">
                  <a:pos x="136" y="208"/>
                </a:cxn>
                <a:cxn ang="0">
                  <a:pos x="159" y="205"/>
                </a:cxn>
                <a:cxn ang="0">
                  <a:pos x="167" y="223"/>
                </a:cxn>
                <a:cxn ang="0">
                  <a:pos x="186" y="227"/>
                </a:cxn>
                <a:cxn ang="0">
                  <a:pos x="197" y="232"/>
                </a:cxn>
                <a:cxn ang="0">
                  <a:pos x="205" y="247"/>
                </a:cxn>
                <a:cxn ang="0">
                  <a:pos x="221" y="221"/>
                </a:cxn>
                <a:cxn ang="0">
                  <a:pos x="230" y="206"/>
                </a:cxn>
                <a:cxn ang="0">
                  <a:pos x="230" y="195"/>
                </a:cxn>
                <a:cxn ang="0">
                  <a:pos x="216" y="170"/>
                </a:cxn>
                <a:cxn ang="0">
                  <a:pos x="205" y="119"/>
                </a:cxn>
                <a:cxn ang="0">
                  <a:pos x="216" y="79"/>
                </a:cxn>
                <a:cxn ang="0">
                  <a:pos x="199" y="55"/>
                </a:cxn>
                <a:cxn ang="0">
                  <a:pos x="169" y="45"/>
                </a:cxn>
                <a:cxn ang="0">
                  <a:pos x="139" y="45"/>
                </a:cxn>
                <a:cxn ang="0">
                  <a:pos x="123" y="56"/>
                </a:cxn>
                <a:cxn ang="0">
                  <a:pos x="98" y="59"/>
                </a:cxn>
                <a:cxn ang="0">
                  <a:pos x="76" y="43"/>
                </a:cxn>
                <a:cxn ang="0">
                  <a:pos x="62" y="12"/>
                </a:cxn>
                <a:cxn ang="0">
                  <a:pos x="52" y="0"/>
                </a:cxn>
                <a:cxn ang="0">
                  <a:pos x="32" y="16"/>
                </a:cxn>
                <a:cxn ang="0">
                  <a:pos x="23" y="14"/>
                </a:cxn>
                <a:cxn ang="0">
                  <a:pos x="8" y="26"/>
                </a:cxn>
                <a:cxn ang="0">
                  <a:pos x="12" y="40"/>
                </a:cxn>
              </a:cxnLst>
              <a:rect l="0" t="0" r="r" b="b"/>
              <a:pathLst>
                <a:path w="233" h="248">
                  <a:moveTo>
                    <a:pt x="14" y="40"/>
                  </a:moveTo>
                  <a:lnTo>
                    <a:pt x="17" y="40"/>
                  </a:lnTo>
                  <a:lnTo>
                    <a:pt x="19" y="48"/>
                  </a:lnTo>
                  <a:lnTo>
                    <a:pt x="17" y="52"/>
                  </a:lnTo>
                  <a:lnTo>
                    <a:pt x="24" y="59"/>
                  </a:lnTo>
                  <a:lnTo>
                    <a:pt x="29" y="65"/>
                  </a:lnTo>
                  <a:lnTo>
                    <a:pt x="32" y="70"/>
                  </a:lnTo>
                  <a:lnTo>
                    <a:pt x="34" y="74"/>
                  </a:lnTo>
                  <a:lnTo>
                    <a:pt x="30" y="86"/>
                  </a:lnTo>
                  <a:lnTo>
                    <a:pt x="28" y="101"/>
                  </a:lnTo>
                  <a:lnTo>
                    <a:pt x="32" y="111"/>
                  </a:lnTo>
                  <a:lnTo>
                    <a:pt x="41" y="124"/>
                  </a:lnTo>
                  <a:lnTo>
                    <a:pt x="43" y="132"/>
                  </a:lnTo>
                  <a:lnTo>
                    <a:pt x="50" y="141"/>
                  </a:lnTo>
                  <a:lnTo>
                    <a:pt x="52" y="152"/>
                  </a:lnTo>
                  <a:lnTo>
                    <a:pt x="50" y="160"/>
                  </a:lnTo>
                  <a:lnTo>
                    <a:pt x="65" y="162"/>
                  </a:lnTo>
                  <a:lnTo>
                    <a:pt x="78" y="160"/>
                  </a:lnTo>
                  <a:lnTo>
                    <a:pt x="94" y="180"/>
                  </a:lnTo>
                  <a:lnTo>
                    <a:pt x="113" y="201"/>
                  </a:lnTo>
                  <a:lnTo>
                    <a:pt x="122" y="205"/>
                  </a:lnTo>
                  <a:lnTo>
                    <a:pt x="136" y="208"/>
                  </a:lnTo>
                  <a:lnTo>
                    <a:pt x="152" y="208"/>
                  </a:lnTo>
                  <a:lnTo>
                    <a:pt x="159" y="205"/>
                  </a:lnTo>
                  <a:lnTo>
                    <a:pt x="166" y="212"/>
                  </a:lnTo>
                  <a:lnTo>
                    <a:pt x="167" y="223"/>
                  </a:lnTo>
                  <a:lnTo>
                    <a:pt x="174" y="231"/>
                  </a:lnTo>
                  <a:lnTo>
                    <a:pt x="186" y="227"/>
                  </a:lnTo>
                  <a:lnTo>
                    <a:pt x="194" y="228"/>
                  </a:lnTo>
                  <a:lnTo>
                    <a:pt x="197" y="232"/>
                  </a:lnTo>
                  <a:lnTo>
                    <a:pt x="199" y="238"/>
                  </a:lnTo>
                  <a:lnTo>
                    <a:pt x="205" y="247"/>
                  </a:lnTo>
                  <a:lnTo>
                    <a:pt x="222" y="238"/>
                  </a:lnTo>
                  <a:lnTo>
                    <a:pt x="221" y="221"/>
                  </a:lnTo>
                  <a:lnTo>
                    <a:pt x="223" y="215"/>
                  </a:lnTo>
                  <a:lnTo>
                    <a:pt x="230" y="206"/>
                  </a:lnTo>
                  <a:lnTo>
                    <a:pt x="232" y="199"/>
                  </a:lnTo>
                  <a:lnTo>
                    <a:pt x="230" y="195"/>
                  </a:lnTo>
                  <a:lnTo>
                    <a:pt x="228" y="192"/>
                  </a:lnTo>
                  <a:lnTo>
                    <a:pt x="216" y="170"/>
                  </a:lnTo>
                  <a:lnTo>
                    <a:pt x="205" y="151"/>
                  </a:lnTo>
                  <a:lnTo>
                    <a:pt x="205" y="119"/>
                  </a:lnTo>
                  <a:lnTo>
                    <a:pt x="215" y="103"/>
                  </a:lnTo>
                  <a:lnTo>
                    <a:pt x="216" y="79"/>
                  </a:lnTo>
                  <a:lnTo>
                    <a:pt x="208" y="65"/>
                  </a:lnTo>
                  <a:lnTo>
                    <a:pt x="199" y="55"/>
                  </a:lnTo>
                  <a:lnTo>
                    <a:pt x="183" y="50"/>
                  </a:lnTo>
                  <a:lnTo>
                    <a:pt x="169" y="45"/>
                  </a:lnTo>
                  <a:lnTo>
                    <a:pt x="152" y="43"/>
                  </a:lnTo>
                  <a:lnTo>
                    <a:pt x="139" y="45"/>
                  </a:lnTo>
                  <a:lnTo>
                    <a:pt x="126" y="52"/>
                  </a:lnTo>
                  <a:lnTo>
                    <a:pt x="123" y="56"/>
                  </a:lnTo>
                  <a:lnTo>
                    <a:pt x="103" y="57"/>
                  </a:lnTo>
                  <a:lnTo>
                    <a:pt x="98" y="59"/>
                  </a:lnTo>
                  <a:lnTo>
                    <a:pt x="85" y="52"/>
                  </a:lnTo>
                  <a:lnTo>
                    <a:pt x="76" y="43"/>
                  </a:lnTo>
                  <a:lnTo>
                    <a:pt x="72" y="26"/>
                  </a:lnTo>
                  <a:lnTo>
                    <a:pt x="62" y="12"/>
                  </a:lnTo>
                  <a:lnTo>
                    <a:pt x="58" y="7"/>
                  </a:lnTo>
                  <a:lnTo>
                    <a:pt x="52" y="0"/>
                  </a:lnTo>
                  <a:lnTo>
                    <a:pt x="38" y="15"/>
                  </a:lnTo>
                  <a:lnTo>
                    <a:pt x="32" y="16"/>
                  </a:lnTo>
                  <a:lnTo>
                    <a:pt x="27" y="16"/>
                  </a:lnTo>
                  <a:lnTo>
                    <a:pt x="23" y="14"/>
                  </a:lnTo>
                  <a:lnTo>
                    <a:pt x="0" y="9"/>
                  </a:lnTo>
                  <a:lnTo>
                    <a:pt x="8" y="26"/>
                  </a:lnTo>
                  <a:lnTo>
                    <a:pt x="12" y="37"/>
                  </a:lnTo>
                  <a:lnTo>
                    <a:pt x="12" y="40"/>
                  </a:lnTo>
                  <a:lnTo>
                    <a:pt x="14" y="40"/>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51" name="Freeform 161"/>
            <p:cNvSpPr>
              <a:spLocks/>
            </p:cNvSpPr>
            <p:nvPr>
              <p:custDataLst>
                <p:tags r:id="rId152"/>
              </p:custDataLst>
            </p:nvPr>
          </p:nvSpPr>
          <p:spPr bwMode="gray">
            <a:xfrm>
              <a:off x="2602312" y="5853371"/>
              <a:ext cx="21600" cy="16000"/>
            </a:xfrm>
            <a:custGeom>
              <a:avLst/>
              <a:gdLst/>
              <a:ahLst/>
              <a:cxnLst>
                <a:cxn ang="0">
                  <a:pos x="2" y="8"/>
                </a:cxn>
                <a:cxn ang="0">
                  <a:pos x="4" y="20"/>
                </a:cxn>
                <a:cxn ang="0">
                  <a:pos x="27" y="2"/>
                </a:cxn>
                <a:cxn ang="0">
                  <a:pos x="24" y="0"/>
                </a:cxn>
                <a:cxn ang="0">
                  <a:pos x="14" y="1"/>
                </a:cxn>
                <a:cxn ang="0">
                  <a:pos x="0" y="7"/>
                </a:cxn>
                <a:cxn ang="0">
                  <a:pos x="2" y="8"/>
                </a:cxn>
              </a:cxnLst>
              <a:rect l="0" t="0" r="r" b="b"/>
              <a:pathLst>
                <a:path w="28" h="21">
                  <a:moveTo>
                    <a:pt x="2" y="8"/>
                  </a:moveTo>
                  <a:lnTo>
                    <a:pt x="4" y="20"/>
                  </a:lnTo>
                  <a:lnTo>
                    <a:pt x="27" y="2"/>
                  </a:lnTo>
                  <a:lnTo>
                    <a:pt x="24" y="0"/>
                  </a:lnTo>
                  <a:lnTo>
                    <a:pt x="14" y="1"/>
                  </a:lnTo>
                  <a:lnTo>
                    <a:pt x="0" y="7"/>
                  </a:lnTo>
                  <a:lnTo>
                    <a:pt x="2" y="8"/>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52" name="Freeform 162"/>
            <p:cNvSpPr>
              <a:spLocks/>
            </p:cNvSpPr>
            <p:nvPr>
              <p:custDataLst>
                <p:tags r:id="rId153"/>
              </p:custDataLst>
            </p:nvPr>
          </p:nvSpPr>
          <p:spPr bwMode="gray">
            <a:xfrm>
              <a:off x="2403914" y="5408576"/>
              <a:ext cx="203198" cy="189598"/>
            </a:xfrm>
            <a:custGeom>
              <a:avLst/>
              <a:gdLst/>
              <a:ahLst/>
              <a:cxnLst>
                <a:cxn ang="0">
                  <a:pos x="4" y="141"/>
                </a:cxn>
                <a:cxn ang="0">
                  <a:pos x="0" y="125"/>
                </a:cxn>
                <a:cxn ang="0">
                  <a:pos x="11" y="119"/>
                </a:cxn>
                <a:cxn ang="0">
                  <a:pos x="19" y="113"/>
                </a:cxn>
                <a:cxn ang="0">
                  <a:pos x="34" y="107"/>
                </a:cxn>
                <a:cxn ang="0">
                  <a:pos x="85" y="90"/>
                </a:cxn>
                <a:cxn ang="0">
                  <a:pos x="87" y="78"/>
                </a:cxn>
                <a:cxn ang="0">
                  <a:pos x="90" y="71"/>
                </a:cxn>
                <a:cxn ang="0">
                  <a:pos x="98" y="70"/>
                </a:cxn>
                <a:cxn ang="0">
                  <a:pos x="108" y="70"/>
                </a:cxn>
                <a:cxn ang="0">
                  <a:pos x="101" y="62"/>
                </a:cxn>
                <a:cxn ang="0">
                  <a:pos x="98" y="58"/>
                </a:cxn>
                <a:cxn ang="0">
                  <a:pos x="98" y="52"/>
                </a:cxn>
                <a:cxn ang="0">
                  <a:pos x="97" y="39"/>
                </a:cxn>
                <a:cxn ang="0">
                  <a:pos x="95" y="32"/>
                </a:cxn>
                <a:cxn ang="0">
                  <a:pos x="90" y="30"/>
                </a:cxn>
                <a:cxn ang="0">
                  <a:pos x="85" y="28"/>
                </a:cxn>
                <a:cxn ang="0">
                  <a:pos x="87" y="26"/>
                </a:cxn>
                <a:cxn ang="0">
                  <a:pos x="94" y="21"/>
                </a:cxn>
                <a:cxn ang="0">
                  <a:pos x="115" y="14"/>
                </a:cxn>
                <a:cxn ang="0">
                  <a:pos x="131" y="10"/>
                </a:cxn>
                <a:cxn ang="0">
                  <a:pos x="142" y="7"/>
                </a:cxn>
                <a:cxn ang="0">
                  <a:pos x="157" y="4"/>
                </a:cxn>
                <a:cxn ang="0">
                  <a:pos x="175" y="2"/>
                </a:cxn>
                <a:cxn ang="0">
                  <a:pos x="196" y="0"/>
                </a:cxn>
                <a:cxn ang="0">
                  <a:pos x="206" y="0"/>
                </a:cxn>
                <a:cxn ang="0">
                  <a:pos x="213" y="2"/>
                </a:cxn>
                <a:cxn ang="0">
                  <a:pos x="217" y="7"/>
                </a:cxn>
                <a:cxn ang="0">
                  <a:pos x="215" y="9"/>
                </a:cxn>
                <a:cxn ang="0">
                  <a:pos x="214" y="16"/>
                </a:cxn>
                <a:cxn ang="0">
                  <a:pos x="214" y="21"/>
                </a:cxn>
                <a:cxn ang="0">
                  <a:pos x="213" y="28"/>
                </a:cxn>
                <a:cxn ang="0">
                  <a:pos x="210" y="32"/>
                </a:cxn>
                <a:cxn ang="0">
                  <a:pos x="209" y="36"/>
                </a:cxn>
                <a:cxn ang="0">
                  <a:pos x="210" y="43"/>
                </a:cxn>
                <a:cxn ang="0">
                  <a:pos x="212" y="48"/>
                </a:cxn>
                <a:cxn ang="0">
                  <a:pos x="212" y="52"/>
                </a:cxn>
                <a:cxn ang="0">
                  <a:pos x="215" y="58"/>
                </a:cxn>
                <a:cxn ang="0">
                  <a:pos x="217" y="59"/>
                </a:cxn>
                <a:cxn ang="0">
                  <a:pos x="220" y="62"/>
                </a:cxn>
                <a:cxn ang="0">
                  <a:pos x="223" y="86"/>
                </a:cxn>
                <a:cxn ang="0">
                  <a:pos x="227" y="101"/>
                </a:cxn>
                <a:cxn ang="0">
                  <a:pos x="233" y="107"/>
                </a:cxn>
                <a:cxn ang="0">
                  <a:pos x="233" y="114"/>
                </a:cxn>
                <a:cxn ang="0">
                  <a:pos x="237" y="137"/>
                </a:cxn>
                <a:cxn ang="0">
                  <a:pos x="242" y="141"/>
                </a:cxn>
                <a:cxn ang="0">
                  <a:pos x="244" y="156"/>
                </a:cxn>
                <a:cxn ang="0">
                  <a:pos x="241" y="163"/>
                </a:cxn>
                <a:cxn ang="0">
                  <a:pos x="243" y="166"/>
                </a:cxn>
                <a:cxn ang="0">
                  <a:pos x="245" y="171"/>
                </a:cxn>
                <a:cxn ang="0">
                  <a:pos x="246" y="178"/>
                </a:cxn>
                <a:cxn ang="0">
                  <a:pos x="248" y="183"/>
                </a:cxn>
                <a:cxn ang="0">
                  <a:pos x="260" y="196"/>
                </a:cxn>
                <a:cxn ang="0">
                  <a:pos x="191" y="234"/>
                </a:cxn>
                <a:cxn ang="0">
                  <a:pos x="150" y="243"/>
                </a:cxn>
                <a:cxn ang="0">
                  <a:pos x="148" y="227"/>
                </a:cxn>
                <a:cxn ang="0">
                  <a:pos x="120" y="226"/>
                </a:cxn>
                <a:cxn ang="0">
                  <a:pos x="4" y="141"/>
                </a:cxn>
              </a:cxnLst>
              <a:rect l="0" t="0" r="r" b="b"/>
              <a:pathLst>
                <a:path w="261" h="244">
                  <a:moveTo>
                    <a:pt x="4" y="141"/>
                  </a:moveTo>
                  <a:lnTo>
                    <a:pt x="0" y="125"/>
                  </a:lnTo>
                  <a:lnTo>
                    <a:pt x="11" y="119"/>
                  </a:lnTo>
                  <a:lnTo>
                    <a:pt x="19" y="113"/>
                  </a:lnTo>
                  <a:lnTo>
                    <a:pt x="34" y="107"/>
                  </a:lnTo>
                  <a:lnTo>
                    <a:pt x="85" y="90"/>
                  </a:lnTo>
                  <a:lnTo>
                    <a:pt x="87" y="78"/>
                  </a:lnTo>
                  <a:lnTo>
                    <a:pt x="90" y="71"/>
                  </a:lnTo>
                  <a:lnTo>
                    <a:pt x="98" y="70"/>
                  </a:lnTo>
                  <a:lnTo>
                    <a:pt x="108" y="70"/>
                  </a:lnTo>
                  <a:lnTo>
                    <a:pt x="101" y="62"/>
                  </a:lnTo>
                  <a:lnTo>
                    <a:pt x="98" y="58"/>
                  </a:lnTo>
                  <a:lnTo>
                    <a:pt x="98" y="52"/>
                  </a:lnTo>
                  <a:lnTo>
                    <a:pt x="97" y="39"/>
                  </a:lnTo>
                  <a:lnTo>
                    <a:pt x="95" y="32"/>
                  </a:lnTo>
                  <a:lnTo>
                    <a:pt x="90" y="30"/>
                  </a:lnTo>
                  <a:lnTo>
                    <a:pt x="85" y="28"/>
                  </a:lnTo>
                  <a:lnTo>
                    <a:pt x="87" y="26"/>
                  </a:lnTo>
                  <a:lnTo>
                    <a:pt x="94" y="21"/>
                  </a:lnTo>
                  <a:lnTo>
                    <a:pt x="115" y="14"/>
                  </a:lnTo>
                  <a:lnTo>
                    <a:pt x="131" y="10"/>
                  </a:lnTo>
                  <a:lnTo>
                    <a:pt x="142" y="7"/>
                  </a:lnTo>
                  <a:lnTo>
                    <a:pt x="157" y="4"/>
                  </a:lnTo>
                  <a:lnTo>
                    <a:pt x="175" y="2"/>
                  </a:lnTo>
                  <a:lnTo>
                    <a:pt x="196" y="0"/>
                  </a:lnTo>
                  <a:lnTo>
                    <a:pt x="206" y="0"/>
                  </a:lnTo>
                  <a:lnTo>
                    <a:pt x="213" y="2"/>
                  </a:lnTo>
                  <a:lnTo>
                    <a:pt x="217" y="7"/>
                  </a:lnTo>
                  <a:lnTo>
                    <a:pt x="215" y="9"/>
                  </a:lnTo>
                  <a:lnTo>
                    <a:pt x="214" y="16"/>
                  </a:lnTo>
                  <a:lnTo>
                    <a:pt x="214" y="21"/>
                  </a:lnTo>
                  <a:lnTo>
                    <a:pt x="213" y="28"/>
                  </a:lnTo>
                  <a:lnTo>
                    <a:pt x="210" y="32"/>
                  </a:lnTo>
                  <a:lnTo>
                    <a:pt x="209" y="36"/>
                  </a:lnTo>
                  <a:lnTo>
                    <a:pt x="210" y="43"/>
                  </a:lnTo>
                  <a:lnTo>
                    <a:pt x="212" y="48"/>
                  </a:lnTo>
                  <a:lnTo>
                    <a:pt x="212" y="52"/>
                  </a:lnTo>
                  <a:lnTo>
                    <a:pt x="215" y="58"/>
                  </a:lnTo>
                  <a:lnTo>
                    <a:pt x="217" y="59"/>
                  </a:lnTo>
                  <a:lnTo>
                    <a:pt x="220" y="62"/>
                  </a:lnTo>
                  <a:lnTo>
                    <a:pt x="223" y="86"/>
                  </a:lnTo>
                  <a:lnTo>
                    <a:pt x="227" y="101"/>
                  </a:lnTo>
                  <a:lnTo>
                    <a:pt x="233" y="107"/>
                  </a:lnTo>
                  <a:lnTo>
                    <a:pt x="233" y="114"/>
                  </a:lnTo>
                  <a:lnTo>
                    <a:pt x="237" y="137"/>
                  </a:lnTo>
                  <a:lnTo>
                    <a:pt x="242" y="141"/>
                  </a:lnTo>
                  <a:lnTo>
                    <a:pt x="244" y="156"/>
                  </a:lnTo>
                  <a:lnTo>
                    <a:pt x="241" y="163"/>
                  </a:lnTo>
                  <a:lnTo>
                    <a:pt x="243" y="166"/>
                  </a:lnTo>
                  <a:lnTo>
                    <a:pt x="245" y="171"/>
                  </a:lnTo>
                  <a:lnTo>
                    <a:pt x="246" y="178"/>
                  </a:lnTo>
                  <a:lnTo>
                    <a:pt x="248" y="183"/>
                  </a:lnTo>
                  <a:lnTo>
                    <a:pt x="260" y="196"/>
                  </a:lnTo>
                  <a:lnTo>
                    <a:pt x="191" y="234"/>
                  </a:lnTo>
                  <a:lnTo>
                    <a:pt x="150" y="243"/>
                  </a:lnTo>
                  <a:lnTo>
                    <a:pt x="148" y="227"/>
                  </a:lnTo>
                  <a:lnTo>
                    <a:pt x="120" y="226"/>
                  </a:lnTo>
                  <a:lnTo>
                    <a:pt x="4" y="141"/>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53" name="Freeform 163"/>
            <p:cNvSpPr>
              <a:spLocks/>
            </p:cNvSpPr>
            <p:nvPr>
              <p:custDataLst>
                <p:tags r:id="rId154"/>
              </p:custDataLst>
            </p:nvPr>
          </p:nvSpPr>
          <p:spPr bwMode="gray">
            <a:xfrm>
              <a:off x="2379914" y="5719772"/>
              <a:ext cx="63999" cy="43200"/>
            </a:xfrm>
            <a:custGeom>
              <a:avLst/>
              <a:gdLst/>
              <a:ahLst/>
              <a:cxnLst>
                <a:cxn ang="0">
                  <a:pos x="22" y="43"/>
                </a:cxn>
                <a:cxn ang="0">
                  <a:pos x="21" y="37"/>
                </a:cxn>
                <a:cxn ang="0">
                  <a:pos x="0" y="20"/>
                </a:cxn>
                <a:cxn ang="0">
                  <a:pos x="7" y="16"/>
                </a:cxn>
                <a:cxn ang="0">
                  <a:pos x="13" y="10"/>
                </a:cxn>
                <a:cxn ang="0">
                  <a:pos x="17" y="0"/>
                </a:cxn>
                <a:cxn ang="0">
                  <a:pos x="27" y="0"/>
                </a:cxn>
                <a:cxn ang="0">
                  <a:pos x="36" y="5"/>
                </a:cxn>
                <a:cxn ang="0">
                  <a:pos x="45" y="9"/>
                </a:cxn>
                <a:cxn ang="0">
                  <a:pos x="52" y="4"/>
                </a:cxn>
                <a:cxn ang="0">
                  <a:pos x="57" y="3"/>
                </a:cxn>
                <a:cxn ang="0">
                  <a:pos x="63" y="9"/>
                </a:cxn>
                <a:cxn ang="0">
                  <a:pos x="63" y="15"/>
                </a:cxn>
                <a:cxn ang="0">
                  <a:pos x="64" y="20"/>
                </a:cxn>
                <a:cxn ang="0">
                  <a:pos x="69" y="24"/>
                </a:cxn>
                <a:cxn ang="0">
                  <a:pos x="75" y="23"/>
                </a:cxn>
                <a:cxn ang="0">
                  <a:pos x="77" y="24"/>
                </a:cxn>
                <a:cxn ang="0">
                  <a:pos x="82" y="30"/>
                </a:cxn>
                <a:cxn ang="0">
                  <a:pos x="82" y="40"/>
                </a:cxn>
                <a:cxn ang="0">
                  <a:pos x="78" y="45"/>
                </a:cxn>
                <a:cxn ang="0">
                  <a:pos x="48" y="55"/>
                </a:cxn>
                <a:cxn ang="0">
                  <a:pos x="32" y="51"/>
                </a:cxn>
                <a:cxn ang="0">
                  <a:pos x="28" y="49"/>
                </a:cxn>
                <a:cxn ang="0">
                  <a:pos x="22" y="43"/>
                </a:cxn>
              </a:cxnLst>
              <a:rect l="0" t="0" r="r" b="b"/>
              <a:pathLst>
                <a:path w="83" h="56">
                  <a:moveTo>
                    <a:pt x="22" y="43"/>
                  </a:moveTo>
                  <a:lnTo>
                    <a:pt x="21" y="37"/>
                  </a:lnTo>
                  <a:lnTo>
                    <a:pt x="0" y="20"/>
                  </a:lnTo>
                  <a:lnTo>
                    <a:pt x="7" y="16"/>
                  </a:lnTo>
                  <a:lnTo>
                    <a:pt x="13" y="10"/>
                  </a:lnTo>
                  <a:lnTo>
                    <a:pt x="17" y="0"/>
                  </a:lnTo>
                  <a:lnTo>
                    <a:pt x="27" y="0"/>
                  </a:lnTo>
                  <a:lnTo>
                    <a:pt x="36" y="5"/>
                  </a:lnTo>
                  <a:lnTo>
                    <a:pt x="45" y="9"/>
                  </a:lnTo>
                  <a:lnTo>
                    <a:pt x="52" y="4"/>
                  </a:lnTo>
                  <a:lnTo>
                    <a:pt x="57" y="3"/>
                  </a:lnTo>
                  <a:lnTo>
                    <a:pt x="63" y="9"/>
                  </a:lnTo>
                  <a:lnTo>
                    <a:pt x="63" y="15"/>
                  </a:lnTo>
                  <a:lnTo>
                    <a:pt x="64" y="20"/>
                  </a:lnTo>
                  <a:lnTo>
                    <a:pt x="69" y="24"/>
                  </a:lnTo>
                  <a:lnTo>
                    <a:pt x="75" y="23"/>
                  </a:lnTo>
                  <a:lnTo>
                    <a:pt x="77" y="24"/>
                  </a:lnTo>
                  <a:lnTo>
                    <a:pt x="82" y="30"/>
                  </a:lnTo>
                  <a:lnTo>
                    <a:pt x="82" y="40"/>
                  </a:lnTo>
                  <a:lnTo>
                    <a:pt x="78" y="45"/>
                  </a:lnTo>
                  <a:lnTo>
                    <a:pt x="48" y="55"/>
                  </a:lnTo>
                  <a:lnTo>
                    <a:pt x="32" y="51"/>
                  </a:lnTo>
                  <a:lnTo>
                    <a:pt x="28" y="49"/>
                  </a:lnTo>
                  <a:lnTo>
                    <a:pt x="22" y="43"/>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54" name="Freeform 164"/>
            <p:cNvSpPr>
              <a:spLocks/>
            </p:cNvSpPr>
            <p:nvPr>
              <p:custDataLst>
                <p:tags r:id="rId155"/>
              </p:custDataLst>
            </p:nvPr>
          </p:nvSpPr>
          <p:spPr bwMode="gray">
            <a:xfrm>
              <a:off x="2364715" y="5700572"/>
              <a:ext cx="28000" cy="34400"/>
            </a:xfrm>
            <a:custGeom>
              <a:avLst/>
              <a:gdLst/>
              <a:ahLst/>
              <a:cxnLst>
                <a:cxn ang="0">
                  <a:pos x="0" y="18"/>
                </a:cxn>
                <a:cxn ang="0">
                  <a:pos x="0" y="12"/>
                </a:cxn>
                <a:cxn ang="0">
                  <a:pos x="3" y="7"/>
                </a:cxn>
                <a:cxn ang="0">
                  <a:pos x="8" y="3"/>
                </a:cxn>
                <a:cxn ang="0">
                  <a:pos x="19" y="0"/>
                </a:cxn>
                <a:cxn ang="0">
                  <a:pos x="25" y="2"/>
                </a:cxn>
                <a:cxn ang="0">
                  <a:pos x="31" y="4"/>
                </a:cxn>
                <a:cxn ang="0">
                  <a:pos x="35" y="11"/>
                </a:cxn>
                <a:cxn ang="0">
                  <a:pos x="35" y="23"/>
                </a:cxn>
                <a:cxn ang="0">
                  <a:pos x="30" y="33"/>
                </a:cxn>
                <a:cxn ang="0">
                  <a:pos x="28" y="36"/>
                </a:cxn>
                <a:cxn ang="0">
                  <a:pos x="19" y="44"/>
                </a:cxn>
                <a:cxn ang="0">
                  <a:pos x="15" y="42"/>
                </a:cxn>
                <a:cxn ang="0">
                  <a:pos x="8" y="36"/>
                </a:cxn>
                <a:cxn ang="0">
                  <a:pos x="0" y="18"/>
                </a:cxn>
              </a:cxnLst>
              <a:rect l="0" t="0" r="r" b="b"/>
              <a:pathLst>
                <a:path w="36" h="45">
                  <a:moveTo>
                    <a:pt x="0" y="18"/>
                  </a:moveTo>
                  <a:lnTo>
                    <a:pt x="0" y="12"/>
                  </a:lnTo>
                  <a:lnTo>
                    <a:pt x="3" y="7"/>
                  </a:lnTo>
                  <a:lnTo>
                    <a:pt x="8" y="3"/>
                  </a:lnTo>
                  <a:lnTo>
                    <a:pt x="19" y="0"/>
                  </a:lnTo>
                  <a:lnTo>
                    <a:pt x="25" y="2"/>
                  </a:lnTo>
                  <a:lnTo>
                    <a:pt x="31" y="4"/>
                  </a:lnTo>
                  <a:lnTo>
                    <a:pt x="35" y="11"/>
                  </a:lnTo>
                  <a:lnTo>
                    <a:pt x="35" y="23"/>
                  </a:lnTo>
                  <a:lnTo>
                    <a:pt x="30" y="33"/>
                  </a:lnTo>
                  <a:lnTo>
                    <a:pt x="28" y="36"/>
                  </a:lnTo>
                  <a:lnTo>
                    <a:pt x="19" y="44"/>
                  </a:lnTo>
                  <a:lnTo>
                    <a:pt x="15" y="42"/>
                  </a:lnTo>
                  <a:lnTo>
                    <a:pt x="8" y="36"/>
                  </a:lnTo>
                  <a:lnTo>
                    <a:pt x="0" y="18"/>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55" name="Freeform 165"/>
            <p:cNvSpPr>
              <a:spLocks/>
            </p:cNvSpPr>
            <p:nvPr>
              <p:custDataLst>
                <p:tags r:id="rId156"/>
              </p:custDataLst>
            </p:nvPr>
          </p:nvSpPr>
          <p:spPr bwMode="gray">
            <a:xfrm>
              <a:off x="2409514" y="5688573"/>
              <a:ext cx="63999" cy="69599"/>
            </a:xfrm>
            <a:custGeom>
              <a:avLst/>
              <a:gdLst/>
              <a:ahLst/>
              <a:cxnLst>
                <a:cxn ang="0">
                  <a:pos x="40" y="85"/>
                </a:cxn>
                <a:cxn ang="0">
                  <a:pos x="43" y="80"/>
                </a:cxn>
                <a:cxn ang="0">
                  <a:pos x="42" y="68"/>
                </a:cxn>
                <a:cxn ang="0">
                  <a:pos x="40" y="64"/>
                </a:cxn>
                <a:cxn ang="0">
                  <a:pos x="31" y="64"/>
                </a:cxn>
                <a:cxn ang="0">
                  <a:pos x="27" y="61"/>
                </a:cxn>
                <a:cxn ang="0">
                  <a:pos x="25" y="57"/>
                </a:cxn>
                <a:cxn ang="0">
                  <a:pos x="25" y="49"/>
                </a:cxn>
                <a:cxn ang="0">
                  <a:pos x="21" y="43"/>
                </a:cxn>
                <a:cxn ang="0">
                  <a:pos x="17" y="42"/>
                </a:cxn>
                <a:cxn ang="0">
                  <a:pos x="10" y="47"/>
                </a:cxn>
                <a:cxn ang="0">
                  <a:pos x="9" y="36"/>
                </a:cxn>
                <a:cxn ang="0">
                  <a:pos x="4" y="24"/>
                </a:cxn>
                <a:cxn ang="0">
                  <a:pos x="1" y="14"/>
                </a:cxn>
                <a:cxn ang="0">
                  <a:pos x="0" y="6"/>
                </a:cxn>
                <a:cxn ang="0">
                  <a:pos x="6" y="7"/>
                </a:cxn>
                <a:cxn ang="0">
                  <a:pos x="19" y="4"/>
                </a:cxn>
                <a:cxn ang="0">
                  <a:pos x="22" y="1"/>
                </a:cxn>
                <a:cxn ang="0">
                  <a:pos x="26" y="0"/>
                </a:cxn>
                <a:cxn ang="0">
                  <a:pos x="28" y="3"/>
                </a:cxn>
                <a:cxn ang="0">
                  <a:pos x="31" y="4"/>
                </a:cxn>
                <a:cxn ang="0">
                  <a:pos x="33" y="5"/>
                </a:cxn>
                <a:cxn ang="0">
                  <a:pos x="37" y="3"/>
                </a:cxn>
                <a:cxn ang="0">
                  <a:pos x="39" y="1"/>
                </a:cxn>
                <a:cxn ang="0">
                  <a:pos x="49" y="1"/>
                </a:cxn>
                <a:cxn ang="0">
                  <a:pos x="59" y="2"/>
                </a:cxn>
                <a:cxn ang="0">
                  <a:pos x="65" y="0"/>
                </a:cxn>
                <a:cxn ang="0">
                  <a:pos x="72" y="2"/>
                </a:cxn>
                <a:cxn ang="0">
                  <a:pos x="74" y="7"/>
                </a:cxn>
                <a:cxn ang="0">
                  <a:pos x="77" y="20"/>
                </a:cxn>
                <a:cxn ang="0">
                  <a:pos x="78" y="41"/>
                </a:cxn>
                <a:cxn ang="0">
                  <a:pos x="75" y="56"/>
                </a:cxn>
                <a:cxn ang="0">
                  <a:pos x="74" y="67"/>
                </a:cxn>
                <a:cxn ang="0">
                  <a:pos x="76" y="76"/>
                </a:cxn>
                <a:cxn ang="0">
                  <a:pos x="82" y="89"/>
                </a:cxn>
                <a:cxn ang="0">
                  <a:pos x="65" y="81"/>
                </a:cxn>
                <a:cxn ang="0">
                  <a:pos x="40" y="85"/>
                </a:cxn>
              </a:cxnLst>
              <a:rect l="0" t="0" r="r" b="b"/>
              <a:pathLst>
                <a:path w="83" h="90">
                  <a:moveTo>
                    <a:pt x="40" y="85"/>
                  </a:moveTo>
                  <a:lnTo>
                    <a:pt x="43" y="80"/>
                  </a:lnTo>
                  <a:lnTo>
                    <a:pt x="42" y="68"/>
                  </a:lnTo>
                  <a:lnTo>
                    <a:pt x="40" y="64"/>
                  </a:lnTo>
                  <a:lnTo>
                    <a:pt x="31" y="64"/>
                  </a:lnTo>
                  <a:lnTo>
                    <a:pt x="27" y="61"/>
                  </a:lnTo>
                  <a:lnTo>
                    <a:pt x="25" y="57"/>
                  </a:lnTo>
                  <a:lnTo>
                    <a:pt x="25" y="49"/>
                  </a:lnTo>
                  <a:lnTo>
                    <a:pt x="21" y="43"/>
                  </a:lnTo>
                  <a:lnTo>
                    <a:pt x="17" y="42"/>
                  </a:lnTo>
                  <a:lnTo>
                    <a:pt x="10" y="47"/>
                  </a:lnTo>
                  <a:lnTo>
                    <a:pt x="9" y="36"/>
                  </a:lnTo>
                  <a:lnTo>
                    <a:pt x="4" y="24"/>
                  </a:lnTo>
                  <a:lnTo>
                    <a:pt x="1" y="14"/>
                  </a:lnTo>
                  <a:lnTo>
                    <a:pt x="0" y="6"/>
                  </a:lnTo>
                  <a:lnTo>
                    <a:pt x="6" y="7"/>
                  </a:lnTo>
                  <a:lnTo>
                    <a:pt x="19" y="4"/>
                  </a:lnTo>
                  <a:lnTo>
                    <a:pt x="22" y="1"/>
                  </a:lnTo>
                  <a:lnTo>
                    <a:pt x="26" y="0"/>
                  </a:lnTo>
                  <a:lnTo>
                    <a:pt x="28" y="3"/>
                  </a:lnTo>
                  <a:lnTo>
                    <a:pt x="31" y="4"/>
                  </a:lnTo>
                  <a:lnTo>
                    <a:pt x="33" y="5"/>
                  </a:lnTo>
                  <a:lnTo>
                    <a:pt x="37" y="3"/>
                  </a:lnTo>
                  <a:lnTo>
                    <a:pt x="39" y="1"/>
                  </a:lnTo>
                  <a:lnTo>
                    <a:pt x="49" y="1"/>
                  </a:lnTo>
                  <a:lnTo>
                    <a:pt x="59" y="2"/>
                  </a:lnTo>
                  <a:lnTo>
                    <a:pt x="65" y="0"/>
                  </a:lnTo>
                  <a:lnTo>
                    <a:pt x="72" y="2"/>
                  </a:lnTo>
                  <a:lnTo>
                    <a:pt x="74" y="7"/>
                  </a:lnTo>
                  <a:lnTo>
                    <a:pt x="77" y="20"/>
                  </a:lnTo>
                  <a:lnTo>
                    <a:pt x="78" y="41"/>
                  </a:lnTo>
                  <a:lnTo>
                    <a:pt x="75" y="56"/>
                  </a:lnTo>
                  <a:lnTo>
                    <a:pt x="74" y="67"/>
                  </a:lnTo>
                  <a:lnTo>
                    <a:pt x="76" y="76"/>
                  </a:lnTo>
                  <a:lnTo>
                    <a:pt x="82" y="89"/>
                  </a:lnTo>
                  <a:lnTo>
                    <a:pt x="65" y="81"/>
                  </a:lnTo>
                  <a:lnTo>
                    <a:pt x="40" y="85"/>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56" name="Freeform 166"/>
            <p:cNvSpPr>
              <a:spLocks/>
            </p:cNvSpPr>
            <p:nvPr>
              <p:custDataLst>
                <p:tags r:id="rId157"/>
              </p:custDataLst>
            </p:nvPr>
          </p:nvSpPr>
          <p:spPr bwMode="gray">
            <a:xfrm>
              <a:off x="2436714" y="5659773"/>
              <a:ext cx="58399" cy="31200"/>
            </a:xfrm>
            <a:custGeom>
              <a:avLst/>
              <a:gdLst/>
              <a:ahLst/>
              <a:cxnLst>
                <a:cxn ang="0">
                  <a:pos x="29" y="7"/>
                </a:cxn>
                <a:cxn ang="0">
                  <a:pos x="18" y="10"/>
                </a:cxn>
                <a:cxn ang="0">
                  <a:pos x="11" y="13"/>
                </a:cxn>
                <a:cxn ang="0">
                  <a:pos x="5" y="23"/>
                </a:cxn>
                <a:cxn ang="0">
                  <a:pos x="0" y="40"/>
                </a:cxn>
                <a:cxn ang="0">
                  <a:pos x="5" y="37"/>
                </a:cxn>
                <a:cxn ang="0">
                  <a:pos x="15" y="38"/>
                </a:cxn>
                <a:cxn ang="0">
                  <a:pos x="27" y="37"/>
                </a:cxn>
                <a:cxn ang="0">
                  <a:pos x="29" y="36"/>
                </a:cxn>
                <a:cxn ang="0">
                  <a:pos x="36" y="37"/>
                </a:cxn>
                <a:cxn ang="0">
                  <a:pos x="36" y="35"/>
                </a:cxn>
                <a:cxn ang="0">
                  <a:pos x="38" y="32"/>
                </a:cxn>
                <a:cxn ang="0">
                  <a:pos x="41" y="25"/>
                </a:cxn>
                <a:cxn ang="0">
                  <a:pos x="44" y="23"/>
                </a:cxn>
                <a:cxn ang="0">
                  <a:pos x="50" y="21"/>
                </a:cxn>
                <a:cxn ang="0">
                  <a:pos x="61" y="21"/>
                </a:cxn>
                <a:cxn ang="0">
                  <a:pos x="67" y="23"/>
                </a:cxn>
                <a:cxn ang="0">
                  <a:pos x="74" y="21"/>
                </a:cxn>
                <a:cxn ang="0">
                  <a:pos x="74" y="17"/>
                </a:cxn>
                <a:cxn ang="0">
                  <a:pos x="70" y="16"/>
                </a:cxn>
                <a:cxn ang="0">
                  <a:pos x="65" y="14"/>
                </a:cxn>
                <a:cxn ang="0">
                  <a:pos x="62" y="7"/>
                </a:cxn>
                <a:cxn ang="0">
                  <a:pos x="57" y="0"/>
                </a:cxn>
                <a:cxn ang="0">
                  <a:pos x="37" y="7"/>
                </a:cxn>
                <a:cxn ang="0">
                  <a:pos x="29" y="7"/>
                </a:cxn>
              </a:cxnLst>
              <a:rect l="0" t="0" r="r" b="b"/>
              <a:pathLst>
                <a:path w="75" h="41">
                  <a:moveTo>
                    <a:pt x="29" y="7"/>
                  </a:moveTo>
                  <a:lnTo>
                    <a:pt x="18" y="10"/>
                  </a:lnTo>
                  <a:lnTo>
                    <a:pt x="11" y="13"/>
                  </a:lnTo>
                  <a:lnTo>
                    <a:pt x="5" y="23"/>
                  </a:lnTo>
                  <a:lnTo>
                    <a:pt x="0" y="40"/>
                  </a:lnTo>
                  <a:lnTo>
                    <a:pt x="5" y="37"/>
                  </a:lnTo>
                  <a:lnTo>
                    <a:pt x="15" y="38"/>
                  </a:lnTo>
                  <a:lnTo>
                    <a:pt x="27" y="37"/>
                  </a:lnTo>
                  <a:lnTo>
                    <a:pt x="29" y="36"/>
                  </a:lnTo>
                  <a:lnTo>
                    <a:pt x="36" y="37"/>
                  </a:lnTo>
                  <a:lnTo>
                    <a:pt x="36" y="35"/>
                  </a:lnTo>
                  <a:lnTo>
                    <a:pt x="38" y="32"/>
                  </a:lnTo>
                  <a:lnTo>
                    <a:pt x="41" y="25"/>
                  </a:lnTo>
                  <a:lnTo>
                    <a:pt x="44" y="23"/>
                  </a:lnTo>
                  <a:lnTo>
                    <a:pt x="50" y="21"/>
                  </a:lnTo>
                  <a:lnTo>
                    <a:pt x="61" y="21"/>
                  </a:lnTo>
                  <a:lnTo>
                    <a:pt x="67" y="23"/>
                  </a:lnTo>
                  <a:lnTo>
                    <a:pt x="74" y="21"/>
                  </a:lnTo>
                  <a:lnTo>
                    <a:pt x="74" y="17"/>
                  </a:lnTo>
                  <a:lnTo>
                    <a:pt x="70" y="16"/>
                  </a:lnTo>
                  <a:lnTo>
                    <a:pt x="65" y="14"/>
                  </a:lnTo>
                  <a:lnTo>
                    <a:pt x="62" y="7"/>
                  </a:lnTo>
                  <a:lnTo>
                    <a:pt x="57" y="0"/>
                  </a:lnTo>
                  <a:lnTo>
                    <a:pt x="37" y="7"/>
                  </a:lnTo>
                  <a:lnTo>
                    <a:pt x="29" y="7"/>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57" name="Freeform 167"/>
            <p:cNvSpPr>
              <a:spLocks/>
            </p:cNvSpPr>
            <p:nvPr>
              <p:custDataLst>
                <p:tags r:id="rId158"/>
              </p:custDataLst>
            </p:nvPr>
          </p:nvSpPr>
          <p:spPr bwMode="gray">
            <a:xfrm>
              <a:off x="2464714" y="5676573"/>
              <a:ext cx="26400" cy="83199"/>
            </a:xfrm>
            <a:custGeom>
              <a:avLst/>
              <a:gdLst/>
              <a:ahLst/>
              <a:cxnLst>
                <a:cxn ang="0">
                  <a:pos x="13" y="0"/>
                </a:cxn>
                <a:cxn ang="0">
                  <a:pos x="9" y="1"/>
                </a:cxn>
                <a:cxn ang="0">
                  <a:pos x="4" y="6"/>
                </a:cxn>
                <a:cxn ang="0">
                  <a:pos x="1" y="11"/>
                </a:cxn>
                <a:cxn ang="0">
                  <a:pos x="0" y="13"/>
                </a:cxn>
                <a:cxn ang="0">
                  <a:pos x="1" y="18"/>
                </a:cxn>
                <a:cxn ang="0">
                  <a:pos x="6" y="35"/>
                </a:cxn>
                <a:cxn ang="0">
                  <a:pos x="6" y="57"/>
                </a:cxn>
                <a:cxn ang="0">
                  <a:pos x="4" y="66"/>
                </a:cxn>
                <a:cxn ang="0">
                  <a:pos x="2" y="87"/>
                </a:cxn>
                <a:cxn ang="0">
                  <a:pos x="9" y="104"/>
                </a:cxn>
                <a:cxn ang="0">
                  <a:pos x="27" y="106"/>
                </a:cxn>
                <a:cxn ang="0">
                  <a:pos x="32" y="73"/>
                </a:cxn>
                <a:cxn ang="0">
                  <a:pos x="29" y="35"/>
                </a:cxn>
                <a:cxn ang="0">
                  <a:pos x="25" y="7"/>
                </a:cxn>
                <a:cxn ang="0">
                  <a:pos x="19" y="1"/>
                </a:cxn>
                <a:cxn ang="0">
                  <a:pos x="13" y="0"/>
                </a:cxn>
              </a:cxnLst>
              <a:rect l="0" t="0" r="r" b="b"/>
              <a:pathLst>
                <a:path w="33" h="107">
                  <a:moveTo>
                    <a:pt x="13" y="0"/>
                  </a:moveTo>
                  <a:lnTo>
                    <a:pt x="9" y="1"/>
                  </a:lnTo>
                  <a:lnTo>
                    <a:pt x="4" y="6"/>
                  </a:lnTo>
                  <a:lnTo>
                    <a:pt x="1" y="11"/>
                  </a:lnTo>
                  <a:lnTo>
                    <a:pt x="0" y="13"/>
                  </a:lnTo>
                  <a:lnTo>
                    <a:pt x="1" y="18"/>
                  </a:lnTo>
                  <a:lnTo>
                    <a:pt x="6" y="35"/>
                  </a:lnTo>
                  <a:lnTo>
                    <a:pt x="6" y="57"/>
                  </a:lnTo>
                  <a:lnTo>
                    <a:pt x="4" y="66"/>
                  </a:lnTo>
                  <a:lnTo>
                    <a:pt x="2" y="87"/>
                  </a:lnTo>
                  <a:lnTo>
                    <a:pt x="9" y="104"/>
                  </a:lnTo>
                  <a:lnTo>
                    <a:pt x="27" y="106"/>
                  </a:lnTo>
                  <a:lnTo>
                    <a:pt x="32" y="73"/>
                  </a:lnTo>
                  <a:lnTo>
                    <a:pt x="29" y="35"/>
                  </a:lnTo>
                  <a:lnTo>
                    <a:pt x="25" y="7"/>
                  </a:lnTo>
                  <a:lnTo>
                    <a:pt x="19" y="1"/>
                  </a:lnTo>
                  <a:lnTo>
                    <a:pt x="13" y="0"/>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58" name="Freeform 168"/>
            <p:cNvSpPr>
              <a:spLocks/>
            </p:cNvSpPr>
            <p:nvPr>
              <p:custDataLst>
                <p:tags r:id="rId159"/>
              </p:custDataLst>
            </p:nvPr>
          </p:nvSpPr>
          <p:spPr bwMode="gray">
            <a:xfrm>
              <a:off x="2479113" y="5677373"/>
              <a:ext cx="22400" cy="82399"/>
            </a:xfrm>
            <a:custGeom>
              <a:avLst/>
              <a:gdLst/>
              <a:ahLst/>
              <a:cxnLst>
                <a:cxn ang="0">
                  <a:pos x="0" y="0"/>
                </a:cxn>
                <a:cxn ang="0">
                  <a:pos x="14" y="1"/>
                </a:cxn>
                <a:cxn ang="0">
                  <a:pos x="14" y="5"/>
                </a:cxn>
                <a:cxn ang="0">
                  <a:pos x="18" y="12"/>
                </a:cxn>
                <a:cxn ang="0">
                  <a:pos x="22" y="16"/>
                </a:cxn>
                <a:cxn ang="0">
                  <a:pos x="27" y="34"/>
                </a:cxn>
                <a:cxn ang="0">
                  <a:pos x="27" y="95"/>
                </a:cxn>
                <a:cxn ang="0">
                  <a:pos x="22" y="96"/>
                </a:cxn>
                <a:cxn ang="0">
                  <a:pos x="15" y="100"/>
                </a:cxn>
                <a:cxn ang="0">
                  <a:pos x="8" y="105"/>
                </a:cxn>
                <a:cxn ang="0">
                  <a:pos x="10" y="87"/>
                </a:cxn>
                <a:cxn ang="0">
                  <a:pos x="11" y="57"/>
                </a:cxn>
                <a:cxn ang="0">
                  <a:pos x="9" y="26"/>
                </a:cxn>
                <a:cxn ang="0">
                  <a:pos x="5" y="9"/>
                </a:cxn>
                <a:cxn ang="0">
                  <a:pos x="3" y="4"/>
                </a:cxn>
                <a:cxn ang="0">
                  <a:pos x="0" y="0"/>
                </a:cxn>
              </a:cxnLst>
              <a:rect l="0" t="0" r="r" b="b"/>
              <a:pathLst>
                <a:path w="28" h="106">
                  <a:moveTo>
                    <a:pt x="0" y="0"/>
                  </a:moveTo>
                  <a:lnTo>
                    <a:pt x="14" y="1"/>
                  </a:lnTo>
                  <a:lnTo>
                    <a:pt x="14" y="5"/>
                  </a:lnTo>
                  <a:lnTo>
                    <a:pt x="18" y="12"/>
                  </a:lnTo>
                  <a:lnTo>
                    <a:pt x="22" y="16"/>
                  </a:lnTo>
                  <a:lnTo>
                    <a:pt x="27" y="34"/>
                  </a:lnTo>
                  <a:lnTo>
                    <a:pt x="27" y="95"/>
                  </a:lnTo>
                  <a:lnTo>
                    <a:pt x="22" y="96"/>
                  </a:lnTo>
                  <a:lnTo>
                    <a:pt x="15" y="100"/>
                  </a:lnTo>
                  <a:lnTo>
                    <a:pt x="8" y="105"/>
                  </a:lnTo>
                  <a:lnTo>
                    <a:pt x="10" y="87"/>
                  </a:lnTo>
                  <a:lnTo>
                    <a:pt x="11" y="57"/>
                  </a:lnTo>
                  <a:lnTo>
                    <a:pt x="9" y="26"/>
                  </a:lnTo>
                  <a:lnTo>
                    <a:pt x="5" y="9"/>
                  </a:lnTo>
                  <a:lnTo>
                    <a:pt x="3" y="4"/>
                  </a:lnTo>
                  <a:lnTo>
                    <a:pt x="0" y="0"/>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59" name="Freeform 169"/>
            <p:cNvSpPr>
              <a:spLocks/>
            </p:cNvSpPr>
            <p:nvPr>
              <p:custDataLst>
                <p:tags r:id="rId160"/>
              </p:custDataLst>
            </p:nvPr>
          </p:nvSpPr>
          <p:spPr bwMode="gray">
            <a:xfrm>
              <a:off x="2491113" y="5671773"/>
              <a:ext cx="31200" cy="79999"/>
            </a:xfrm>
            <a:custGeom>
              <a:avLst/>
              <a:gdLst/>
              <a:ahLst/>
              <a:cxnLst>
                <a:cxn ang="0">
                  <a:pos x="12" y="102"/>
                </a:cxn>
                <a:cxn ang="0">
                  <a:pos x="12" y="36"/>
                </a:cxn>
                <a:cxn ang="0">
                  <a:pos x="8" y="25"/>
                </a:cxn>
                <a:cxn ang="0">
                  <a:pos x="4" y="19"/>
                </a:cxn>
                <a:cxn ang="0">
                  <a:pos x="0" y="14"/>
                </a:cxn>
                <a:cxn ang="0">
                  <a:pos x="0" y="7"/>
                </a:cxn>
                <a:cxn ang="0">
                  <a:pos x="13" y="6"/>
                </a:cxn>
                <a:cxn ang="0">
                  <a:pos x="14" y="0"/>
                </a:cxn>
                <a:cxn ang="0">
                  <a:pos x="25" y="9"/>
                </a:cxn>
                <a:cxn ang="0">
                  <a:pos x="35" y="18"/>
                </a:cxn>
                <a:cxn ang="0">
                  <a:pos x="40" y="29"/>
                </a:cxn>
                <a:cxn ang="0">
                  <a:pos x="37" y="47"/>
                </a:cxn>
                <a:cxn ang="0">
                  <a:pos x="35" y="56"/>
                </a:cxn>
                <a:cxn ang="0">
                  <a:pos x="34" y="82"/>
                </a:cxn>
                <a:cxn ang="0">
                  <a:pos x="33" y="96"/>
                </a:cxn>
                <a:cxn ang="0">
                  <a:pos x="12" y="102"/>
                </a:cxn>
              </a:cxnLst>
              <a:rect l="0" t="0" r="r" b="b"/>
              <a:pathLst>
                <a:path w="41" h="103">
                  <a:moveTo>
                    <a:pt x="12" y="102"/>
                  </a:moveTo>
                  <a:lnTo>
                    <a:pt x="12" y="36"/>
                  </a:lnTo>
                  <a:lnTo>
                    <a:pt x="8" y="25"/>
                  </a:lnTo>
                  <a:lnTo>
                    <a:pt x="4" y="19"/>
                  </a:lnTo>
                  <a:lnTo>
                    <a:pt x="0" y="14"/>
                  </a:lnTo>
                  <a:lnTo>
                    <a:pt x="0" y="7"/>
                  </a:lnTo>
                  <a:lnTo>
                    <a:pt x="13" y="6"/>
                  </a:lnTo>
                  <a:lnTo>
                    <a:pt x="14" y="0"/>
                  </a:lnTo>
                  <a:lnTo>
                    <a:pt x="25" y="9"/>
                  </a:lnTo>
                  <a:lnTo>
                    <a:pt x="35" y="18"/>
                  </a:lnTo>
                  <a:lnTo>
                    <a:pt x="40" y="29"/>
                  </a:lnTo>
                  <a:lnTo>
                    <a:pt x="37" y="47"/>
                  </a:lnTo>
                  <a:lnTo>
                    <a:pt x="35" y="56"/>
                  </a:lnTo>
                  <a:lnTo>
                    <a:pt x="34" y="82"/>
                  </a:lnTo>
                  <a:lnTo>
                    <a:pt x="33" y="96"/>
                  </a:lnTo>
                  <a:lnTo>
                    <a:pt x="12" y="102"/>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60" name="Freeform 170"/>
            <p:cNvSpPr>
              <a:spLocks/>
            </p:cNvSpPr>
            <p:nvPr>
              <p:custDataLst>
                <p:tags r:id="rId161"/>
              </p:custDataLst>
            </p:nvPr>
          </p:nvSpPr>
          <p:spPr bwMode="gray">
            <a:xfrm>
              <a:off x="2368715" y="5420575"/>
              <a:ext cx="120799" cy="99199"/>
            </a:xfrm>
            <a:custGeom>
              <a:avLst/>
              <a:gdLst/>
              <a:ahLst/>
              <a:cxnLst>
                <a:cxn ang="0">
                  <a:pos x="0" y="119"/>
                </a:cxn>
                <a:cxn ang="0">
                  <a:pos x="2" y="116"/>
                </a:cxn>
                <a:cxn ang="0">
                  <a:pos x="13" y="110"/>
                </a:cxn>
                <a:cxn ang="0">
                  <a:pos x="23" y="105"/>
                </a:cxn>
                <a:cxn ang="0">
                  <a:pos x="34" y="93"/>
                </a:cxn>
                <a:cxn ang="0">
                  <a:pos x="46" y="79"/>
                </a:cxn>
                <a:cxn ang="0">
                  <a:pos x="45" y="68"/>
                </a:cxn>
                <a:cxn ang="0">
                  <a:pos x="49" y="60"/>
                </a:cxn>
                <a:cxn ang="0">
                  <a:pos x="58" y="47"/>
                </a:cxn>
                <a:cxn ang="0">
                  <a:pos x="62" y="40"/>
                </a:cxn>
                <a:cxn ang="0">
                  <a:pos x="68" y="35"/>
                </a:cxn>
                <a:cxn ang="0">
                  <a:pos x="75" y="29"/>
                </a:cxn>
                <a:cxn ang="0">
                  <a:pos x="76" y="7"/>
                </a:cxn>
                <a:cxn ang="0">
                  <a:pos x="80" y="0"/>
                </a:cxn>
                <a:cxn ang="0">
                  <a:pos x="84" y="3"/>
                </a:cxn>
                <a:cxn ang="0">
                  <a:pos x="96" y="8"/>
                </a:cxn>
                <a:cxn ang="0">
                  <a:pos x="112" y="11"/>
                </a:cxn>
                <a:cxn ang="0">
                  <a:pos x="131" y="12"/>
                </a:cxn>
                <a:cxn ang="0">
                  <a:pos x="137" y="14"/>
                </a:cxn>
                <a:cxn ang="0">
                  <a:pos x="141" y="16"/>
                </a:cxn>
                <a:cxn ang="0">
                  <a:pos x="144" y="23"/>
                </a:cxn>
                <a:cxn ang="0">
                  <a:pos x="145" y="36"/>
                </a:cxn>
                <a:cxn ang="0">
                  <a:pos x="145" y="42"/>
                </a:cxn>
                <a:cxn ang="0">
                  <a:pos x="148" y="46"/>
                </a:cxn>
                <a:cxn ang="0">
                  <a:pos x="155" y="54"/>
                </a:cxn>
                <a:cxn ang="0">
                  <a:pos x="145" y="54"/>
                </a:cxn>
                <a:cxn ang="0">
                  <a:pos x="137" y="55"/>
                </a:cxn>
                <a:cxn ang="0">
                  <a:pos x="134" y="61"/>
                </a:cxn>
                <a:cxn ang="0">
                  <a:pos x="131" y="74"/>
                </a:cxn>
                <a:cxn ang="0">
                  <a:pos x="81" y="91"/>
                </a:cxn>
                <a:cxn ang="0">
                  <a:pos x="67" y="97"/>
                </a:cxn>
                <a:cxn ang="0">
                  <a:pos x="58" y="103"/>
                </a:cxn>
                <a:cxn ang="0">
                  <a:pos x="47" y="109"/>
                </a:cxn>
                <a:cxn ang="0">
                  <a:pos x="51" y="126"/>
                </a:cxn>
                <a:cxn ang="0">
                  <a:pos x="0" y="119"/>
                </a:cxn>
              </a:cxnLst>
              <a:rect l="0" t="0" r="r" b="b"/>
              <a:pathLst>
                <a:path w="156" h="127">
                  <a:moveTo>
                    <a:pt x="0" y="119"/>
                  </a:moveTo>
                  <a:lnTo>
                    <a:pt x="2" y="116"/>
                  </a:lnTo>
                  <a:lnTo>
                    <a:pt x="13" y="110"/>
                  </a:lnTo>
                  <a:lnTo>
                    <a:pt x="23" y="105"/>
                  </a:lnTo>
                  <a:lnTo>
                    <a:pt x="34" y="93"/>
                  </a:lnTo>
                  <a:lnTo>
                    <a:pt x="46" y="79"/>
                  </a:lnTo>
                  <a:lnTo>
                    <a:pt x="45" y="68"/>
                  </a:lnTo>
                  <a:lnTo>
                    <a:pt x="49" y="60"/>
                  </a:lnTo>
                  <a:lnTo>
                    <a:pt x="58" y="47"/>
                  </a:lnTo>
                  <a:lnTo>
                    <a:pt x="62" y="40"/>
                  </a:lnTo>
                  <a:lnTo>
                    <a:pt x="68" y="35"/>
                  </a:lnTo>
                  <a:lnTo>
                    <a:pt x="75" y="29"/>
                  </a:lnTo>
                  <a:lnTo>
                    <a:pt x="76" y="7"/>
                  </a:lnTo>
                  <a:lnTo>
                    <a:pt x="80" y="0"/>
                  </a:lnTo>
                  <a:lnTo>
                    <a:pt x="84" y="3"/>
                  </a:lnTo>
                  <a:lnTo>
                    <a:pt x="96" y="8"/>
                  </a:lnTo>
                  <a:lnTo>
                    <a:pt x="112" y="11"/>
                  </a:lnTo>
                  <a:lnTo>
                    <a:pt x="131" y="12"/>
                  </a:lnTo>
                  <a:lnTo>
                    <a:pt x="137" y="14"/>
                  </a:lnTo>
                  <a:lnTo>
                    <a:pt x="141" y="16"/>
                  </a:lnTo>
                  <a:lnTo>
                    <a:pt x="144" y="23"/>
                  </a:lnTo>
                  <a:lnTo>
                    <a:pt x="145" y="36"/>
                  </a:lnTo>
                  <a:lnTo>
                    <a:pt x="145" y="42"/>
                  </a:lnTo>
                  <a:lnTo>
                    <a:pt x="148" y="46"/>
                  </a:lnTo>
                  <a:lnTo>
                    <a:pt x="155" y="54"/>
                  </a:lnTo>
                  <a:lnTo>
                    <a:pt x="145" y="54"/>
                  </a:lnTo>
                  <a:lnTo>
                    <a:pt x="137" y="55"/>
                  </a:lnTo>
                  <a:lnTo>
                    <a:pt x="134" y="61"/>
                  </a:lnTo>
                  <a:lnTo>
                    <a:pt x="131" y="74"/>
                  </a:lnTo>
                  <a:lnTo>
                    <a:pt x="81" y="91"/>
                  </a:lnTo>
                  <a:lnTo>
                    <a:pt x="67" y="97"/>
                  </a:lnTo>
                  <a:lnTo>
                    <a:pt x="58" y="103"/>
                  </a:lnTo>
                  <a:lnTo>
                    <a:pt x="47" y="109"/>
                  </a:lnTo>
                  <a:lnTo>
                    <a:pt x="51" y="126"/>
                  </a:lnTo>
                  <a:lnTo>
                    <a:pt x="0" y="119"/>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61" name="Freeform 171"/>
            <p:cNvSpPr>
              <a:spLocks/>
            </p:cNvSpPr>
            <p:nvPr>
              <p:custDataLst>
                <p:tags r:id="rId162"/>
              </p:custDataLst>
            </p:nvPr>
          </p:nvSpPr>
          <p:spPr bwMode="gray">
            <a:xfrm>
              <a:off x="2567112" y="5405376"/>
              <a:ext cx="40800" cy="87199"/>
            </a:xfrm>
            <a:custGeom>
              <a:avLst/>
              <a:gdLst/>
              <a:ahLst/>
              <a:cxnLst>
                <a:cxn ang="0">
                  <a:pos x="9" y="12"/>
                </a:cxn>
                <a:cxn ang="0">
                  <a:pos x="7" y="14"/>
                </a:cxn>
                <a:cxn ang="0">
                  <a:pos x="5" y="21"/>
                </a:cxn>
                <a:cxn ang="0">
                  <a:pos x="5" y="27"/>
                </a:cxn>
                <a:cxn ang="0">
                  <a:pos x="5" y="33"/>
                </a:cxn>
                <a:cxn ang="0">
                  <a:pos x="1" y="38"/>
                </a:cxn>
                <a:cxn ang="0">
                  <a:pos x="0" y="42"/>
                </a:cxn>
                <a:cxn ang="0">
                  <a:pos x="2" y="48"/>
                </a:cxn>
                <a:cxn ang="0">
                  <a:pos x="3" y="53"/>
                </a:cxn>
                <a:cxn ang="0">
                  <a:pos x="3" y="57"/>
                </a:cxn>
                <a:cxn ang="0">
                  <a:pos x="7" y="63"/>
                </a:cxn>
                <a:cxn ang="0">
                  <a:pos x="8" y="64"/>
                </a:cxn>
                <a:cxn ang="0">
                  <a:pos x="10" y="67"/>
                </a:cxn>
                <a:cxn ang="0">
                  <a:pos x="14" y="87"/>
                </a:cxn>
                <a:cxn ang="0">
                  <a:pos x="18" y="103"/>
                </a:cxn>
                <a:cxn ang="0">
                  <a:pos x="22" y="112"/>
                </a:cxn>
                <a:cxn ang="0">
                  <a:pos x="32" y="103"/>
                </a:cxn>
                <a:cxn ang="0">
                  <a:pos x="37" y="97"/>
                </a:cxn>
                <a:cxn ang="0">
                  <a:pos x="40" y="92"/>
                </a:cxn>
                <a:cxn ang="0">
                  <a:pos x="37" y="87"/>
                </a:cxn>
                <a:cxn ang="0">
                  <a:pos x="37" y="84"/>
                </a:cxn>
                <a:cxn ang="0">
                  <a:pos x="42" y="82"/>
                </a:cxn>
                <a:cxn ang="0">
                  <a:pos x="46" y="78"/>
                </a:cxn>
                <a:cxn ang="0">
                  <a:pos x="46" y="73"/>
                </a:cxn>
                <a:cxn ang="0">
                  <a:pos x="44" y="60"/>
                </a:cxn>
                <a:cxn ang="0">
                  <a:pos x="42" y="57"/>
                </a:cxn>
                <a:cxn ang="0">
                  <a:pos x="42" y="54"/>
                </a:cxn>
                <a:cxn ang="0">
                  <a:pos x="44" y="49"/>
                </a:cxn>
                <a:cxn ang="0">
                  <a:pos x="49" y="45"/>
                </a:cxn>
                <a:cxn ang="0">
                  <a:pos x="50" y="43"/>
                </a:cxn>
                <a:cxn ang="0">
                  <a:pos x="48" y="39"/>
                </a:cxn>
                <a:cxn ang="0">
                  <a:pos x="46" y="37"/>
                </a:cxn>
                <a:cxn ang="0">
                  <a:pos x="45" y="26"/>
                </a:cxn>
                <a:cxn ang="0">
                  <a:pos x="52" y="18"/>
                </a:cxn>
                <a:cxn ang="0">
                  <a:pos x="48" y="12"/>
                </a:cxn>
                <a:cxn ang="0">
                  <a:pos x="32" y="1"/>
                </a:cxn>
                <a:cxn ang="0">
                  <a:pos x="29" y="0"/>
                </a:cxn>
                <a:cxn ang="0">
                  <a:pos x="18" y="2"/>
                </a:cxn>
                <a:cxn ang="0">
                  <a:pos x="9" y="12"/>
                </a:cxn>
              </a:cxnLst>
              <a:rect l="0" t="0" r="r" b="b"/>
              <a:pathLst>
                <a:path w="53" h="113">
                  <a:moveTo>
                    <a:pt x="9" y="12"/>
                  </a:moveTo>
                  <a:lnTo>
                    <a:pt x="7" y="14"/>
                  </a:lnTo>
                  <a:lnTo>
                    <a:pt x="5" y="21"/>
                  </a:lnTo>
                  <a:lnTo>
                    <a:pt x="5" y="27"/>
                  </a:lnTo>
                  <a:lnTo>
                    <a:pt x="5" y="33"/>
                  </a:lnTo>
                  <a:lnTo>
                    <a:pt x="1" y="38"/>
                  </a:lnTo>
                  <a:lnTo>
                    <a:pt x="0" y="42"/>
                  </a:lnTo>
                  <a:lnTo>
                    <a:pt x="2" y="48"/>
                  </a:lnTo>
                  <a:lnTo>
                    <a:pt x="3" y="53"/>
                  </a:lnTo>
                  <a:lnTo>
                    <a:pt x="3" y="57"/>
                  </a:lnTo>
                  <a:lnTo>
                    <a:pt x="7" y="63"/>
                  </a:lnTo>
                  <a:lnTo>
                    <a:pt x="8" y="64"/>
                  </a:lnTo>
                  <a:lnTo>
                    <a:pt x="10" y="67"/>
                  </a:lnTo>
                  <a:lnTo>
                    <a:pt x="14" y="87"/>
                  </a:lnTo>
                  <a:lnTo>
                    <a:pt x="18" y="103"/>
                  </a:lnTo>
                  <a:lnTo>
                    <a:pt x="22" y="112"/>
                  </a:lnTo>
                  <a:lnTo>
                    <a:pt x="32" y="103"/>
                  </a:lnTo>
                  <a:lnTo>
                    <a:pt x="37" y="97"/>
                  </a:lnTo>
                  <a:lnTo>
                    <a:pt x="40" y="92"/>
                  </a:lnTo>
                  <a:lnTo>
                    <a:pt x="37" y="87"/>
                  </a:lnTo>
                  <a:lnTo>
                    <a:pt x="37" y="84"/>
                  </a:lnTo>
                  <a:lnTo>
                    <a:pt x="42" y="82"/>
                  </a:lnTo>
                  <a:lnTo>
                    <a:pt x="46" y="78"/>
                  </a:lnTo>
                  <a:lnTo>
                    <a:pt x="46" y="73"/>
                  </a:lnTo>
                  <a:lnTo>
                    <a:pt x="44" y="60"/>
                  </a:lnTo>
                  <a:lnTo>
                    <a:pt x="42" y="57"/>
                  </a:lnTo>
                  <a:lnTo>
                    <a:pt x="42" y="54"/>
                  </a:lnTo>
                  <a:lnTo>
                    <a:pt x="44" y="49"/>
                  </a:lnTo>
                  <a:lnTo>
                    <a:pt x="49" y="45"/>
                  </a:lnTo>
                  <a:lnTo>
                    <a:pt x="50" y="43"/>
                  </a:lnTo>
                  <a:lnTo>
                    <a:pt x="48" y="39"/>
                  </a:lnTo>
                  <a:lnTo>
                    <a:pt x="46" y="37"/>
                  </a:lnTo>
                  <a:lnTo>
                    <a:pt x="45" y="26"/>
                  </a:lnTo>
                  <a:lnTo>
                    <a:pt x="52" y="18"/>
                  </a:lnTo>
                  <a:lnTo>
                    <a:pt x="48" y="12"/>
                  </a:lnTo>
                  <a:lnTo>
                    <a:pt x="32" y="1"/>
                  </a:lnTo>
                  <a:lnTo>
                    <a:pt x="29" y="0"/>
                  </a:lnTo>
                  <a:lnTo>
                    <a:pt x="18" y="2"/>
                  </a:lnTo>
                  <a:lnTo>
                    <a:pt x="9" y="12"/>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62" name="Freeform 172"/>
            <p:cNvSpPr>
              <a:spLocks/>
            </p:cNvSpPr>
            <p:nvPr>
              <p:custDataLst>
                <p:tags r:id="rId163"/>
              </p:custDataLst>
            </p:nvPr>
          </p:nvSpPr>
          <p:spPr bwMode="gray">
            <a:xfrm>
              <a:off x="2583912" y="5453375"/>
              <a:ext cx="160798" cy="155998"/>
            </a:xfrm>
            <a:custGeom>
              <a:avLst/>
              <a:gdLst/>
              <a:ahLst/>
              <a:cxnLst>
                <a:cxn ang="0">
                  <a:pos x="206" y="34"/>
                </a:cxn>
                <a:cxn ang="0">
                  <a:pos x="199" y="32"/>
                </a:cxn>
                <a:cxn ang="0">
                  <a:pos x="183" y="25"/>
                </a:cxn>
                <a:cxn ang="0">
                  <a:pos x="171" y="20"/>
                </a:cxn>
                <a:cxn ang="0">
                  <a:pos x="141" y="25"/>
                </a:cxn>
                <a:cxn ang="0">
                  <a:pos x="137" y="30"/>
                </a:cxn>
                <a:cxn ang="0">
                  <a:pos x="137" y="36"/>
                </a:cxn>
                <a:cxn ang="0">
                  <a:pos x="140" y="45"/>
                </a:cxn>
                <a:cxn ang="0">
                  <a:pos x="139" y="50"/>
                </a:cxn>
                <a:cxn ang="0">
                  <a:pos x="136" y="53"/>
                </a:cxn>
                <a:cxn ang="0">
                  <a:pos x="127" y="56"/>
                </a:cxn>
                <a:cxn ang="0">
                  <a:pos x="106" y="50"/>
                </a:cxn>
                <a:cxn ang="0">
                  <a:pos x="93" y="41"/>
                </a:cxn>
                <a:cxn ang="0">
                  <a:pos x="85" y="29"/>
                </a:cxn>
                <a:cxn ang="0">
                  <a:pos x="80" y="18"/>
                </a:cxn>
                <a:cxn ang="0">
                  <a:pos x="78" y="14"/>
                </a:cxn>
                <a:cxn ang="0">
                  <a:pos x="58" y="12"/>
                </a:cxn>
                <a:cxn ang="0">
                  <a:pos x="54" y="7"/>
                </a:cxn>
                <a:cxn ang="0">
                  <a:pos x="46" y="5"/>
                </a:cxn>
                <a:cxn ang="0">
                  <a:pos x="37" y="3"/>
                </a:cxn>
                <a:cxn ang="0">
                  <a:pos x="23" y="0"/>
                </a:cxn>
                <a:cxn ang="0">
                  <a:pos x="24" y="6"/>
                </a:cxn>
                <a:cxn ang="0">
                  <a:pos x="24" y="16"/>
                </a:cxn>
                <a:cxn ang="0">
                  <a:pos x="19" y="19"/>
                </a:cxn>
                <a:cxn ang="0">
                  <a:pos x="17" y="20"/>
                </a:cxn>
                <a:cxn ang="0">
                  <a:pos x="15" y="25"/>
                </a:cxn>
                <a:cxn ang="0">
                  <a:pos x="17" y="28"/>
                </a:cxn>
                <a:cxn ang="0">
                  <a:pos x="17" y="29"/>
                </a:cxn>
                <a:cxn ang="0">
                  <a:pos x="14" y="36"/>
                </a:cxn>
                <a:cxn ang="0">
                  <a:pos x="0" y="49"/>
                </a:cxn>
                <a:cxn ang="0">
                  <a:pos x="2" y="51"/>
                </a:cxn>
                <a:cxn ang="0">
                  <a:pos x="6" y="80"/>
                </a:cxn>
                <a:cxn ang="0">
                  <a:pos x="11" y="86"/>
                </a:cxn>
                <a:cxn ang="0">
                  <a:pos x="12" y="97"/>
                </a:cxn>
                <a:cxn ang="0">
                  <a:pos x="9" y="106"/>
                </a:cxn>
                <a:cxn ang="0">
                  <a:pos x="12" y="109"/>
                </a:cxn>
                <a:cxn ang="0">
                  <a:pos x="15" y="119"/>
                </a:cxn>
                <a:cxn ang="0">
                  <a:pos x="28" y="139"/>
                </a:cxn>
                <a:cxn ang="0">
                  <a:pos x="32" y="139"/>
                </a:cxn>
                <a:cxn ang="0">
                  <a:pos x="39" y="142"/>
                </a:cxn>
                <a:cxn ang="0">
                  <a:pos x="47" y="156"/>
                </a:cxn>
                <a:cxn ang="0">
                  <a:pos x="76" y="154"/>
                </a:cxn>
                <a:cxn ang="0">
                  <a:pos x="183" y="200"/>
                </a:cxn>
                <a:cxn ang="0">
                  <a:pos x="183" y="182"/>
                </a:cxn>
                <a:cxn ang="0">
                  <a:pos x="206" y="182"/>
                </a:cxn>
                <a:cxn ang="0">
                  <a:pos x="206" y="34"/>
                </a:cxn>
              </a:cxnLst>
              <a:rect l="0" t="0" r="r" b="b"/>
              <a:pathLst>
                <a:path w="207" h="201">
                  <a:moveTo>
                    <a:pt x="206" y="34"/>
                  </a:moveTo>
                  <a:lnTo>
                    <a:pt x="199" y="32"/>
                  </a:lnTo>
                  <a:lnTo>
                    <a:pt x="183" y="25"/>
                  </a:lnTo>
                  <a:lnTo>
                    <a:pt x="171" y="20"/>
                  </a:lnTo>
                  <a:lnTo>
                    <a:pt x="141" y="25"/>
                  </a:lnTo>
                  <a:lnTo>
                    <a:pt x="137" y="30"/>
                  </a:lnTo>
                  <a:lnTo>
                    <a:pt x="137" y="36"/>
                  </a:lnTo>
                  <a:lnTo>
                    <a:pt x="140" y="45"/>
                  </a:lnTo>
                  <a:lnTo>
                    <a:pt x="139" y="50"/>
                  </a:lnTo>
                  <a:lnTo>
                    <a:pt x="136" y="53"/>
                  </a:lnTo>
                  <a:lnTo>
                    <a:pt x="127" y="56"/>
                  </a:lnTo>
                  <a:lnTo>
                    <a:pt x="106" y="50"/>
                  </a:lnTo>
                  <a:lnTo>
                    <a:pt x="93" y="41"/>
                  </a:lnTo>
                  <a:lnTo>
                    <a:pt x="85" y="29"/>
                  </a:lnTo>
                  <a:lnTo>
                    <a:pt x="80" y="18"/>
                  </a:lnTo>
                  <a:lnTo>
                    <a:pt x="78" y="14"/>
                  </a:lnTo>
                  <a:lnTo>
                    <a:pt x="58" y="12"/>
                  </a:lnTo>
                  <a:lnTo>
                    <a:pt x="54" y="7"/>
                  </a:lnTo>
                  <a:lnTo>
                    <a:pt x="46" y="5"/>
                  </a:lnTo>
                  <a:lnTo>
                    <a:pt x="37" y="3"/>
                  </a:lnTo>
                  <a:lnTo>
                    <a:pt x="23" y="0"/>
                  </a:lnTo>
                  <a:lnTo>
                    <a:pt x="24" y="6"/>
                  </a:lnTo>
                  <a:lnTo>
                    <a:pt x="24" y="16"/>
                  </a:lnTo>
                  <a:lnTo>
                    <a:pt x="19" y="19"/>
                  </a:lnTo>
                  <a:lnTo>
                    <a:pt x="17" y="20"/>
                  </a:lnTo>
                  <a:lnTo>
                    <a:pt x="15" y="25"/>
                  </a:lnTo>
                  <a:lnTo>
                    <a:pt x="17" y="28"/>
                  </a:lnTo>
                  <a:lnTo>
                    <a:pt x="17" y="29"/>
                  </a:lnTo>
                  <a:lnTo>
                    <a:pt x="14" y="36"/>
                  </a:lnTo>
                  <a:lnTo>
                    <a:pt x="0" y="49"/>
                  </a:lnTo>
                  <a:lnTo>
                    <a:pt x="2" y="51"/>
                  </a:lnTo>
                  <a:lnTo>
                    <a:pt x="6" y="80"/>
                  </a:lnTo>
                  <a:lnTo>
                    <a:pt x="11" y="86"/>
                  </a:lnTo>
                  <a:lnTo>
                    <a:pt x="12" y="97"/>
                  </a:lnTo>
                  <a:lnTo>
                    <a:pt x="9" y="106"/>
                  </a:lnTo>
                  <a:lnTo>
                    <a:pt x="12" y="109"/>
                  </a:lnTo>
                  <a:lnTo>
                    <a:pt x="15" y="119"/>
                  </a:lnTo>
                  <a:lnTo>
                    <a:pt x="28" y="139"/>
                  </a:lnTo>
                  <a:lnTo>
                    <a:pt x="32" y="139"/>
                  </a:lnTo>
                  <a:lnTo>
                    <a:pt x="39" y="142"/>
                  </a:lnTo>
                  <a:lnTo>
                    <a:pt x="47" y="156"/>
                  </a:lnTo>
                  <a:lnTo>
                    <a:pt x="76" y="154"/>
                  </a:lnTo>
                  <a:lnTo>
                    <a:pt x="183" y="200"/>
                  </a:lnTo>
                  <a:lnTo>
                    <a:pt x="183" y="182"/>
                  </a:lnTo>
                  <a:lnTo>
                    <a:pt x="206" y="182"/>
                  </a:lnTo>
                  <a:lnTo>
                    <a:pt x="206" y="34"/>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63" name="Freeform 173"/>
            <p:cNvSpPr>
              <a:spLocks/>
            </p:cNvSpPr>
            <p:nvPr>
              <p:custDataLst>
                <p:tags r:id="rId164"/>
              </p:custDataLst>
            </p:nvPr>
          </p:nvSpPr>
          <p:spPr bwMode="gray">
            <a:xfrm>
              <a:off x="2514313" y="5669373"/>
              <a:ext cx="115999" cy="93599"/>
            </a:xfrm>
            <a:custGeom>
              <a:avLst/>
              <a:gdLst/>
              <a:ahLst/>
              <a:cxnLst>
                <a:cxn ang="0">
                  <a:pos x="148" y="0"/>
                </a:cxn>
                <a:cxn ang="0">
                  <a:pos x="139" y="0"/>
                </a:cxn>
                <a:cxn ang="0">
                  <a:pos x="130" y="2"/>
                </a:cxn>
                <a:cxn ang="0">
                  <a:pos x="121" y="7"/>
                </a:cxn>
                <a:cxn ang="0">
                  <a:pos x="109" y="2"/>
                </a:cxn>
                <a:cxn ang="0">
                  <a:pos x="97" y="3"/>
                </a:cxn>
                <a:cxn ang="0">
                  <a:pos x="85" y="7"/>
                </a:cxn>
                <a:cxn ang="0">
                  <a:pos x="76" y="5"/>
                </a:cxn>
                <a:cxn ang="0">
                  <a:pos x="70" y="9"/>
                </a:cxn>
                <a:cxn ang="0">
                  <a:pos x="62" y="16"/>
                </a:cxn>
                <a:cxn ang="0">
                  <a:pos x="57" y="11"/>
                </a:cxn>
                <a:cxn ang="0">
                  <a:pos x="50" y="8"/>
                </a:cxn>
                <a:cxn ang="0">
                  <a:pos x="41" y="6"/>
                </a:cxn>
                <a:cxn ang="0">
                  <a:pos x="30" y="4"/>
                </a:cxn>
                <a:cxn ang="0">
                  <a:pos x="16" y="7"/>
                </a:cxn>
                <a:cxn ang="0">
                  <a:pos x="8" y="12"/>
                </a:cxn>
                <a:cxn ang="0">
                  <a:pos x="3" y="20"/>
                </a:cxn>
                <a:cxn ang="0">
                  <a:pos x="5" y="27"/>
                </a:cxn>
                <a:cxn ang="0">
                  <a:pos x="6" y="45"/>
                </a:cxn>
                <a:cxn ang="0">
                  <a:pos x="4" y="52"/>
                </a:cxn>
                <a:cxn ang="0">
                  <a:pos x="1" y="69"/>
                </a:cxn>
                <a:cxn ang="0">
                  <a:pos x="0" y="98"/>
                </a:cxn>
                <a:cxn ang="0">
                  <a:pos x="15" y="98"/>
                </a:cxn>
                <a:cxn ang="0">
                  <a:pos x="24" y="105"/>
                </a:cxn>
                <a:cxn ang="0">
                  <a:pos x="34" y="111"/>
                </a:cxn>
                <a:cxn ang="0">
                  <a:pos x="48" y="116"/>
                </a:cxn>
                <a:cxn ang="0">
                  <a:pos x="63" y="119"/>
                </a:cxn>
                <a:cxn ang="0">
                  <a:pos x="87" y="117"/>
                </a:cxn>
                <a:cxn ang="0">
                  <a:pos x="95" y="101"/>
                </a:cxn>
                <a:cxn ang="0">
                  <a:pos x="95" y="87"/>
                </a:cxn>
                <a:cxn ang="0">
                  <a:pos x="104" y="73"/>
                </a:cxn>
                <a:cxn ang="0">
                  <a:pos x="113" y="68"/>
                </a:cxn>
                <a:cxn ang="0">
                  <a:pos x="123" y="70"/>
                </a:cxn>
                <a:cxn ang="0">
                  <a:pos x="130" y="69"/>
                </a:cxn>
                <a:cxn ang="0">
                  <a:pos x="135" y="62"/>
                </a:cxn>
                <a:cxn ang="0">
                  <a:pos x="143" y="46"/>
                </a:cxn>
                <a:cxn ang="0">
                  <a:pos x="145" y="23"/>
                </a:cxn>
                <a:cxn ang="0">
                  <a:pos x="145" y="7"/>
                </a:cxn>
                <a:cxn ang="0">
                  <a:pos x="148" y="0"/>
                </a:cxn>
              </a:cxnLst>
              <a:rect l="0" t="0" r="r" b="b"/>
              <a:pathLst>
                <a:path w="149" h="120">
                  <a:moveTo>
                    <a:pt x="148" y="0"/>
                  </a:moveTo>
                  <a:lnTo>
                    <a:pt x="139" y="0"/>
                  </a:lnTo>
                  <a:lnTo>
                    <a:pt x="130" y="2"/>
                  </a:lnTo>
                  <a:lnTo>
                    <a:pt x="121" y="7"/>
                  </a:lnTo>
                  <a:lnTo>
                    <a:pt x="109" y="2"/>
                  </a:lnTo>
                  <a:lnTo>
                    <a:pt x="97" y="3"/>
                  </a:lnTo>
                  <a:lnTo>
                    <a:pt x="85" y="7"/>
                  </a:lnTo>
                  <a:lnTo>
                    <a:pt x="76" y="5"/>
                  </a:lnTo>
                  <a:lnTo>
                    <a:pt x="70" y="9"/>
                  </a:lnTo>
                  <a:lnTo>
                    <a:pt x="62" y="16"/>
                  </a:lnTo>
                  <a:lnTo>
                    <a:pt x="57" y="11"/>
                  </a:lnTo>
                  <a:lnTo>
                    <a:pt x="50" y="8"/>
                  </a:lnTo>
                  <a:lnTo>
                    <a:pt x="41" y="6"/>
                  </a:lnTo>
                  <a:lnTo>
                    <a:pt x="30" y="4"/>
                  </a:lnTo>
                  <a:lnTo>
                    <a:pt x="16" y="7"/>
                  </a:lnTo>
                  <a:lnTo>
                    <a:pt x="8" y="12"/>
                  </a:lnTo>
                  <a:lnTo>
                    <a:pt x="3" y="20"/>
                  </a:lnTo>
                  <a:lnTo>
                    <a:pt x="5" y="27"/>
                  </a:lnTo>
                  <a:lnTo>
                    <a:pt x="6" y="45"/>
                  </a:lnTo>
                  <a:lnTo>
                    <a:pt x="4" y="52"/>
                  </a:lnTo>
                  <a:lnTo>
                    <a:pt x="1" y="69"/>
                  </a:lnTo>
                  <a:lnTo>
                    <a:pt x="0" y="98"/>
                  </a:lnTo>
                  <a:lnTo>
                    <a:pt x="15" y="98"/>
                  </a:lnTo>
                  <a:lnTo>
                    <a:pt x="24" y="105"/>
                  </a:lnTo>
                  <a:lnTo>
                    <a:pt x="34" y="111"/>
                  </a:lnTo>
                  <a:lnTo>
                    <a:pt x="48" y="116"/>
                  </a:lnTo>
                  <a:lnTo>
                    <a:pt x="63" y="119"/>
                  </a:lnTo>
                  <a:lnTo>
                    <a:pt x="87" y="117"/>
                  </a:lnTo>
                  <a:lnTo>
                    <a:pt x="95" y="101"/>
                  </a:lnTo>
                  <a:lnTo>
                    <a:pt x="95" y="87"/>
                  </a:lnTo>
                  <a:lnTo>
                    <a:pt x="104" y="73"/>
                  </a:lnTo>
                  <a:lnTo>
                    <a:pt x="113" y="68"/>
                  </a:lnTo>
                  <a:lnTo>
                    <a:pt x="123" y="70"/>
                  </a:lnTo>
                  <a:lnTo>
                    <a:pt x="130" y="69"/>
                  </a:lnTo>
                  <a:lnTo>
                    <a:pt x="135" y="62"/>
                  </a:lnTo>
                  <a:lnTo>
                    <a:pt x="143" y="46"/>
                  </a:lnTo>
                  <a:lnTo>
                    <a:pt x="145" y="23"/>
                  </a:lnTo>
                  <a:lnTo>
                    <a:pt x="145" y="7"/>
                  </a:lnTo>
                  <a:lnTo>
                    <a:pt x="148" y="0"/>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64" name="Freeform 174"/>
            <p:cNvSpPr>
              <a:spLocks/>
            </p:cNvSpPr>
            <p:nvPr>
              <p:custDataLst>
                <p:tags r:id="rId165"/>
              </p:custDataLst>
            </p:nvPr>
          </p:nvSpPr>
          <p:spPr bwMode="gray">
            <a:xfrm>
              <a:off x="2609512" y="5562174"/>
              <a:ext cx="40000" cy="102399"/>
            </a:xfrm>
            <a:custGeom>
              <a:avLst/>
              <a:gdLst/>
              <a:ahLst/>
              <a:cxnLst>
                <a:cxn ang="0">
                  <a:pos x="28" y="130"/>
                </a:cxn>
                <a:cxn ang="0">
                  <a:pos x="29" y="116"/>
                </a:cxn>
                <a:cxn ang="0">
                  <a:pos x="30" y="109"/>
                </a:cxn>
                <a:cxn ang="0">
                  <a:pos x="34" y="102"/>
                </a:cxn>
                <a:cxn ang="0">
                  <a:pos x="43" y="95"/>
                </a:cxn>
                <a:cxn ang="0">
                  <a:pos x="43" y="73"/>
                </a:cxn>
                <a:cxn ang="0">
                  <a:pos x="45" y="55"/>
                </a:cxn>
                <a:cxn ang="0">
                  <a:pos x="50" y="43"/>
                </a:cxn>
                <a:cxn ang="0">
                  <a:pos x="45" y="32"/>
                </a:cxn>
                <a:cxn ang="0">
                  <a:pos x="42" y="15"/>
                </a:cxn>
                <a:cxn ang="0">
                  <a:pos x="15" y="15"/>
                </a:cxn>
                <a:cxn ang="0">
                  <a:pos x="10" y="7"/>
                </a:cxn>
                <a:cxn ang="0">
                  <a:pos x="5" y="3"/>
                </a:cxn>
                <a:cxn ang="0">
                  <a:pos x="0" y="0"/>
                </a:cxn>
                <a:cxn ang="0">
                  <a:pos x="28" y="130"/>
                </a:cxn>
              </a:cxnLst>
              <a:rect l="0" t="0" r="r" b="b"/>
              <a:pathLst>
                <a:path w="51" h="131">
                  <a:moveTo>
                    <a:pt x="28" y="130"/>
                  </a:moveTo>
                  <a:lnTo>
                    <a:pt x="29" y="116"/>
                  </a:lnTo>
                  <a:lnTo>
                    <a:pt x="30" y="109"/>
                  </a:lnTo>
                  <a:lnTo>
                    <a:pt x="34" y="102"/>
                  </a:lnTo>
                  <a:lnTo>
                    <a:pt x="43" y="95"/>
                  </a:lnTo>
                  <a:lnTo>
                    <a:pt x="43" y="73"/>
                  </a:lnTo>
                  <a:lnTo>
                    <a:pt x="45" y="55"/>
                  </a:lnTo>
                  <a:lnTo>
                    <a:pt x="50" y="43"/>
                  </a:lnTo>
                  <a:lnTo>
                    <a:pt x="45" y="32"/>
                  </a:lnTo>
                  <a:lnTo>
                    <a:pt x="42" y="15"/>
                  </a:lnTo>
                  <a:lnTo>
                    <a:pt x="15" y="15"/>
                  </a:lnTo>
                  <a:lnTo>
                    <a:pt x="10" y="7"/>
                  </a:lnTo>
                  <a:lnTo>
                    <a:pt x="5" y="3"/>
                  </a:lnTo>
                  <a:lnTo>
                    <a:pt x="0" y="0"/>
                  </a:lnTo>
                  <a:lnTo>
                    <a:pt x="28" y="130"/>
                  </a:lnTo>
                </a:path>
              </a:pathLst>
            </a:custGeom>
            <a:solidFill>
              <a:srgbClr val="DBDBDB"/>
            </a:solidFill>
            <a:ln w="3175" cap="rnd" cmpd="sng">
              <a:solidFill>
                <a:srgbClr val="B2B2B2"/>
              </a:solidFill>
              <a:round/>
              <a:headEnd/>
              <a:tailEnd/>
            </a:ln>
            <a:effectLst/>
          </p:spPr>
          <p:txBody>
            <a:bodyPr/>
            <a:lstStyle/>
            <a:p>
              <a:endParaRPr lang="en-US">
                <a:solidFill>
                  <a:prstClr val="black"/>
                </a:solidFill>
              </a:endParaRPr>
            </a:p>
          </p:txBody>
        </p:sp>
        <p:sp>
          <p:nvSpPr>
            <p:cNvPr id="1665" name="Freeform 175"/>
            <p:cNvSpPr>
              <a:spLocks/>
            </p:cNvSpPr>
            <p:nvPr>
              <p:custDataLst>
                <p:tags r:id="rId166"/>
              </p:custDataLst>
            </p:nvPr>
          </p:nvSpPr>
          <p:spPr bwMode="gray">
            <a:xfrm>
              <a:off x="2609512" y="5562174"/>
              <a:ext cx="40000" cy="102399"/>
            </a:xfrm>
            <a:custGeom>
              <a:avLst/>
              <a:gdLst/>
              <a:ahLst/>
              <a:cxnLst>
                <a:cxn ang="0">
                  <a:pos x="28" y="130"/>
                </a:cxn>
                <a:cxn ang="0">
                  <a:pos x="29" y="116"/>
                </a:cxn>
                <a:cxn ang="0">
                  <a:pos x="30" y="109"/>
                </a:cxn>
                <a:cxn ang="0">
                  <a:pos x="34" y="102"/>
                </a:cxn>
                <a:cxn ang="0">
                  <a:pos x="43" y="95"/>
                </a:cxn>
                <a:cxn ang="0">
                  <a:pos x="43" y="73"/>
                </a:cxn>
                <a:cxn ang="0">
                  <a:pos x="45" y="55"/>
                </a:cxn>
                <a:cxn ang="0">
                  <a:pos x="50" y="43"/>
                </a:cxn>
                <a:cxn ang="0">
                  <a:pos x="45" y="32"/>
                </a:cxn>
                <a:cxn ang="0">
                  <a:pos x="42" y="15"/>
                </a:cxn>
                <a:cxn ang="0">
                  <a:pos x="15" y="15"/>
                </a:cxn>
                <a:cxn ang="0">
                  <a:pos x="10" y="7"/>
                </a:cxn>
                <a:cxn ang="0">
                  <a:pos x="5" y="3"/>
                </a:cxn>
                <a:cxn ang="0">
                  <a:pos x="0" y="0"/>
                </a:cxn>
              </a:cxnLst>
              <a:rect l="0" t="0" r="r" b="b"/>
              <a:pathLst>
                <a:path w="51" h="131">
                  <a:moveTo>
                    <a:pt x="28" y="130"/>
                  </a:moveTo>
                  <a:lnTo>
                    <a:pt x="29" y="116"/>
                  </a:lnTo>
                  <a:lnTo>
                    <a:pt x="30" y="109"/>
                  </a:lnTo>
                  <a:lnTo>
                    <a:pt x="34" y="102"/>
                  </a:lnTo>
                  <a:lnTo>
                    <a:pt x="43" y="95"/>
                  </a:lnTo>
                  <a:lnTo>
                    <a:pt x="43" y="73"/>
                  </a:lnTo>
                  <a:lnTo>
                    <a:pt x="45" y="55"/>
                  </a:lnTo>
                  <a:lnTo>
                    <a:pt x="50" y="43"/>
                  </a:lnTo>
                  <a:lnTo>
                    <a:pt x="45" y="32"/>
                  </a:lnTo>
                  <a:lnTo>
                    <a:pt x="42" y="15"/>
                  </a:lnTo>
                  <a:lnTo>
                    <a:pt x="15" y="15"/>
                  </a:lnTo>
                  <a:lnTo>
                    <a:pt x="10" y="7"/>
                  </a:lnTo>
                  <a:lnTo>
                    <a:pt x="5" y="3"/>
                  </a:lnTo>
                  <a:lnTo>
                    <a:pt x="0" y="0"/>
                  </a:lnTo>
                </a:path>
              </a:pathLst>
            </a:custGeom>
            <a:solidFill>
              <a:srgbClr val="DBDBDB"/>
            </a:solidFill>
            <a:ln w="3175" cap="rnd" cmpd="sng">
              <a:solidFill>
                <a:srgbClr val="B2B2B2"/>
              </a:solidFill>
              <a:prstDash val="solid"/>
              <a:round/>
              <a:headEnd type="none" w="sm" len="sm"/>
              <a:tailEnd type="none" w="sm" len="sm"/>
            </a:ln>
            <a:effectLst/>
          </p:spPr>
          <p:txBody>
            <a:bodyPr/>
            <a:lstStyle/>
            <a:p>
              <a:endParaRPr lang="en-US">
                <a:solidFill>
                  <a:prstClr val="black"/>
                </a:solidFill>
              </a:endParaRPr>
            </a:p>
          </p:txBody>
        </p:sp>
        <p:sp>
          <p:nvSpPr>
            <p:cNvPr id="1666" name="Freeform 176"/>
            <p:cNvSpPr>
              <a:spLocks/>
            </p:cNvSpPr>
            <p:nvPr>
              <p:custDataLst>
                <p:tags r:id="rId167"/>
              </p:custDataLst>
            </p:nvPr>
          </p:nvSpPr>
          <p:spPr bwMode="gray">
            <a:xfrm>
              <a:off x="2481513" y="5562174"/>
              <a:ext cx="167998" cy="125599"/>
            </a:xfrm>
            <a:custGeom>
              <a:avLst/>
              <a:gdLst/>
              <a:ahLst/>
              <a:cxnLst>
                <a:cxn ang="0">
                  <a:pos x="160" y="0"/>
                </a:cxn>
                <a:cxn ang="0">
                  <a:pos x="92" y="37"/>
                </a:cxn>
                <a:cxn ang="0">
                  <a:pos x="59" y="42"/>
                </a:cxn>
                <a:cxn ang="0">
                  <a:pos x="57" y="70"/>
                </a:cxn>
                <a:cxn ang="0">
                  <a:pos x="50" y="94"/>
                </a:cxn>
                <a:cxn ang="0">
                  <a:pos x="37" y="115"/>
                </a:cxn>
                <a:cxn ang="0">
                  <a:pos x="30" y="118"/>
                </a:cxn>
                <a:cxn ang="0">
                  <a:pos x="18" y="121"/>
                </a:cxn>
                <a:cxn ang="0">
                  <a:pos x="4" y="121"/>
                </a:cxn>
                <a:cxn ang="0">
                  <a:pos x="0" y="126"/>
                </a:cxn>
                <a:cxn ang="0">
                  <a:pos x="5" y="135"/>
                </a:cxn>
                <a:cxn ang="0">
                  <a:pos x="7" y="138"/>
                </a:cxn>
                <a:cxn ang="0">
                  <a:pos x="13" y="142"/>
                </a:cxn>
                <a:cxn ang="0">
                  <a:pos x="16" y="144"/>
                </a:cxn>
                <a:cxn ang="0">
                  <a:pos x="16" y="147"/>
                </a:cxn>
                <a:cxn ang="0">
                  <a:pos x="25" y="147"/>
                </a:cxn>
                <a:cxn ang="0">
                  <a:pos x="26" y="141"/>
                </a:cxn>
                <a:cxn ang="0">
                  <a:pos x="40" y="152"/>
                </a:cxn>
                <a:cxn ang="0">
                  <a:pos x="48" y="160"/>
                </a:cxn>
                <a:cxn ang="0">
                  <a:pos x="54" y="152"/>
                </a:cxn>
                <a:cxn ang="0">
                  <a:pos x="61" y="146"/>
                </a:cxn>
                <a:cxn ang="0">
                  <a:pos x="73" y="143"/>
                </a:cxn>
                <a:cxn ang="0">
                  <a:pos x="86" y="145"/>
                </a:cxn>
                <a:cxn ang="0">
                  <a:pos x="94" y="147"/>
                </a:cxn>
                <a:cxn ang="0">
                  <a:pos x="106" y="155"/>
                </a:cxn>
                <a:cxn ang="0">
                  <a:pos x="114" y="149"/>
                </a:cxn>
                <a:cxn ang="0">
                  <a:pos x="121" y="145"/>
                </a:cxn>
                <a:cxn ang="0">
                  <a:pos x="129" y="146"/>
                </a:cxn>
                <a:cxn ang="0">
                  <a:pos x="141" y="142"/>
                </a:cxn>
                <a:cxn ang="0">
                  <a:pos x="153" y="141"/>
                </a:cxn>
                <a:cxn ang="0">
                  <a:pos x="165" y="146"/>
                </a:cxn>
                <a:cxn ang="0">
                  <a:pos x="174" y="142"/>
                </a:cxn>
                <a:cxn ang="0">
                  <a:pos x="190" y="139"/>
                </a:cxn>
                <a:cxn ang="0">
                  <a:pos x="194" y="117"/>
                </a:cxn>
                <a:cxn ang="0">
                  <a:pos x="195" y="109"/>
                </a:cxn>
                <a:cxn ang="0">
                  <a:pos x="199" y="103"/>
                </a:cxn>
                <a:cxn ang="0">
                  <a:pos x="208" y="95"/>
                </a:cxn>
                <a:cxn ang="0">
                  <a:pos x="208" y="73"/>
                </a:cxn>
                <a:cxn ang="0">
                  <a:pos x="210" y="55"/>
                </a:cxn>
                <a:cxn ang="0">
                  <a:pos x="215" y="43"/>
                </a:cxn>
                <a:cxn ang="0">
                  <a:pos x="210" y="32"/>
                </a:cxn>
                <a:cxn ang="0">
                  <a:pos x="207" y="15"/>
                </a:cxn>
                <a:cxn ang="0">
                  <a:pos x="179" y="15"/>
                </a:cxn>
                <a:cxn ang="0">
                  <a:pos x="174" y="6"/>
                </a:cxn>
                <a:cxn ang="0">
                  <a:pos x="167" y="1"/>
                </a:cxn>
                <a:cxn ang="0">
                  <a:pos x="160" y="0"/>
                </a:cxn>
              </a:cxnLst>
              <a:rect l="0" t="0" r="r" b="b"/>
              <a:pathLst>
                <a:path w="216" h="161">
                  <a:moveTo>
                    <a:pt x="160" y="0"/>
                  </a:moveTo>
                  <a:lnTo>
                    <a:pt x="92" y="37"/>
                  </a:lnTo>
                  <a:lnTo>
                    <a:pt x="59" y="42"/>
                  </a:lnTo>
                  <a:lnTo>
                    <a:pt x="57" y="70"/>
                  </a:lnTo>
                  <a:lnTo>
                    <a:pt x="50" y="94"/>
                  </a:lnTo>
                  <a:lnTo>
                    <a:pt x="37" y="115"/>
                  </a:lnTo>
                  <a:lnTo>
                    <a:pt x="30" y="118"/>
                  </a:lnTo>
                  <a:lnTo>
                    <a:pt x="18" y="121"/>
                  </a:lnTo>
                  <a:lnTo>
                    <a:pt x="4" y="121"/>
                  </a:lnTo>
                  <a:lnTo>
                    <a:pt x="0" y="126"/>
                  </a:lnTo>
                  <a:lnTo>
                    <a:pt x="5" y="135"/>
                  </a:lnTo>
                  <a:lnTo>
                    <a:pt x="7" y="138"/>
                  </a:lnTo>
                  <a:lnTo>
                    <a:pt x="13" y="142"/>
                  </a:lnTo>
                  <a:lnTo>
                    <a:pt x="16" y="144"/>
                  </a:lnTo>
                  <a:lnTo>
                    <a:pt x="16" y="147"/>
                  </a:lnTo>
                  <a:lnTo>
                    <a:pt x="25" y="147"/>
                  </a:lnTo>
                  <a:lnTo>
                    <a:pt x="26" y="141"/>
                  </a:lnTo>
                  <a:lnTo>
                    <a:pt x="40" y="152"/>
                  </a:lnTo>
                  <a:lnTo>
                    <a:pt x="48" y="160"/>
                  </a:lnTo>
                  <a:lnTo>
                    <a:pt x="54" y="152"/>
                  </a:lnTo>
                  <a:lnTo>
                    <a:pt x="61" y="146"/>
                  </a:lnTo>
                  <a:lnTo>
                    <a:pt x="73" y="143"/>
                  </a:lnTo>
                  <a:lnTo>
                    <a:pt x="86" y="145"/>
                  </a:lnTo>
                  <a:lnTo>
                    <a:pt x="94" y="147"/>
                  </a:lnTo>
                  <a:lnTo>
                    <a:pt x="106" y="155"/>
                  </a:lnTo>
                  <a:lnTo>
                    <a:pt x="114" y="149"/>
                  </a:lnTo>
                  <a:lnTo>
                    <a:pt x="121" y="145"/>
                  </a:lnTo>
                  <a:lnTo>
                    <a:pt x="129" y="146"/>
                  </a:lnTo>
                  <a:lnTo>
                    <a:pt x="141" y="142"/>
                  </a:lnTo>
                  <a:lnTo>
                    <a:pt x="153" y="141"/>
                  </a:lnTo>
                  <a:lnTo>
                    <a:pt x="165" y="146"/>
                  </a:lnTo>
                  <a:lnTo>
                    <a:pt x="174" y="142"/>
                  </a:lnTo>
                  <a:lnTo>
                    <a:pt x="190" y="139"/>
                  </a:lnTo>
                  <a:lnTo>
                    <a:pt x="194" y="117"/>
                  </a:lnTo>
                  <a:lnTo>
                    <a:pt x="195" y="109"/>
                  </a:lnTo>
                  <a:lnTo>
                    <a:pt x="199" y="103"/>
                  </a:lnTo>
                  <a:lnTo>
                    <a:pt x="208" y="95"/>
                  </a:lnTo>
                  <a:lnTo>
                    <a:pt x="208" y="73"/>
                  </a:lnTo>
                  <a:lnTo>
                    <a:pt x="210" y="55"/>
                  </a:lnTo>
                  <a:lnTo>
                    <a:pt x="215" y="43"/>
                  </a:lnTo>
                  <a:lnTo>
                    <a:pt x="210" y="32"/>
                  </a:lnTo>
                  <a:lnTo>
                    <a:pt x="207" y="15"/>
                  </a:lnTo>
                  <a:lnTo>
                    <a:pt x="179" y="15"/>
                  </a:lnTo>
                  <a:lnTo>
                    <a:pt x="174" y="6"/>
                  </a:lnTo>
                  <a:lnTo>
                    <a:pt x="167" y="1"/>
                  </a:lnTo>
                  <a:lnTo>
                    <a:pt x="160" y="0"/>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67" name="Freeform 177"/>
            <p:cNvSpPr>
              <a:spLocks/>
            </p:cNvSpPr>
            <p:nvPr>
              <p:custDataLst>
                <p:tags r:id="rId168"/>
              </p:custDataLst>
            </p:nvPr>
          </p:nvSpPr>
          <p:spPr bwMode="gray">
            <a:xfrm>
              <a:off x="2581512" y="5669373"/>
              <a:ext cx="69599" cy="115199"/>
            </a:xfrm>
            <a:custGeom>
              <a:avLst/>
              <a:gdLst/>
              <a:ahLst/>
              <a:cxnLst>
                <a:cxn ang="0">
                  <a:pos x="60" y="0"/>
                </a:cxn>
                <a:cxn ang="0">
                  <a:pos x="57" y="8"/>
                </a:cxn>
                <a:cxn ang="0">
                  <a:pos x="57" y="23"/>
                </a:cxn>
                <a:cxn ang="0">
                  <a:pos x="55" y="46"/>
                </a:cxn>
                <a:cxn ang="0">
                  <a:pos x="47" y="63"/>
                </a:cxn>
                <a:cxn ang="0">
                  <a:pos x="42" y="70"/>
                </a:cxn>
                <a:cxn ang="0">
                  <a:pos x="35" y="71"/>
                </a:cxn>
                <a:cxn ang="0">
                  <a:pos x="25" y="69"/>
                </a:cxn>
                <a:cxn ang="0">
                  <a:pos x="16" y="75"/>
                </a:cxn>
                <a:cxn ang="0">
                  <a:pos x="7" y="87"/>
                </a:cxn>
                <a:cxn ang="0">
                  <a:pos x="7" y="101"/>
                </a:cxn>
                <a:cxn ang="0">
                  <a:pos x="0" y="119"/>
                </a:cxn>
                <a:cxn ang="0">
                  <a:pos x="0" y="124"/>
                </a:cxn>
                <a:cxn ang="0">
                  <a:pos x="3" y="129"/>
                </a:cxn>
                <a:cxn ang="0">
                  <a:pos x="10" y="132"/>
                </a:cxn>
                <a:cxn ang="0">
                  <a:pos x="14" y="135"/>
                </a:cxn>
                <a:cxn ang="0">
                  <a:pos x="16" y="140"/>
                </a:cxn>
                <a:cxn ang="0">
                  <a:pos x="16" y="147"/>
                </a:cxn>
                <a:cxn ang="0">
                  <a:pos x="42" y="145"/>
                </a:cxn>
                <a:cxn ang="0">
                  <a:pos x="86" y="144"/>
                </a:cxn>
                <a:cxn ang="0">
                  <a:pos x="88" y="132"/>
                </a:cxn>
                <a:cxn ang="0">
                  <a:pos x="76" y="124"/>
                </a:cxn>
                <a:cxn ang="0">
                  <a:pos x="69" y="116"/>
                </a:cxn>
                <a:cxn ang="0">
                  <a:pos x="64" y="101"/>
                </a:cxn>
                <a:cxn ang="0">
                  <a:pos x="61" y="100"/>
                </a:cxn>
                <a:cxn ang="0">
                  <a:pos x="64" y="98"/>
                </a:cxn>
                <a:cxn ang="0">
                  <a:pos x="69" y="90"/>
                </a:cxn>
                <a:cxn ang="0">
                  <a:pos x="71" y="84"/>
                </a:cxn>
                <a:cxn ang="0">
                  <a:pos x="69" y="76"/>
                </a:cxn>
                <a:cxn ang="0">
                  <a:pos x="63" y="72"/>
                </a:cxn>
                <a:cxn ang="0">
                  <a:pos x="61" y="66"/>
                </a:cxn>
                <a:cxn ang="0">
                  <a:pos x="62" y="57"/>
                </a:cxn>
                <a:cxn ang="0">
                  <a:pos x="71" y="56"/>
                </a:cxn>
                <a:cxn ang="0">
                  <a:pos x="76" y="54"/>
                </a:cxn>
                <a:cxn ang="0">
                  <a:pos x="77" y="45"/>
                </a:cxn>
                <a:cxn ang="0">
                  <a:pos x="73" y="36"/>
                </a:cxn>
                <a:cxn ang="0">
                  <a:pos x="71" y="27"/>
                </a:cxn>
                <a:cxn ang="0">
                  <a:pos x="72" y="19"/>
                </a:cxn>
                <a:cxn ang="0">
                  <a:pos x="71" y="12"/>
                </a:cxn>
                <a:cxn ang="0">
                  <a:pos x="70" y="5"/>
                </a:cxn>
                <a:cxn ang="0">
                  <a:pos x="66" y="1"/>
                </a:cxn>
                <a:cxn ang="0">
                  <a:pos x="60" y="0"/>
                </a:cxn>
              </a:cxnLst>
              <a:rect l="0" t="0" r="r" b="b"/>
              <a:pathLst>
                <a:path w="89" h="148">
                  <a:moveTo>
                    <a:pt x="60" y="0"/>
                  </a:moveTo>
                  <a:lnTo>
                    <a:pt x="57" y="8"/>
                  </a:lnTo>
                  <a:lnTo>
                    <a:pt x="57" y="23"/>
                  </a:lnTo>
                  <a:lnTo>
                    <a:pt x="55" y="46"/>
                  </a:lnTo>
                  <a:lnTo>
                    <a:pt x="47" y="63"/>
                  </a:lnTo>
                  <a:lnTo>
                    <a:pt x="42" y="70"/>
                  </a:lnTo>
                  <a:lnTo>
                    <a:pt x="35" y="71"/>
                  </a:lnTo>
                  <a:lnTo>
                    <a:pt x="25" y="69"/>
                  </a:lnTo>
                  <a:lnTo>
                    <a:pt x="16" y="75"/>
                  </a:lnTo>
                  <a:lnTo>
                    <a:pt x="7" y="87"/>
                  </a:lnTo>
                  <a:lnTo>
                    <a:pt x="7" y="101"/>
                  </a:lnTo>
                  <a:lnTo>
                    <a:pt x="0" y="119"/>
                  </a:lnTo>
                  <a:lnTo>
                    <a:pt x="0" y="124"/>
                  </a:lnTo>
                  <a:lnTo>
                    <a:pt x="3" y="129"/>
                  </a:lnTo>
                  <a:lnTo>
                    <a:pt x="10" y="132"/>
                  </a:lnTo>
                  <a:lnTo>
                    <a:pt x="14" y="135"/>
                  </a:lnTo>
                  <a:lnTo>
                    <a:pt x="16" y="140"/>
                  </a:lnTo>
                  <a:lnTo>
                    <a:pt x="16" y="147"/>
                  </a:lnTo>
                  <a:lnTo>
                    <a:pt x="42" y="145"/>
                  </a:lnTo>
                  <a:lnTo>
                    <a:pt x="86" y="144"/>
                  </a:lnTo>
                  <a:lnTo>
                    <a:pt x="88" y="132"/>
                  </a:lnTo>
                  <a:lnTo>
                    <a:pt x="76" y="124"/>
                  </a:lnTo>
                  <a:lnTo>
                    <a:pt x="69" y="116"/>
                  </a:lnTo>
                  <a:lnTo>
                    <a:pt x="64" y="101"/>
                  </a:lnTo>
                  <a:lnTo>
                    <a:pt x="61" y="100"/>
                  </a:lnTo>
                  <a:lnTo>
                    <a:pt x="64" y="98"/>
                  </a:lnTo>
                  <a:lnTo>
                    <a:pt x="69" y="90"/>
                  </a:lnTo>
                  <a:lnTo>
                    <a:pt x="71" y="84"/>
                  </a:lnTo>
                  <a:lnTo>
                    <a:pt x="69" y="76"/>
                  </a:lnTo>
                  <a:lnTo>
                    <a:pt x="63" y="72"/>
                  </a:lnTo>
                  <a:lnTo>
                    <a:pt x="61" y="66"/>
                  </a:lnTo>
                  <a:lnTo>
                    <a:pt x="62" y="57"/>
                  </a:lnTo>
                  <a:lnTo>
                    <a:pt x="71" y="56"/>
                  </a:lnTo>
                  <a:lnTo>
                    <a:pt x="76" y="54"/>
                  </a:lnTo>
                  <a:lnTo>
                    <a:pt x="77" y="45"/>
                  </a:lnTo>
                  <a:lnTo>
                    <a:pt x="73" y="36"/>
                  </a:lnTo>
                  <a:lnTo>
                    <a:pt x="71" y="27"/>
                  </a:lnTo>
                  <a:lnTo>
                    <a:pt x="72" y="19"/>
                  </a:lnTo>
                  <a:lnTo>
                    <a:pt x="71" y="12"/>
                  </a:lnTo>
                  <a:lnTo>
                    <a:pt x="70" y="5"/>
                  </a:lnTo>
                  <a:lnTo>
                    <a:pt x="66" y="1"/>
                  </a:lnTo>
                  <a:lnTo>
                    <a:pt x="60" y="0"/>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68" name="Freeform 178"/>
            <p:cNvSpPr>
              <a:spLocks/>
            </p:cNvSpPr>
            <p:nvPr>
              <p:custDataLst>
                <p:tags r:id="rId169"/>
              </p:custDataLst>
            </p:nvPr>
          </p:nvSpPr>
          <p:spPr bwMode="gray">
            <a:xfrm>
              <a:off x="2629512" y="5573374"/>
              <a:ext cx="96799" cy="163998"/>
            </a:xfrm>
            <a:custGeom>
              <a:avLst/>
              <a:gdLst/>
              <a:ahLst/>
              <a:cxnLst>
                <a:cxn ang="0">
                  <a:pos x="17" y="0"/>
                </a:cxn>
                <a:cxn ang="0">
                  <a:pos x="124" y="45"/>
                </a:cxn>
                <a:cxn ang="0">
                  <a:pos x="122" y="87"/>
                </a:cxn>
                <a:cxn ang="0">
                  <a:pos x="114" y="86"/>
                </a:cxn>
                <a:cxn ang="0">
                  <a:pos x="107" y="89"/>
                </a:cxn>
                <a:cxn ang="0">
                  <a:pos x="105" y="94"/>
                </a:cxn>
                <a:cxn ang="0">
                  <a:pos x="102" y="105"/>
                </a:cxn>
                <a:cxn ang="0">
                  <a:pos x="96" y="109"/>
                </a:cxn>
                <a:cxn ang="0">
                  <a:pos x="95" y="117"/>
                </a:cxn>
                <a:cxn ang="0">
                  <a:pos x="96" y="120"/>
                </a:cxn>
                <a:cxn ang="0">
                  <a:pos x="95" y="120"/>
                </a:cxn>
                <a:cxn ang="0">
                  <a:pos x="98" y="125"/>
                </a:cxn>
                <a:cxn ang="0">
                  <a:pos x="102" y="131"/>
                </a:cxn>
                <a:cxn ang="0">
                  <a:pos x="99" y="141"/>
                </a:cxn>
                <a:cxn ang="0">
                  <a:pos x="99" y="151"/>
                </a:cxn>
                <a:cxn ang="0">
                  <a:pos x="107" y="173"/>
                </a:cxn>
                <a:cxn ang="0">
                  <a:pos x="96" y="177"/>
                </a:cxn>
                <a:cxn ang="0">
                  <a:pos x="88" y="180"/>
                </a:cxn>
                <a:cxn ang="0">
                  <a:pos x="85" y="186"/>
                </a:cxn>
                <a:cxn ang="0">
                  <a:pos x="82" y="195"/>
                </a:cxn>
                <a:cxn ang="0">
                  <a:pos x="76" y="200"/>
                </a:cxn>
                <a:cxn ang="0">
                  <a:pos x="65" y="200"/>
                </a:cxn>
                <a:cxn ang="0">
                  <a:pos x="61" y="197"/>
                </a:cxn>
                <a:cxn ang="0">
                  <a:pos x="58" y="197"/>
                </a:cxn>
                <a:cxn ang="0">
                  <a:pos x="57" y="200"/>
                </a:cxn>
                <a:cxn ang="0">
                  <a:pos x="44" y="204"/>
                </a:cxn>
                <a:cxn ang="0">
                  <a:pos x="10" y="210"/>
                </a:cxn>
                <a:cxn ang="0">
                  <a:pos x="10" y="205"/>
                </a:cxn>
                <a:cxn ang="0">
                  <a:pos x="4" y="199"/>
                </a:cxn>
                <a:cxn ang="0">
                  <a:pos x="2" y="193"/>
                </a:cxn>
                <a:cxn ang="0">
                  <a:pos x="2" y="182"/>
                </a:cxn>
                <a:cxn ang="0">
                  <a:pos x="8" y="182"/>
                </a:cxn>
                <a:cxn ang="0">
                  <a:pos x="14" y="179"/>
                </a:cxn>
                <a:cxn ang="0">
                  <a:pos x="17" y="172"/>
                </a:cxn>
                <a:cxn ang="0">
                  <a:pos x="13" y="159"/>
                </a:cxn>
                <a:cxn ang="0">
                  <a:pos x="10" y="150"/>
                </a:cxn>
                <a:cxn ang="0">
                  <a:pos x="12" y="145"/>
                </a:cxn>
                <a:cxn ang="0">
                  <a:pos x="10" y="135"/>
                </a:cxn>
                <a:cxn ang="0">
                  <a:pos x="8" y="128"/>
                </a:cxn>
                <a:cxn ang="0">
                  <a:pos x="6" y="126"/>
                </a:cxn>
                <a:cxn ang="0">
                  <a:pos x="0" y="125"/>
                </a:cxn>
                <a:cxn ang="0">
                  <a:pos x="4" y="102"/>
                </a:cxn>
                <a:cxn ang="0">
                  <a:pos x="4" y="95"/>
                </a:cxn>
                <a:cxn ang="0">
                  <a:pos x="7" y="89"/>
                </a:cxn>
                <a:cxn ang="0">
                  <a:pos x="17" y="80"/>
                </a:cxn>
                <a:cxn ang="0">
                  <a:pos x="17" y="56"/>
                </a:cxn>
                <a:cxn ang="0">
                  <a:pos x="18" y="39"/>
                </a:cxn>
                <a:cxn ang="0">
                  <a:pos x="24" y="28"/>
                </a:cxn>
                <a:cxn ang="0">
                  <a:pos x="19" y="18"/>
                </a:cxn>
                <a:cxn ang="0">
                  <a:pos x="17" y="0"/>
                </a:cxn>
              </a:cxnLst>
              <a:rect l="0" t="0" r="r" b="b"/>
              <a:pathLst>
                <a:path w="125" h="211">
                  <a:moveTo>
                    <a:pt x="17" y="0"/>
                  </a:moveTo>
                  <a:lnTo>
                    <a:pt x="124" y="45"/>
                  </a:lnTo>
                  <a:lnTo>
                    <a:pt x="122" y="87"/>
                  </a:lnTo>
                  <a:lnTo>
                    <a:pt x="114" y="86"/>
                  </a:lnTo>
                  <a:lnTo>
                    <a:pt x="107" y="89"/>
                  </a:lnTo>
                  <a:lnTo>
                    <a:pt x="105" y="94"/>
                  </a:lnTo>
                  <a:lnTo>
                    <a:pt x="102" y="105"/>
                  </a:lnTo>
                  <a:lnTo>
                    <a:pt x="96" y="109"/>
                  </a:lnTo>
                  <a:lnTo>
                    <a:pt x="95" y="117"/>
                  </a:lnTo>
                  <a:lnTo>
                    <a:pt x="96" y="120"/>
                  </a:lnTo>
                  <a:lnTo>
                    <a:pt x="95" y="120"/>
                  </a:lnTo>
                  <a:lnTo>
                    <a:pt x="98" y="125"/>
                  </a:lnTo>
                  <a:lnTo>
                    <a:pt x="102" y="131"/>
                  </a:lnTo>
                  <a:lnTo>
                    <a:pt x="99" y="141"/>
                  </a:lnTo>
                  <a:lnTo>
                    <a:pt x="99" y="151"/>
                  </a:lnTo>
                  <a:lnTo>
                    <a:pt x="107" y="173"/>
                  </a:lnTo>
                  <a:lnTo>
                    <a:pt x="96" y="177"/>
                  </a:lnTo>
                  <a:lnTo>
                    <a:pt x="88" y="180"/>
                  </a:lnTo>
                  <a:lnTo>
                    <a:pt x="85" y="186"/>
                  </a:lnTo>
                  <a:lnTo>
                    <a:pt x="82" y="195"/>
                  </a:lnTo>
                  <a:lnTo>
                    <a:pt x="76" y="200"/>
                  </a:lnTo>
                  <a:lnTo>
                    <a:pt x="65" y="200"/>
                  </a:lnTo>
                  <a:lnTo>
                    <a:pt x="61" y="197"/>
                  </a:lnTo>
                  <a:lnTo>
                    <a:pt x="58" y="197"/>
                  </a:lnTo>
                  <a:lnTo>
                    <a:pt x="57" y="200"/>
                  </a:lnTo>
                  <a:lnTo>
                    <a:pt x="44" y="204"/>
                  </a:lnTo>
                  <a:lnTo>
                    <a:pt x="10" y="210"/>
                  </a:lnTo>
                  <a:lnTo>
                    <a:pt x="10" y="205"/>
                  </a:lnTo>
                  <a:lnTo>
                    <a:pt x="4" y="199"/>
                  </a:lnTo>
                  <a:lnTo>
                    <a:pt x="2" y="193"/>
                  </a:lnTo>
                  <a:lnTo>
                    <a:pt x="2" y="182"/>
                  </a:lnTo>
                  <a:lnTo>
                    <a:pt x="8" y="182"/>
                  </a:lnTo>
                  <a:lnTo>
                    <a:pt x="14" y="179"/>
                  </a:lnTo>
                  <a:lnTo>
                    <a:pt x="17" y="172"/>
                  </a:lnTo>
                  <a:lnTo>
                    <a:pt x="13" y="159"/>
                  </a:lnTo>
                  <a:lnTo>
                    <a:pt x="10" y="150"/>
                  </a:lnTo>
                  <a:lnTo>
                    <a:pt x="12" y="145"/>
                  </a:lnTo>
                  <a:lnTo>
                    <a:pt x="10" y="135"/>
                  </a:lnTo>
                  <a:lnTo>
                    <a:pt x="8" y="128"/>
                  </a:lnTo>
                  <a:lnTo>
                    <a:pt x="6" y="126"/>
                  </a:lnTo>
                  <a:lnTo>
                    <a:pt x="0" y="125"/>
                  </a:lnTo>
                  <a:lnTo>
                    <a:pt x="4" y="102"/>
                  </a:lnTo>
                  <a:lnTo>
                    <a:pt x="4" y="95"/>
                  </a:lnTo>
                  <a:lnTo>
                    <a:pt x="7" y="89"/>
                  </a:lnTo>
                  <a:lnTo>
                    <a:pt x="17" y="80"/>
                  </a:lnTo>
                  <a:lnTo>
                    <a:pt x="17" y="56"/>
                  </a:lnTo>
                  <a:lnTo>
                    <a:pt x="18" y="39"/>
                  </a:lnTo>
                  <a:lnTo>
                    <a:pt x="24" y="28"/>
                  </a:lnTo>
                  <a:lnTo>
                    <a:pt x="19" y="18"/>
                  </a:lnTo>
                  <a:lnTo>
                    <a:pt x="17" y="0"/>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69" name="Freeform 179"/>
            <p:cNvSpPr>
              <a:spLocks/>
            </p:cNvSpPr>
            <p:nvPr>
              <p:custDataLst>
                <p:tags r:id="rId170"/>
              </p:custDataLst>
            </p:nvPr>
          </p:nvSpPr>
          <p:spPr bwMode="gray">
            <a:xfrm>
              <a:off x="2703111" y="5578174"/>
              <a:ext cx="171198" cy="193598"/>
            </a:xfrm>
            <a:custGeom>
              <a:avLst/>
              <a:gdLst/>
              <a:ahLst/>
              <a:cxnLst>
                <a:cxn ang="0">
                  <a:pos x="189" y="0"/>
                </a:cxn>
                <a:cxn ang="0">
                  <a:pos x="181" y="8"/>
                </a:cxn>
                <a:cxn ang="0">
                  <a:pos x="172" y="15"/>
                </a:cxn>
                <a:cxn ang="0">
                  <a:pos x="161" y="20"/>
                </a:cxn>
                <a:cxn ang="0">
                  <a:pos x="28" y="20"/>
                </a:cxn>
                <a:cxn ang="0">
                  <a:pos x="28" y="82"/>
                </a:cxn>
                <a:cxn ang="0">
                  <a:pos x="19" y="81"/>
                </a:cxn>
                <a:cxn ang="0">
                  <a:pos x="13" y="82"/>
                </a:cxn>
                <a:cxn ang="0">
                  <a:pos x="9" y="87"/>
                </a:cxn>
                <a:cxn ang="0">
                  <a:pos x="7" y="99"/>
                </a:cxn>
                <a:cxn ang="0">
                  <a:pos x="3" y="102"/>
                </a:cxn>
                <a:cxn ang="0">
                  <a:pos x="0" y="107"/>
                </a:cxn>
                <a:cxn ang="0">
                  <a:pos x="5" y="119"/>
                </a:cxn>
                <a:cxn ang="0">
                  <a:pos x="6" y="129"/>
                </a:cxn>
                <a:cxn ang="0">
                  <a:pos x="5" y="136"/>
                </a:cxn>
                <a:cxn ang="0">
                  <a:pos x="6" y="150"/>
                </a:cxn>
                <a:cxn ang="0">
                  <a:pos x="12" y="166"/>
                </a:cxn>
                <a:cxn ang="0">
                  <a:pos x="18" y="177"/>
                </a:cxn>
                <a:cxn ang="0">
                  <a:pos x="30" y="191"/>
                </a:cxn>
                <a:cxn ang="0">
                  <a:pos x="42" y="206"/>
                </a:cxn>
                <a:cxn ang="0">
                  <a:pos x="54" y="225"/>
                </a:cxn>
                <a:cxn ang="0">
                  <a:pos x="61" y="232"/>
                </a:cxn>
                <a:cxn ang="0">
                  <a:pos x="68" y="236"/>
                </a:cxn>
                <a:cxn ang="0">
                  <a:pos x="76" y="237"/>
                </a:cxn>
                <a:cxn ang="0">
                  <a:pos x="80" y="238"/>
                </a:cxn>
                <a:cxn ang="0">
                  <a:pos x="88" y="245"/>
                </a:cxn>
                <a:cxn ang="0">
                  <a:pos x="102" y="247"/>
                </a:cxn>
                <a:cxn ang="0">
                  <a:pos x="121" y="245"/>
                </a:cxn>
                <a:cxn ang="0">
                  <a:pos x="152" y="243"/>
                </a:cxn>
                <a:cxn ang="0">
                  <a:pos x="174" y="241"/>
                </a:cxn>
                <a:cxn ang="0">
                  <a:pos x="182" y="238"/>
                </a:cxn>
                <a:cxn ang="0">
                  <a:pos x="184" y="236"/>
                </a:cxn>
                <a:cxn ang="0">
                  <a:pos x="181" y="219"/>
                </a:cxn>
                <a:cxn ang="0">
                  <a:pos x="172" y="206"/>
                </a:cxn>
                <a:cxn ang="0">
                  <a:pos x="157" y="192"/>
                </a:cxn>
                <a:cxn ang="0">
                  <a:pos x="152" y="187"/>
                </a:cxn>
                <a:cxn ang="0">
                  <a:pos x="152" y="183"/>
                </a:cxn>
                <a:cxn ang="0">
                  <a:pos x="157" y="178"/>
                </a:cxn>
                <a:cxn ang="0">
                  <a:pos x="157" y="156"/>
                </a:cxn>
                <a:cxn ang="0">
                  <a:pos x="160" y="147"/>
                </a:cxn>
                <a:cxn ang="0">
                  <a:pos x="165" y="138"/>
                </a:cxn>
                <a:cxn ang="0">
                  <a:pos x="175" y="128"/>
                </a:cxn>
                <a:cxn ang="0">
                  <a:pos x="182" y="117"/>
                </a:cxn>
                <a:cxn ang="0">
                  <a:pos x="186" y="105"/>
                </a:cxn>
                <a:cxn ang="0">
                  <a:pos x="189" y="96"/>
                </a:cxn>
                <a:cxn ang="0">
                  <a:pos x="195" y="85"/>
                </a:cxn>
                <a:cxn ang="0">
                  <a:pos x="205" y="76"/>
                </a:cxn>
                <a:cxn ang="0">
                  <a:pos x="214" y="71"/>
                </a:cxn>
                <a:cxn ang="0">
                  <a:pos x="219" y="65"/>
                </a:cxn>
                <a:cxn ang="0">
                  <a:pos x="204" y="36"/>
                </a:cxn>
                <a:cxn ang="0">
                  <a:pos x="201" y="30"/>
                </a:cxn>
                <a:cxn ang="0">
                  <a:pos x="200" y="21"/>
                </a:cxn>
                <a:cxn ang="0">
                  <a:pos x="199" y="17"/>
                </a:cxn>
                <a:cxn ang="0">
                  <a:pos x="192" y="6"/>
                </a:cxn>
                <a:cxn ang="0">
                  <a:pos x="189" y="0"/>
                </a:cxn>
              </a:cxnLst>
              <a:rect l="0" t="0" r="r" b="b"/>
              <a:pathLst>
                <a:path w="220" h="248">
                  <a:moveTo>
                    <a:pt x="189" y="0"/>
                  </a:moveTo>
                  <a:lnTo>
                    <a:pt x="181" y="8"/>
                  </a:lnTo>
                  <a:lnTo>
                    <a:pt x="172" y="15"/>
                  </a:lnTo>
                  <a:lnTo>
                    <a:pt x="161" y="20"/>
                  </a:lnTo>
                  <a:lnTo>
                    <a:pt x="28" y="20"/>
                  </a:lnTo>
                  <a:lnTo>
                    <a:pt x="28" y="82"/>
                  </a:lnTo>
                  <a:lnTo>
                    <a:pt x="19" y="81"/>
                  </a:lnTo>
                  <a:lnTo>
                    <a:pt x="13" y="82"/>
                  </a:lnTo>
                  <a:lnTo>
                    <a:pt x="9" y="87"/>
                  </a:lnTo>
                  <a:lnTo>
                    <a:pt x="7" y="99"/>
                  </a:lnTo>
                  <a:lnTo>
                    <a:pt x="3" y="102"/>
                  </a:lnTo>
                  <a:lnTo>
                    <a:pt x="0" y="107"/>
                  </a:lnTo>
                  <a:lnTo>
                    <a:pt x="5" y="119"/>
                  </a:lnTo>
                  <a:lnTo>
                    <a:pt x="6" y="129"/>
                  </a:lnTo>
                  <a:lnTo>
                    <a:pt x="5" y="136"/>
                  </a:lnTo>
                  <a:lnTo>
                    <a:pt x="6" y="150"/>
                  </a:lnTo>
                  <a:lnTo>
                    <a:pt x="12" y="166"/>
                  </a:lnTo>
                  <a:lnTo>
                    <a:pt x="18" y="177"/>
                  </a:lnTo>
                  <a:lnTo>
                    <a:pt x="30" y="191"/>
                  </a:lnTo>
                  <a:lnTo>
                    <a:pt x="42" y="206"/>
                  </a:lnTo>
                  <a:lnTo>
                    <a:pt x="54" y="225"/>
                  </a:lnTo>
                  <a:lnTo>
                    <a:pt x="61" y="232"/>
                  </a:lnTo>
                  <a:lnTo>
                    <a:pt x="68" y="236"/>
                  </a:lnTo>
                  <a:lnTo>
                    <a:pt x="76" y="237"/>
                  </a:lnTo>
                  <a:lnTo>
                    <a:pt x="80" y="238"/>
                  </a:lnTo>
                  <a:lnTo>
                    <a:pt x="88" y="245"/>
                  </a:lnTo>
                  <a:lnTo>
                    <a:pt x="102" y="247"/>
                  </a:lnTo>
                  <a:lnTo>
                    <a:pt x="121" y="245"/>
                  </a:lnTo>
                  <a:lnTo>
                    <a:pt x="152" y="243"/>
                  </a:lnTo>
                  <a:lnTo>
                    <a:pt x="174" y="241"/>
                  </a:lnTo>
                  <a:lnTo>
                    <a:pt x="182" y="238"/>
                  </a:lnTo>
                  <a:lnTo>
                    <a:pt x="184" y="236"/>
                  </a:lnTo>
                  <a:lnTo>
                    <a:pt x="181" y="219"/>
                  </a:lnTo>
                  <a:lnTo>
                    <a:pt x="172" y="206"/>
                  </a:lnTo>
                  <a:lnTo>
                    <a:pt x="157" y="192"/>
                  </a:lnTo>
                  <a:lnTo>
                    <a:pt x="152" y="187"/>
                  </a:lnTo>
                  <a:lnTo>
                    <a:pt x="152" y="183"/>
                  </a:lnTo>
                  <a:lnTo>
                    <a:pt x="157" y="178"/>
                  </a:lnTo>
                  <a:lnTo>
                    <a:pt x="157" y="156"/>
                  </a:lnTo>
                  <a:lnTo>
                    <a:pt x="160" y="147"/>
                  </a:lnTo>
                  <a:lnTo>
                    <a:pt x="165" y="138"/>
                  </a:lnTo>
                  <a:lnTo>
                    <a:pt x="175" y="128"/>
                  </a:lnTo>
                  <a:lnTo>
                    <a:pt x="182" y="117"/>
                  </a:lnTo>
                  <a:lnTo>
                    <a:pt x="186" y="105"/>
                  </a:lnTo>
                  <a:lnTo>
                    <a:pt x="189" y="96"/>
                  </a:lnTo>
                  <a:lnTo>
                    <a:pt x="195" y="85"/>
                  </a:lnTo>
                  <a:lnTo>
                    <a:pt x="205" y="76"/>
                  </a:lnTo>
                  <a:lnTo>
                    <a:pt x="214" y="71"/>
                  </a:lnTo>
                  <a:lnTo>
                    <a:pt x="219" y="65"/>
                  </a:lnTo>
                  <a:lnTo>
                    <a:pt x="204" y="36"/>
                  </a:lnTo>
                  <a:lnTo>
                    <a:pt x="201" y="30"/>
                  </a:lnTo>
                  <a:lnTo>
                    <a:pt x="200" y="21"/>
                  </a:lnTo>
                  <a:lnTo>
                    <a:pt x="199" y="17"/>
                  </a:lnTo>
                  <a:lnTo>
                    <a:pt x="192" y="6"/>
                  </a:lnTo>
                  <a:lnTo>
                    <a:pt x="189" y="0"/>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70" name="Freeform 180"/>
            <p:cNvSpPr>
              <a:spLocks/>
            </p:cNvSpPr>
            <p:nvPr>
              <p:custDataLst>
                <p:tags r:id="rId171"/>
              </p:custDataLst>
            </p:nvPr>
          </p:nvSpPr>
          <p:spPr bwMode="gray">
            <a:xfrm>
              <a:off x="2631112" y="5707772"/>
              <a:ext cx="113599" cy="64799"/>
            </a:xfrm>
            <a:custGeom>
              <a:avLst/>
              <a:gdLst/>
              <a:ahLst/>
              <a:cxnLst>
                <a:cxn ang="0">
                  <a:pos x="105" y="0"/>
                </a:cxn>
                <a:cxn ang="0">
                  <a:pos x="94" y="3"/>
                </a:cxn>
                <a:cxn ang="0">
                  <a:pos x="86" y="7"/>
                </a:cxn>
                <a:cxn ang="0">
                  <a:pos x="83" y="14"/>
                </a:cxn>
                <a:cxn ang="0">
                  <a:pos x="80" y="22"/>
                </a:cxn>
                <a:cxn ang="0">
                  <a:pos x="73" y="28"/>
                </a:cxn>
                <a:cxn ang="0">
                  <a:pos x="67" y="28"/>
                </a:cxn>
                <a:cxn ang="0">
                  <a:pos x="59" y="26"/>
                </a:cxn>
                <a:cxn ang="0">
                  <a:pos x="58" y="25"/>
                </a:cxn>
                <a:cxn ang="0">
                  <a:pos x="54" y="27"/>
                </a:cxn>
                <a:cxn ang="0">
                  <a:pos x="25" y="36"/>
                </a:cxn>
                <a:cxn ang="0">
                  <a:pos x="8" y="37"/>
                </a:cxn>
                <a:cxn ang="0">
                  <a:pos x="7" y="42"/>
                </a:cxn>
                <a:cxn ang="0">
                  <a:pos x="2" y="49"/>
                </a:cxn>
                <a:cxn ang="0">
                  <a:pos x="1" y="50"/>
                </a:cxn>
                <a:cxn ang="0">
                  <a:pos x="0" y="52"/>
                </a:cxn>
                <a:cxn ang="0">
                  <a:pos x="2" y="52"/>
                </a:cxn>
                <a:cxn ang="0">
                  <a:pos x="4" y="56"/>
                </a:cxn>
                <a:cxn ang="0">
                  <a:pos x="5" y="65"/>
                </a:cxn>
                <a:cxn ang="0">
                  <a:pos x="12" y="74"/>
                </a:cxn>
                <a:cxn ang="0">
                  <a:pos x="25" y="83"/>
                </a:cxn>
                <a:cxn ang="0">
                  <a:pos x="37" y="73"/>
                </a:cxn>
                <a:cxn ang="0">
                  <a:pos x="41" y="66"/>
                </a:cxn>
                <a:cxn ang="0">
                  <a:pos x="47" y="62"/>
                </a:cxn>
                <a:cxn ang="0">
                  <a:pos x="56" y="60"/>
                </a:cxn>
                <a:cxn ang="0">
                  <a:pos x="61" y="69"/>
                </a:cxn>
                <a:cxn ang="0">
                  <a:pos x="71" y="68"/>
                </a:cxn>
                <a:cxn ang="0">
                  <a:pos x="88" y="68"/>
                </a:cxn>
                <a:cxn ang="0">
                  <a:pos x="116" y="62"/>
                </a:cxn>
                <a:cxn ang="0">
                  <a:pos x="145" y="55"/>
                </a:cxn>
                <a:cxn ang="0">
                  <a:pos x="137" y="44"/>
                </a:cxn>
                <a:cxn ang="0">
                  <a:pos x="121" y="22"/>
                </a:cxn>
                <a:cxn ang="0">
                  <a:pos x="105" y="0"/>
                </a:cxn>
              </a:cxnLst>
              <a:rect l="0" t="0" r="r" b="b"/>
              <a:pathLst>
                <a:path w="146" h="84">
                  <a:moveTo>
                    <a:pt x="105" y="0"/>
                  </a:moveTo>
                  <a:lnTo>
                    <a:pt x="94" y="3"/>
                  </a:lnTo>
                  <a:lnTo>
                    <a:pt x="86" y="7"/>
                  </a:lnTo>
                  <a:lnTo>
                    <a:pt x="83" y="14"/>
                  </a:lnTo>
                  <a:lnTo>
                    <a:pt x="80" y="22"/>
                  </a:lnTo>
                  <a:lnTo>
                    <a:pt x="73" y="28"/>
                  </a:lnTo>
                  <a:lnTo>
                    <a:pt x="67" y="28"/>
                  </a:lnTo>
                  <a:lnTo>
                    <a:pt x="59" y="26"/>
                  </a:lnTo>
                  <a:lnTo>
                    <a:pt x="58" y="25"/>
                  </a:lnTo>
                  <a:lnTo>
                    <a:pt x="54" y="27"/>
                  </a:lnTo>
                  <a:lnTo>
                    <a:pt x="25" y="36"/>
                  </a:lnTo>
                  <a:lnTo>
                    <a:pt x="8" y="37"/>
                  </a:lnTo>
                  <a:lnTo>
                    <a:pt x="7" y="42"/>
                  </a:lnTo>
                  <a:lnTo>
                    <a:pt x="2" y="49"/>
                  </a:lnTo>
                  <a:lnTo>
                    <a:pt x="1" y="50"/>
                  </a:lnTo>
                  <a:lnTo>
                    <a:pt x="0" y="52"/>
                  </a:lnTo>
                  <a:lnTo>
                    <a:pt x="2" y="52"/>
                  </a:lnTo>
                  <a:lnTo>
                    <a:pt x="4" y="56"/>
                  </a:lnTo>
                  <a:lnTo>
                    <a:pt x="5" y="65"/>
                  </a:lnTo>
                  <a:lnTo>
                    <a:pt x="12" y="74"/>
                  </a:lnTo>
                  <a:lnTo>
                    <a:pt x="25" y="83"/>
                  </a:lnTo>
                  <a:lnTo>
                    <a:pt x="37" y="73"/>
                  </a:lnTo>
                  <a:lnTo>
                    <a:pt x="41" y="66"/>
                  </a:lnTo>
                  <a:lnTo>
                    <a:pt x="47" y="62"/>
                  </a:lnTo>
                  <a:lnTo>
                    <a:pt x="56" y="60"/>
                  </a:lnTo>
                  <a:lnTo>
                    <a:pt x="61" y="69"/>
                  </a:lnTo>
                  <a:lnTo>
                    <a:pt x="71" y="68"/>
                  </a:lnTo>
                  <a:lnTo>
                    <a:pt x="88" y="68"/>
                  </a:lnTo>
                  <a:lnTo>
                    <a:pt x="116" y="62"/>
                  </a:lnTo>
                  <a:lnTo>
                    <a:pt x="145" y="55"/>
                  </a:lnTo>
                  <a:lnTo>
                    <a:pt x="137" y="44"/>
                  </a:lnTo>
                  <a:lnTo>
                    <a:pt x="121" y="22"/>
                  </a:lnTo>
                  <a:lnTo>
                    <a:pt x="105" y="0"/>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71" name="Freeform 181"/>
            <p:cNvSpPr>
              <a:spLocks/>
            </p:cNvSpPr>
            <p:nvPr>
              <p:custDataLst>
                <p:tags r:id="rId172"/>
              </p:custDataLst>
            </p:nvPr>
          </p:nvSpPr>
          <p:spPr bwMode="gray">
            <a:xfrm>
              <a:off x="2575912" y="5781372"/>
              <a:ext cx="58399" cy="65599"/>
            </a:xfrm>
            <a:custGeom>
              <a:avLst/>
              <a:gdLst/>
              <a:ahLst/>
              <a:cxnLst>
                <a:cxn ang="0">
                  <a:pos x="30" y="2"/>
                </a:cxn>
                <a:cxn ang="0">
                  <a:pos x="53" y="0"/>
                </a:cxn>
                <a:cxn ang="0">
                  <a:pos x="53" y="11"/>
                </a:cxn>
                <a:cxn ang="0">
                  <a:pos x="71" y="11"/>
                </a:cxn>
                <a:cxn ang="0">
                  <a:pos x="71" y="25"/>
                </a:cxn>
                <a:cxn ang="0">
                  <a:pos x="69" y="25"/>
                </a:cxn>
                <a:cxn ang="0">
                  <a:pos x="66" y="29"/>
                </a:cxn>
                <a:cxn ang="0">
                  <a:pos x="66" y="36"/>
                </a:cxn>
                <a:cxn ang="0">
                  <a:pos x="72" y="36"/>
                </a:cxn>
                <a:cxn ang="0">
                  <a:pos x="74" y="47"/>
                </a:cxn>
                <a:cxn ang="0">
                  <a:pos x="70" y="60"/>
                </a:cxn>
                <a:cxn ang="0">
                  <a:pos x="56" y="66"/>
                </a:cxn>
                <a:cxn ang="0">
                  <a:pos x="46" y="68"/>
                </a:cxn>
                <a:cxn ang="0">
                  <a:pos x="44" y="62"/>
                </a:cxn>
                <a:cxn ang="0">
                  <a:pos x="40" y="68"/>
                </a:cxn>
                <a:cxn ang="0">
                  <a:pos x="32" y="72"/>
                </a:cxn>
                <a:cxn ang="0">
                  <a:pos x="23" y="84"/>
                </a:cxn>
                <a:cxn ang="0">
                  <a:pos x="20" y="75"/>
                </a:cxn>
                <a:cxn ang="0">
                  <a:pos x="20" y="71"/>
                </a:cxn>
                <a:cxn ang="0">
                  <a:pos x="16" y="68"/>
                </a:cxn>
                <a:cxn ang="0">
                  <a:pos x="9" y="63"/>
                </a:cxn>
                <a:cxn ang="0">
                  <a:pos x="4" y="57"/>
                </a:cxn>
                <a:cxn ang="0">
                  <a:pos x="0" y="47"/>
                </a:cxn>
                <a:cxn ang="0">
                  <a:pos x="0" y="43"/>
                </a:cxn>
                <a:cxn ang="0">
                  <a:pos x="6" y="16"/>
                </a:cxn>
                <a:cxn ang="0">
                  <a:pos x="25" y="17"/>
                </a:cxn>
                <a:cxn ang="0">
                  <a:pos x="27" y="17"/>
                </a:cxn>
                <a:cxn ang="0">
                  <a:pos x="30" y="14"/>
                </a:cxn>
                <a:cxn ang="0">
                  <a:pos x="30" y="2"/>
                </a:cxn>
              </a:cxnLst>
              <a:rect l="0" t="0" r="r" b="b"/>
              <a:pathLst>
                <a:path w="75" h="85">
                  <a:moveTo>
                    <a:pt x="30" y="2"/>
                  </a:moveTo>
                  <a:lnTo>
                    <a:pt x="53" y="0"/>
                  </a:lnTo>
                  <a:lnTo>
                    <a:pt x="53" y="11"/>
                  </a:lnTo>
                  <a:lnTo>
                    <a:pt x="71" y="11"/>
                  </a:lnTo>
                  <a:lnTo>
                    <a:pt x="71" y="25"/>
                  </a:lnTo>
                  <a:lnTo>
                    <a:pt x="69" y="25"/>
                  </a:lnTo>
                  <a:lnTo>
                    <a:pt x="66" y="29"/>
                  </a:lnTo>
                  <a:lnTo>
                    <a:pt x="66" y="36"/>
                  </a:lnTo>
                  <a:lnTo>
                    <a:pt x="72" y="36"/>
                  </a:lnTo>
                  <a:lnTo>
                    <a:pt x="74" y="47"/>
                  </a:lnTo>
                  <a:lnTo>
                    <a:pt x="70" y="60"/>
                  </a:lnTo>
                  <a:lnTo>
                    <a:pt x="56" y="66"/>
                  </a:lnTo>
                  <a:lnTo>
                    <a:pt x="46" y="68"/>
                  </a:lnTo>
                  <a:lnTo>
                    <a:pt x="44" y="62"/>
                  </a:lnTo>
                  <a:lnTo>
                    <a:pt x="40" y="68"/>
                  </a:lnTo>
                  <a:lnTo>
                    <a:pt x="32" y="72"/>
                  </a:lnTo>
                  <a:lnTo>
                    <a:pt x="23" y="84"/>
                  </a:lnTo>
                  <a:lnTo>
                    <a:pt x="20" y="75"/>
                  </a:lnTo>
                  <a:lnTo>
                    <a:pt x="20" y="71"/>
                  </a:lnTo>
                  <a:lnTo>
                    <a:pt x="16" y="68"/>
                  </a:lnTo>
                  <a:lnTo>
                    <a:pt x="9" y="63"/>
                  </a:lnTo>
                  <a:lnTo>
                    <a:pt x="4" y="57"/>
                  </a:lnTo>
                  <a:lnTo>
                    <a:pt x="0" y="47"/>
                  </a:lnTo>
                  <a:lnTo>
                    <a:pt x="0" y="43"/>
                  </a:lnTo>
                  <a:lnTo>
                    <a:pt x="6" y="16"/>
                  </a:lnTo>
                  <a:lnTo>
                    <a:pt x="25" y="17"/>
                  </a:lnTo>
                  <a:lnTo>
                    <a:pt x="27" y="17"/>
                  </a:lnTo>
                  <a:lnTo>
                    <a:pt x="30" y="14"/>
                  </a:lnTo>
                  <a:lnTo>
                    <a:pt x="30" y="2"/>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72" name="Freeform 182"/>
            <p:cNvSpPr>
              <a:spLocks/>
            </p:cNvSpPr>
            <p:nvPr>
              <p:custDataLst>
                <p:tags r:id="rId173"/>
              </p:custDataLst>
            </p:nvPr>
          </p:nvSpPr>
          <p:spPr bwMode="gray">
            <a:xfrm>
              <a:off x="2581512" y="5783771"/>
              <a:ext cx="20000" cy="16000"/>
            </a:xfrm>
            <a:custGeom>
              <a:avLst/>
              <a:gdLst/>
              <a:ahLst/>
              <a:cxnLst>
                <a:cxn ang="0">
                  <a:pos x="19" y="0"/>
                </a:cxn>
                <a:cxn ang="0">
                  <a:pos x="12" y="1"/>
                </a:cxn>
                <a:cxn ang="0">
                  <a:pos x="5" y="5"/>
                </a:cxn>
                <a:cxn ang="0">
                  <a:pos x="0" y="17"/>
                </a:cxn>
                <a:cxn ang="0">
                  <a:pos x="21" y="19"/>
                </a:cxn>
                <a:cxn ang="0">
                  <a:pos x="25" y="14"/>
                </a:cxn>
                <a:cxn ang="0">
                  <a:pos x="25" y="0"/>
                </a:cxn>
                <a:cxn ang="0">
                  <a:pos x="19" y="0"/>
                </a:cxn>
              </a:cxnLst>
              <a:rect l="0" t="0" r="r" b="b"/>
              <a:pathLst>
                <a:path w="26" h="20">
                  <a:moveTo>
                    <a:pt x="19" y="0"/>
                  </a:moveTo>
                  <a:lnTo>
                    <a:pt x="12" y="1"/>
                  </a:lnTo>
                  <a:lnTo>
                    <a:pt x="5" y="5"/>
                  </a:lnTo>
                  <a:lnTo>
                    <a:pt x="0" y="17"/>
                  </a:lnTo>
                  <a:lnTo>
                    <a:pt x="21" y="19"/>
                  </a:lnTo>
                  <a:lnTo>
                    <a:pt x="25" y="14"/>
                  </a:lnTo>
                  <a:lnTo>
                    <a:pt x="25" y="0"/>
                  </a:lnTo>
                  <a:lnTo>
                    <a:pt x="19" y="0"/>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73" name="Freeform 183"/>
            <p:cNvSpPr>
              <a:spLocks/>
            </p:cNvSpPr>
            <p:nvPr>
              <p:custDataLst>
                <p:tags r:id="rId174"/>
              </p:custDataLst>
            </p:nvPr>
          </p:nvSpPr>
          <p:spPr bwMode="gray">
            <a:xfrm>
              <a:off x="2593512" y="5764572"/>
              <a:ext cx="70399" cy="94399"/>
            </a:xfrm>
            <a:custGeom>
              <a:avLst/>
              <a:gdLst/>
              <a:ahLst/>
              <a:cxnLst>
                <a:cxn ang="0">
                  <a:pos x="11" y="121"/>
                </a:cxn>
                <a:cxn ang="0">
                  <a:pos x="1" y="108"/>
                </a:cxn>
                <a:cxn ang="0">
                  <a:pos x="0" y="104"/>
                </a:cxn>
                <a:cxn ang="0">
                  <a:pos x="5" y="97"/>
                </a:cxn>
                <a:cxn ang="0">
                  <a:pos x="7" y="95"/>
                </a:cxn>
                <a:cxn ang="0">
                  <a:pos x="14" y="92"/>
                </a:cxn>
                <a:cxn ang="0">
                  <a:pos x="17" y="90"/>
                </a:cxn>
                <a:cxn ang="0">
                  <a:pos x="21" y="83"/>
                </a:cxn>
                <a:cxn ang="0">
                  <a:pos x="23" y="90"/>
                </a:cxn>
                <a:cxn ang="0">
                  <a:pos x="33" y="88"/>
                </a:cxn>
                <a:cxn ang="0">
                  <a:pos x="47" y="81"/>
                </a:cxn>
                <a:cxn ang="0">
                  <a:pos x="50" y="78"/>
                </a:cxn>
                <a:cxn ang="0">
                  <a:pos x="50" y="59"/>
                </a:cxn>
                <a:cxn ang="0">
                  <a:pos x="43" y="59"/>
                </a:cxn>
                <a:cxn ang="0">
                  <a:pos x="43" y="53"/>
                </a:cxn>
                <a:cxn ang="0">
                  <a:pos x="44" y="49"/>
                </a:cxn>
                <a:cxn ang="0">
                  <a:pos x="46" y="48"/>
                </a:cxn>
                <a:cxn ang="0">
                  <a:pos x="48" y="48"/>
                </a:cxn>
                <a:cxn ang="0">
                  <a:pos x="48" y="34"/>
                </a:cxn>
                <a:cxn ang="0">
                  <a:pos x="30" y="34"/>
                </a:cxn>
                <a:cxn ang="0">
                  <a:pos x="28" y="23"/>
                </a:cxn>
                <a:cxn ang="0">
                  <a:pos x="50" y="22"/>
                </a:cxn>
                <a:cxn ang="0">
                  <a:pos x="73" y="23"/>
                </a:cxn>
                <a:cxn ang="0">
                  <a:pos x="71" y="17"/>
                </a:cxn>
                <a:cxn ang="0">
                  <a:pos x="73" y="12"/>
                </a:cxn>
                <a:cxn ang="0">
                  <a:pos x="78" y="6"/>
                </a:cxn>
                <a:cxn ang="0">
                  <a:pos x="86" y="0"/>
                </a:cxn>
                <a:cxn ang="0">
                  <a:pos x="87" y="2"/>
                </a:cxn>
                <a:cxn ang="0">
                  <a:pos x="90" y="9"/>
                </a:cxn>
                <a:cxn ang="0">
                  <a:pos x="86" y="39"/>
                </a:cxn>
                <a:cxn ang="0">
                  <a:pos x="85" y="51"/>
                </a:cxn>
                <a:cxn ang="0">
                  <a:pos x="84" y="61"/>
                </a:cxn>
                <a:cxn ang="0">
                  <a:pos x="80" y="69"/>
                </a:cxn>
                <a:cxn ang="0">
                  <a:pos x="74" y="83"/>
                </a:cxn>
                <a:cxn ang="0">
                  <a:pos x="66" y="99"/>
                </a:cxn>
                <a:cxn ang="0">
                  <a:pos x="64" y="105"/>
                </a:cxn>
                <a:cxn ang="0">
                  <a:pos x="57" y="113"/>
                </a:cxn>
                <a:cxn ang="0">
                  <a:pos x="51" y="111"/>
                </a:cxn>
                <a:cxn ang="0">
                  <a:pos x="42" y="113"/>
                </a:cxn>
                <a:cxn ang="0">
                  <a:pos x="37" y="115"/>
                </a:cxn>
                <a:cxn ang="0">
                  <a:pos x="34" y="113"/>
                </a:cxn>
                <a:cxn ang="0">
                  <a:pos x="31" y="112"/>
                </a:cxn>
                <a:cxn ang="0">
                  <a:pos x="24" y="114"/>
                </a:cxn>
                <a:cxn ang="0">
                  <a:pos x="11" y="121"/>
                </a:cxn>
              </a:cxnLst>
              <a:rect l="0" t="0" r="r" b="b"/>
              <a:pathLst>
                <a:path w="91" h="122">
                  <a:moveTo>
                    <a:pt x="11" y="121"/>
                  </a:moveTo>
                  <a:lnTo>
                    <a:pt x="1" y="108"/>
                  </a:lnTo>
                  <a:lnTo>
                    <a:pt x="0" y="104"/>
                  </a:lnTo>
                  <a:lnTo>
                    <a:pt x="5" y="97"/>
                  </a:lnTo>
                  <a:lnTo>
                    <a:pt x="7" y="95"/>
                  </a:lnTo>
                  <a:lnTo>
                    <a:pt x="14" y="92"/>
                  </a:lnTo>
                  <a:lnTo>
                    <a:pt x="17" y="90"/>
                  </a:lnTo>
                  <a:lnTo>
                    <a:pt x="21" y="83"/>
                  </a:lnTo>
                  <a:lnTo>
                    <a:pt x="23" y="90"/>
                  </a:lnTo>
                  <a:lnTo>
                    <a:pt x="33" y="88"/>
                  </a:lnTo>
                  <a:lnTo>
                    <a:pt x="47" y="81"/>
                  </a:lnTo>
                  <a:lnTo>
                    <a:pt x="50" y="78"/>
                  </a:lnTo>
                  <a:lnTo>
                    <a:pt x="50" y="59"/>
                  </a:lnTo>
                  <a:lnTo>
                    <a:pt x="43" y="59"/>
                  </a:lnTo>
                  <a:lnTo>
                    <a:pt x="43" y="53"/>
                  </a:lnTo>
                  <a:lnTo>
                    <a:pt x="44" y="49"/>
                  </a:lnTo>
                  <a:lnTo>
                    <a:pt x="46" y="48"/>
                  </a:lnTo>
                  <a:lnTo>
                    <a:pt x="48" y="48"/>
                  </a:lnTo>
                  <a:lnTo>
                    <a:pt x="48" y="34"/>
                  </a:lnTo>
                  <a:lnTo>
                    <a:pt x="30" y="34"/>
                  </a:lnTo>
                  <a:lnTo>
                    <a:pt x="28" y="23"/>
                  </a:lnTo>
                  <a:lnTo>
                    <a:pt x="50" y="22"/>
                  </a:lnTo>
                  <a:lnTo>
                    <a:pt x="73" y="23"/>
                  </a:lnTo>
                  <a:lnTo>
                    <a:pt x="71" y="17"/>
                  </a:lnTo>
                  <a:lnTo>
                    <a:pt x="73" y="12"/>
                  </a:lnTo>
                  <a:lnTo>
                    <a:pt x="78" y="6"/>
                  </a:lnTo>
                  <a:lnTo>
                    <a:pt x="86" y="0"/>
                  </a:lnTo>
                  <a:lnTo>
                    <a:pt x="87" y="2"/>
                  </a:lnTo>
                  <a:lnTo>
                    <a:pt x="90" y="9"/>
                  </a:lnTo>
                  <a:lnTo>
                    <a:pt x="86" y="39"/>
                  </a:lnTo>
                  <a:lnTo>
                    <a:pt x="85" y="51"/>
                  </a:lnTo>
                  <a:lnTo>
                    <a:pt x="84" y="61"/>
                  </a:lnTo>
                  <a:lnTo>
                    <a:pt x="80" y="69"/>
                  </a:lnTo>
                  <a:lnTo>
                    <a:pt x="74" y="83"/>
                  </a:lnTo>
                  <a:lnTo>
                    <a:pt x="66" y="99"/>
                  </a:lnTo>
                  <a:lnTo>
                    <a:pt x="64" y="105"/>
                  </a:lnTo>
                  <a:lnTo>
                    <a:pt x="57" y="113"/>
                  </a:lnTo>
                  <a:lnTo>
                    <a:pt x="51" y="111"/>
                  </a:lnTo>
                  <a:lnTo>
                    <a:pt x="42" y="113"/>
                  </a:lnTo>
                  <a:lnTo>
                    <a:pt x="37" y="115"/>
                  </a:lnTo>
                  <a:lnTo>
                    <a:pt x="34" y="113"/>
                  </a:lnTo>
                  <a:lnTo>
                    <a:pt x="31" y="112"/>
                  </a:lnTo>
                  <a:lnTo>
                    <a:pt x="24" y="114"/>
                  </a:lnTo>
                  <a:lnTo>
                    <a:pt x="11" y="121"/>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74" name="Freeform 184"/>
            <p:cNvSpPr>
              <a:spLocks/>
            </p:cNvSpPr>
            <p:nvPr>
              <p:custDataLst>
                <p:tags r:id="rId175"/>
              </p:custDataLst>
            </p:nvPr>
          </p:nvSpPr>
          <p:spPr bwMode="gray">
            <a:xfrm>
              <a:off x="2602312" y="5873371"/>
              <a:ext cx="101599" cy="120799"/>
            </a:xfrm>
            <a:custGeom>
              <a:avLst/>
              <a:gdLst/>
              <a:ahLst/>
              <a:cxnLst>
                <a:cxn ang="0">
                  <a:pos x="4" y="4"/>
                </a:cxn>
                <a:cxn ang="0">
                  <a:pos x="23" y="3"/>
                </a:cxn>
                <a:cxn ang="0">
                  <a:pos x="40" y="0"/>
                </a:cxn>
                <a:cxn ang="0">
                  <a:pos x="55" y="1"/>
                </a:cxn>
                <a:cxn ang="0">
                  <a:pos x="62" y="24"/>
                </a:cxn>
                <a:cxn ang="0">
                  <a:pos x="84" y="26"/>
                </a:cxn>
                <a:cxn ang="0">
                  <a:pos x="87" y="14"/>
                </a:cxn>
                <a:cxn ang="0">
                  <a:pos x="100" y="13"/>
                </a:cxn>
                <a:cxn ang="0">
                  <a:pos x="100" y="17"/>
                </a:cxn>
                <a:cxn ang="0">
                  <a:pos x="111" y="17"/>
                </a:cxn>
                <a:cxn ang="0">
                  <a:pos x="111" y="31"/>
                </a:cxn>
                <a:cxn ang="0">
                  <a:pos x="112" y="38"/>
                </a:cxn>
                <a:cxn ang="0">
                  <a:pos x="114" y="43"/>
                </a:cxn>
                <a:cxn ang="0">
                  <a:pos x="114" y="52"/>
                </a:cxn>
                <a:cxn ang="0">
                  <a:pos x="112" y="60"/>
                </a:cxn>
                <a:cxn ang="0">
                  <a:pos x="126" y="61"/>
                </a:cxn>
                <a:cxn ang="0">
                  <a:pos x="126" y="87"/>
                </a:cxn>
                <a:cxn ang="0">
                  <a:pos x="110" y="89"/>
                </a:cxn>
                <a:cxn ang="0">
                  <a:pos x="111" y="134"/>
                </a:cxn>
                <a:cxn ang="0">
                  <a:pos x="113" y="139"/>
                </a:cxn>
                <a:cxn ang="0">
                  <a:pos x="130" y="150"/>
                </a:cxn>
                <a:cxn ang="0">
                  <a:pos x="100" y="155"/>
                </a:cxn>
                <a:cxn ang="0">
                  <a:pos x="89" y="153"/>
                </a:cxn>
                <a:cxn ang="0">
                  <a:pos x="73" y="149"/>
                </a:cxn>
                <a:cxn ang="0">
                  <a:pos x="30" y="149"/>
                </a:cxn>
                <a:cxn ang="0">
                  <a:pos x="25" y="148"/>
                </a:cxn>
                <a:cxn ang="0">
                  <a:pos x="18" y="144"/>
                </a:cxn>
                <a:cxn ang="0">
                  <a:pos x="13" y="141"/>
                </a:cxn>
                <a:cxn ang="0">
                  <a:pos x="0" y="141"/>
                </a:cxn>
                <a:cxn ang="0">
                  <a:pos x="9" y="100"/>
                </a:cxn>
                <a:cxn ang="0">
                  <a:pos x="13" y="89"/>
                </a:cxn>
                <a:cxn ang="0">
                  <a:pos x="24" y="69"/>
                </a:cxn>
                <a:cxn ang="0">
                  <a:pos x="27" y="63"/>
                </a:cxn>
                <a:cxn ang="0">
                  <a:pos x="27" y="54"/>
                </a:cxn>
                <a:cxn ang="0">
                  <a:pos x="22" y="38"/>
                </a:cxn>
                <a:cxn ang="0">
                  <a:pos x="13" y="15"/>
                </a:cxn>
                <a:cxn ang="0">
                  <a:pos x="5" y="10"/>
                </a:cxn>
                <a:cxn ang="0">
                  <a:pos x="4" y="4"/>
                </a:cxn>
              </a:cxnLst>
              <a:rect l="0" t="0" r="r" b="b"/>
              <a:pathLst>
                <a:path w="131" h="156">
                  <a:moveTo>
                    <a:pt x="4" y="4"/>
                  </a:moveTo>
                  <a:lnTo>
                    <a:pt x="23" y="3"/>
                  </a:lnTo>
                  <a:lnTo>
                    <a:pt x="40" y="0"/>
                  </a:lnTo>
                  <a:lnTo>
                    <a:pt x="55" y="1"/>
                  </a:lnTo>
                  <a:lnTo>
                    <a:pt x="62" y="24"/>
                  </a:lnTo>
                  <a:lnTo>
                    <a:pt x="84" y="26"/>
                  </a:lnTo>
                  <a:lnTo>
                    <a:pt x="87" y="14"/>
                  </a:lnTo>
                  <a:lnTo>
                    <a:pt x="100" y="13"/>
                  </a:lnTo>
                  <a:lnTo>
                    <a:pt x="100" y="17"/>
                  </a:lnTo>
                  <a:lnTo>
                    <a:pt x="111" y="17"/>
                  </a:lnTo>
                  <a:lnTo>
                    <a:pt x="111" y="31"/>
                  </a:lnTo>
                  <a:lnTo>
                    <a:pt x="112" y="38"/>
                  </a:lnTo>
                  <a:lnTo>
                    <a:pt x="114" y="43"/>
                  </a:lnTo>
                  <a:lnTo>
                    <a:pt x="114" y="52"/>
                  </a:lnTo>
                  <a:lnTo>
                    <a:pt x="112" y="60"/>
                  </a:lnTo>
                  <a:lnTo>
                    <a:pt x="126" y="61"/>
                  </a:lnTo>
                  <a:lnTo>
                    <a:pt x="126" y="87"/>
                  </a:lnTo>
                  <a:lnTo>
                    <a:pt x="110" y="89"/>
                  </a:lnTo>
                  <a:lnTo>
                    <a:pt x="111" y="134"/>
                  </a:lnTo>
                  <a:lnTo>
                    <a:pt x="113" y="139"/>
                  </a:lnTo>
                  <a:lnTo>
                    <a:pt x="130" y="150"/>
                  </a:lnTo>
                  <a:lnTo>
                    <a:pt x="100" y="155"/>
                  </a:lnTo>
                  <a:lnTo>
                    <a:pt x="89" y="153"/>
                  </a:lnTo>
                  <a:lnTo>
                    <a:pt x="73" y="149"/>
                  </a:lnTo>
                  <a:lnTo>
                    <a:pt x="30" y="149"/>
                  </a:lnTo>
                  <a:lnTo>
                    <a:pt x="25" y="148"/>
                  </a:lnTo>
                  <a:lnTo>
                    <a:pt x="18" y="144"/>
                  </a:lnTo>
                  <a:lnTo>
                    <a:pt x="13" y="141"/>
                  </a:lnTo>
                  <a:lnTo>
                    <a:pt x="0" y="141"/>
                  </a:lnTo>
                  <a:lnTo>
                    <a:pt x="9" y="100"/>
                  </a:lnTo>
                  <a:lnTo>
                    <a:pt x="13" y="89"/>
                  </a:lnTo>
                  <a:lnTo>
                    <a:pt x="24" y="69"/>
                  </a:lnTo>
                  <a:lnTo>
                    <a:pt x="27" y="63"/>
                  </a:lnTo>
                  <a:lnTo>
                    <a:pt x="27" y="54"/>
                  </a:lnTo>
                  <a:lnTo>
                    <a:pt x="22" y="38"/>
                  </a:lnTo>
                  <a:lnTo>
                    <a:pt x="13" y="15"/>
                  </a:lnTo>
                  <a:lnTo>
                    <a:pt x="5" y="10"/>
                  </a:lnTo>
                  <a:lnTo>
                    <a:pt x="4" y="4"/>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75" name="Freeform 185"/>
            <p:cNvSpPr>
              <a:spLocks/>
            </p:cNvSpPr>
            <p:nvPr>
              <p:custDataLst>
                <p:tags r:id="rId176"/>
              </p:custDataLst>
            </p:nvPr>
          </p:nvSpPr>
          <p:spPr bwMode="gray">
            <a:xfrm>
              <a:off x="2606312" y="5752572"/>
              <a:ext cx="196798" cy="197598"/>
            </a:xfrm>
            <a:custGeom>
              <a:avLst/>
              <a:gdLst/>
              <a:ahLst/>
              <a:cxnLst>
                <a:cxn ang="0">
                  <a:pos x="22" y="130"/>
                </a:cxn>
                <a:cxn ang="0">
                  <a:pos x="36" y="126"/>
                </a:cxn>
                <a:cxn ang="0">
                  <a:pos x="44" y="127"/>
                </a:cxn>
                <a:cxn ang="0">
                  <a:pos x="49" y="117"/>
                </a:cxn>
                <a:cxn ang="0">
                  <a:pos x="63" y="84"/>
                </a:cxn>
                <a:cxn ang="0">
                  <a:pos x="69" y="71"/>
                </a:cxn>
                <a:cxn ang="0">
                  <a:pos x="73" y="31"/>
                </a:cxn>
                <a:cxn ang="0">
                  <a:pos x="73" y="19"/>
                </a:cxn>
                <a:cxn ang="0">
                  <a:pos x="73" y="9"/>
                </a:cxn>
                <a:cxn ang="0">
                  <a:pos x="88" y="3"/>
                </a:cxn>
                <a:cxn ang="0">
                  <a:pos x="103" y="12"/>
                </a:cxn>
                <a:cxn ang="0">
                  <a:pos x="130" y="9"/>
                </a:cxn>
                <a:cxn ang="0">
                  <a:pos x="182" y="5"/>
                </a:cxn>
                <a:cxn ang="0">
                  <a:pos x="203" y="14"/>
                </a:cxn>
                <a:cxn ang="0">
                  <a:pos x="242" y="24"/>
                </a:cxn>
                <a:cxn ang="0">
                  <a:pos x="237" y="39"/>
                </a:cxn>
                <a:cxn ang="0">
                  <a:pos x="226" y="71"/>
                </a:cxn>
                <a:cxn ang="0">
                  <a:pos x="246" y="188"/>
                </a:cxn>
                <a:cxn ang="0">
                  <a:pos x="235" y="192"/>
                </a:cxn>
                <a:cxn ang="0">
                  <a:pos x="224" y="205"/>
                </a:cxn>
                <a:cxn ang="0">
                  <a:pos x="237" y="237"/>
                </a:cxn>
                <a:cxn ang="0">
                  <a:pos x="252" y="253"/>
                </a:cxn>
                <a:cxn ang="0">
                  <a:pos x="231" y="249"/>
                </a:cxn>
                <a:cxn ang="0">
                  <a:pos x="211" y="227"/>
                </a:cxn>
                <a:cxn ang="0">
                  <a:pos x="204" y="226"/>
                </a:cxn>
                <a:cxn ang="0">
                  <a:pos x="201" y="225"/>
                </a:cxn>
                <a:cxn ang="0">
                  <a:pos x="194" y="227"/>
                </a:cxn>
                <a:cxn ang="0">
                  <a:pos x="155" y="217"/>
                </a:cxn>
                <a:cxn ang="0">
                  <a:pos x="143" y="214"/>
                </a:cxn>
                <a:cxn ang="0">
                  <a:pos x="122" y="216"/>
                </a:cxn>
                <a:cxn ang="0">
                  <a:pos x="110" y="207"/>
                </a:cxn>
                <a:cxn ang="0">
                  <a:pos x="107" y="193"/>
                </a:cxn>
                <a:cxn ang="0">
                  <a:pos x="106" y="172"/>
                </a:cxn>
                <a:cxn ang="0">
                  <a:pos x="95" y="168"/>
                </a:cxn>
                <a:cxn ang="0">
                  <a:pos x="80" y="181"/>
                </a:cxn>
                <a:cxn ang="0">
                  <a:pos x="50" y="156"/>
                </a:cxn>
                <a:cxn ang="0">
                  <a:pos x="18" y="158"/>
                </a:cxn>
                <a:cxn ang="0">
                  <a:pos x="0" y="149"/>
                </a:cxn>
              </a:cxnLst>
              <a:rect l="0" t="0" r="r" b="b"/>
              <a:pathLst>
                <a:path w="253" h="254">
                  <a:moveTo>
                    <a:pt x="0" y="149"/>
                  </a:moveTo>
                  <a:lnTo>
                    <a:pt x="22" y="130"/>
                  </a:lnTo>
                  <a:lnTo>
                    <a:pt x="25" y="128"/>
                  </a:lnTo>
                  <a:lnTo>
                    <a:pt x="36" y="126"/>
                  </a:lnTo>
                  <a:lnTo>
                    <a:pt x="40" y="128"/>
                  </a:lnTo>
                  <a:lnTo>
                    <a:pt x="44" y="127"/>
                  </a:lnTo>
                  <a:lnTo>
                    <a:pt x="47" y="122"/>
                  </a:lnTo>
                  <a:lnTo>
                    <a:pt x="49" y="117"/>
                  </a:lnTo>
                  <a:lnTo>
                    <a:pt x="57" y="103"/>
                  </a:lnTo>
                  <a:lnTo>
                    <a:pt x="63" y="84"/>
                  </a:lnTo>
                  <a:lnTo>
                    <a:pt x="66" y="82"/>
                  </a:lnTo>
                  <a:lnTo>
                    <a:pt x="69" y="71"/>
                  </a:lnTo>
                  <a:lnTo>
                    <a:pt x="70" y="51"/>
                  </a:lnTo>
                  <a:lnTo>
                    <a:pt x="73" y="31"/>
                  </a:lnTo>
                  <a:lnTo>
                    <a:pt x="73" y="25"/>
                  </a:lnTo>
                  <a:lnTo>
                    <a:pt x="73" y="19"/>
                  </a:lnTo>
                  <a:lnTo>
                    <a:pt x="70" y="15"/>
                  </a:lnTo>
                  <a:lnTo>
                    <a:pt x="73" y="9"/>
                  </a:lnTo>
                  <a:lnTo>
                    <a:pt x="79" y="5"/>
                  </a:lnTo>
                  <a:lnTo>
                    <a:pt x="88" y="3"/>
                  </a:lnTo>
                  <a:lnTo>
                    <a:pt x="94" y="14"/>
                  </a:lnTo>
                  <a:lnTo>
                    <a:pt x="103" y="12"/>
                  </a:lnTo>
                  <a:lnTo>
                    <a:pt x="119" y="12"/>
                  </a:lnTo>
                  <a:lnTo>
                    <a:pt x="130" y="9"/>
                  </a:lnTo>
                  <a:lnTo>
                    <a:pt x="177" y="0"/>
                  </a:lnTo>
                  <a:lnTo>
                    <a:pt x="182" y="5"/>
                  </a:lnTo>
                  <a:lnTo>
                    <a:pt x="198" y="13"/>
                  </a:lnTo>
                  <a:lnTo>
                    <a:pt x="203" y="14"/>
                  </a:lnTo>
                  <a:lnTo>
                    <a:pt x="213" y="22"/>
                  </a:lnTo>
                  <a:lnTo>
                    <a:pt x="242" y="24"/>
                  </a:lnTo>
                  <a:lnTo>
                    <a:pt x="238" y="34"/>
                  </a:lnTo>
                  <a:lnTo>
                    <a:pt x="237" y="39"/>
                  </a:lnTo>
                  <a:lnTo>
                    <a:pt x="235" y="49"/>
                  </a:lnTo>
                  <a:lnTo>
                    <a:pt x="226" y="71"/>
                  </a:lnTo>
                  <a:lnTo>
                    <a:pt x="226" y="100"/>
                  </a:lnTo>
                  <a:lnTo>
                    <a:pt x="246" y="188"/>
                  </a:lnTo>
                  <a:lnTo>
                    <a:pt x="243" y="191"/>
                  </a:lnTo>
                  <a:lnTo>
                    <a:pt x="235" y="192"/>
                  </a:lnTo>
                  <a:lnTo>
                    <a:pt x="226" y="194"/>
                  </a:lnTo>
                  <a:lnTo>
                    <a:pt x="224" y="205"/>
                  </a:lnTo>
                  <a:lnTo>
                    <a:pt x="228" y="220"/>
                  </a:lnTo>
                  <a:lnTo>
                    <a:pt x="237" y="237"/>
                  </a:lnTo>
                  <a:lnTo>
                    <a:pt x="250" y="238"/>
                  </a:lnTo>
                  <a:lnTo>
                    <a:pt x="252" y="253"/>
                  </a:lnTo>
                  <a:lnTo>
                    <a:pt x="242" y="253"/>
                  </a:lnTo>
                  <a:lnTo>
                    <a:pt x="231" y="249"/>
                  </a:lnTo>
                  <a:lnTo>
                    <a:pt x="220" y="240"/>
                  </a:lnTo>
                  <a:lnTo>
                    <a:pt x="211" y="227"/>
                  </a:lnTo>
                  <a:lnTo>
                    <a:pt x="206" y="227"/>
                  </a:lnTo>
                  <a:lnTo>
                    <a:pt x="204" y="226"/>
                  </a:lnTo>
                  <a:lnTo>
                    <a:pt x="203" y="221"/>
                  </a:lnTo>
                  <a:lnTo>
                    <a:pt x="201" y="225"/>
                  </a:lnTo>
                  <a:lnTo>
                    <a:pt x="199" y="227"/>
                  </a:lnTo>
                  <a:lnTo>
                    <a:pt x="194" y="227"/>
                  </a:lnTo>
                  <a:lnTo>
                    <a:pt x="160" y="221"/>
                  </a:lnTo>
                  <a:lnTo>
                    <a:pt x="155" y="217"/>
                  </a:lnTo>
                  <a:lnTo>
                    <a:pt x="152" y="215"/>
                  </a:lnTo>
                  <a:lnTo>
                    <a:pt x="143" y="214"/>
                  </a:lnTo>
                  <a:lnTo>
                    <a:pt x="136" y="214"/>
                  </a:lnTo>
                  <a:lnTo>
                    <a:pt x="122" y="216"/>
                  </a:lnTo>
                  <a:lnTo>
                    <a:pt x="107" y="215"/>
                  </a:lnTo>
                  <a:lnTo>
                    <a:pt x="110" y="207"/>
                  </a:lnTo>
                  <a:lnTo>
                    <a:pt x="110" y="199"/>
                  </a:lnTo>
                  <a:lnTo>
                    <a:pt x="107" y="193"/>
                  </a:lnTo>
                  <a:lnTo>
                    <a:pt x="106" y="187"/>
                  </a:lnTo>
                  <a:lnTo>
                    <a:pt x="106" y="172"/>
                  </a:lnTo>
                  <a:lnTo>
                    <a:pt x="95" y="172"/>
                  </a:lnTo>
                  <a:lnTo>
                    <a:pt x="95" y="168"/>
                  </a:lnTo>
                  <a:lnTo>
                    <a:pt x="82" y="169"/>
                  </a:lnTo>
                  <a:lnTo>
                    <a:pt x="80" y="181"/>
                  </a:lnTo>
                  <a:lnTo>
                    <a:pt x="58" y="179"/>
                  </a:lnTo>
                  <a:lnTo>
                    <a:pt x="50" y="156"/>
                  </a:lnTo>
                  <a:lnTo>
                    <a:pt x="36" y="155"/>
                  </a:lnTo>
                  <a:lnTo>
                    <a:pt x="18" y="158"/>
                  </a:lnTo>
                  <a:lnTo>
                    <a:pt x="0" y="159"/>
                  </a:lnTo>
                  <a:lnTo>
                    <a:pt x="0" y="149"/>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76" name="Freeform 186"/>
            <p:cNvSpPr>
              <a:spLocks/>
            </p:cNvSpPr>
            <p:nvPr>
              <p:custDataLst>
                <p:tags r:id="rId177"/>
              </p:custDataLst>
            </p:nvPr>
          </p:nvSpPr>
          <p:spPr bwMode="gray">
            <a:xfrm>
              <a:off x="2688711" y="5898970"/>
              <a:ext cx="151198" cy="93599"/>
            </a:xfrm>
            <a:custGeom>
              <a:avLst/>
              <a:gdLst/>
              <a:ahLst/>
              <a:cxnLst>
                <a:cxn ang="0">
                  <a:pos x="141" y="0"/>
                </a:cxn>
                <a:cxn ang="0">
                  <a:pos x="137" y="3"/>
                </a:cxn>
                <a:cxn ang="0">
                  <a:pos x="130" y="4"/>
                </a:cxn>
                <a:cxn ang="0">
                  <a:pos x="121" y="6"/>
                </a:cxn>
                <a:cxn ang="0">
                  <a:pos x="119" y="17"/>
                </a:cxn>
                <a:cxn ang="0">
                  <a:pos x="123" y="31"/>
                </a:cxn>
                <a:cxn ang="0">
                  <a:pos x="132" y="49"/>
                </a:cxn>
                <a:cxn ang="0">
                  <a:pos x="145" y="50"/>
                </a:cxn>
                <a:cxn ang="0">
                  <a:pos x="146" y="64"/>
                </a:cxn>
                <a:cxn ang="0">
                  <a:pos x="136" y="64"/>
                </a:cxn>
                <a:cxn ang="0">
                  <a:pos x="125" y="61"/>
                </a:cxn>
                <a:cxn ang="0">
                  <a:pos x="114" y="52"/>
                </a:cxn>
                <a:cxn ang="0">
                  <a:pos x="105" y="39"/>
                </a:cxn>
                <a:cxn ang="0">
                  <a:pos x="101" y="39"/>
                </a:cxn>
                <a:cxn ang="0">
                  <a:pos x="99" y="38"/>
                </a:cxn>
                <a:cxn ang="0">
                  <a:pos x="98" y="33"/>
                </a:cxn>
                <a:cxn ang="0">
                  <a:pos x="95" y="37"/>
                </a:cxn>
                <a:cxn ang="0">
                  <a:pos x="93" y="39"/>
                </a:cxn>
                <a:cxn ang="0">
                  <a:pos x="89" y="39"/>
                </a:cxn>
                <a:cxn ang="0">
                  <a:pos x="55" y="33"/>
                </a:cxn>
                <a:cxn ang="0">
                  <a:pos x="49" y="29"/>
                </a:cxn>
                <a:cxn ang="0">
                  <a:pos x="47" y="27"/>
                </a:cxn>
                <a:cxn ang="0">
                  <a:pos x="37" y="26"/>
                </a:cxn>
                <a:cxn ang="0">
                  <a:pos x="30" y="26"/>
                </a:cxn>
                <a:cxn ang="0">
                  <a:pos x="16" y="28"/>
                </a:cxn>
                <a:cxn ang="0">
                  <a:pos x="15" y="40"/>
                </a:cxn>
                <a:cxn ang="0">
                  <a:pos x="16" y="55"/>
                </a:cxn>
                <a:cxn ang="0">
                  <a:pos x="0" y="56"/>
                </a:cxn>
                <a:cxn ang="0">
                  <a:pos x="1" y="101"/>
                </a:cxn>
                <a:cxn ang="0">
                  <a:pos x="4" y="107"/>
                </a:cxn>
                <a:cxn ang="0">
                  <a:pos x="9" y="113"/>
                </a:cxn>
                <a:cxn ang="0">
                  <a:pos x="19" y="117"/>
                </a:cxn>
                <a:cxn ang="0">
                  <a:pos x="47" y="115"/>
                </a:cxn>
                <a:cxn ang="0">
                  <a:pos x="77" y="120"/>
                </a:cxn>
                <a:cxn ang="0">
                  <a:pos x="95" y="120"/>
                </a:cxn>
                <a:cxn ang="0">
                  <a:pos x="108" y="115"/>
                </a:cxn>
                <a:cxn ang="0">
                  <a:pos x="112" y="111"/>
                </a:cxn>
                <a:cxn ang="0">
                  <a:pos x="114" y="104"/>
                </a:cxn>
                <a:cxn ang="0">
                  <a:pos x="191" y="88"/>
                </a:cxn>
                <a:cxn ang="0">
                  <a:pos x="191" y="64"/>
                </a:cxn>
                <a:cxn ang="0">
                  <a:pos x="189" y="57"/>
                </a:cxn>
                <a:cxn ang="0">
                  <a:pos x="194" y="50"/>
                </a:cxn>
                <a:cxn ang="0">
                  <a:pos x="187" y="28"/>
                </a:cxn>
                <a:cxn ang="0">
                  <a:pos x="177" y="13"/>
                </a:cxn>
                <a:cxn ang="0">
                  <a:pos x="169" y="7"/>
                </a:cxn>
                <a:cxn ang="0">
                  <a:pos x="159" y="5"/>
                </a:cxn>
                <a:cxn ang="0">
                  <a:pos x="141" y="0"/>
                </a:cxn>
              </a:cxnLst>
              <a:rect l="0" t="0" r="r" b="b"/>
              <a:pathLst>
                <a:path w="195" h="121">
                  <a:moveTo>
                    <a:pt x="141" y="0"/>
                  </a:moveTo>
                  <a:lnTo>
                    <a:pt x="137" y="3"/>
                  </a:lnTo>
                  <a:lnTo>
                    <a:pt x="130" y="4"/>
                  </a:lnTo>
                  <a:lnTo>
                    <a:pt x="121" y="6"/>
                  </a:lnTo>
                  <a:lnTo>
                    <a:pt x="119" y="17"/>
                  </a:lnTo>
                  <a:lnTo>
                    <a:pt x="123" y="31"/>
                  </a:lnTo>
                  <a:lnTo>
                    <a:pt x="132" y="49"/>
                  </a:lnTo>
                  <a:lnTo>
                    <a:pt x="145" y="50"/>
                  </a:lnTo>
                  <a:lnTo>
                    <a:pt x="146" y="64"/>
                  </a:lnTo>
                  <a:lnTo>
                    <a:pt x="136" y="64"/>
                  </a:lnTo>
                  <a:lnTo>
                    <a:pt x="125" y="61"/>
                  </a:lnTo>
                  <a:lnTo>
                    <a:pt x="114" y="52"/>
                  </a:lnTo>
                  <a:lnTo>
                    <a:pt x="105" y="39"/>
                  </a:lnTo>
                  <a:lnTo>
                    <a:pt x="101" y="39"/>
                  </a:lnTo>
                  <a:lnTo>
                    <a:pt x="99" y="38"/>
                  </a:lnTo>
                  <a:lnTo>
                    <a:pt x="98" y="33"/>
                  </a:lnTo>
                  <a:lnTo>
                    <a:pt x="95" y="37"/>
                  </a:lnTo>
                  <a:lnTo>
                    <a:pt x="93" y="39"/>
                  </a:lnTo>
                  <a:lnTo>
                    <a:pt x="89" y="39"/>
                  </a:lnTo>
                  <a:lnTo>
                    <a:pt x="55" y="33"/>
                  </a:lnTo>
                  <a:lnTo>
                    <a:pt x="49" y="29"/>
                  </a:lnTo>
                  <a:lnTo>
                    <a:pt x="47" y="27"/>
                  </a:lnTo>
                  <a:lnTo>
                    <a:pt x="37" y="26"/>
                  </a:lnTo>
                  <a:lnTo>
                    <a:pt x="30" y="26"/>
                  </a:lnTo>
                  <a:lnTo>
                    <a:pt x="16" y="28"/>
                  </a:lnTo>
                  <a:lnTo>
                    <a:pt x="15" y="40"/>
                  </a:lnTo>
                  <a:lnTo>
                    <a:pt x="16" y="55"/>
                  </a:lnTo>
                  <a:lnTo>
                    <a:pt x="0" y="56"/>
                  </a:lnTo>
                  <a:lnTo>
                    <a:pt x="1" y="101"/>
                  </a:lnTo>
                  <a:lnTo>
                    <a:pt x="4" y="107"/>
                  </a:lnTo>
                  <a:lnTo>
                    <a:pt x="9" y="113"/>
                  </a:lnTo>
                  <a:lnTo>
                    <a:pt x="19" y="117"/>
                  </a:lnTo>
                  <a:lnTo>
                    <a:pt x="47" y="115"/>
                  </a:lnTo>
                  <a:lnTo>
                    <a:pt x="77" y="120"/>
                  </a:lnTo>
                  <a:lnTo>
                    <a:pt x="95" y="120"/>
                  </a:lnTo>
                  <a:lnTo>
                    <a:pt x="108" y="115"/>
                  </a:lnTo>
                  <a:lnTo>
                    <a:pt x="112" y="111"/>
                  </a:lnTo>
                  <a:lnTo>
                    <a:pt x="114" y="104"/>
                  </a:lnTo>
                  <a:lnTo>
                    <a:pt x="191" y="88"/>
                  </a:lnTo>
                  <a:lnTo>
                    <a:pt x="191" y="64"/>
                  </a:lnTo>
                  <a:lnTo>
                    <a:pt x="189" y="57"/>
                  </a:lnTo>
                  <a:lnTo>
                    <a:pt x="194" y="50"/>
                  </a:lnTo>
                  <a:lnTo>
                    <a:pt x="187" y="28"/>
                  </a:lnTo>
                  <a:lnTo>
                    <a:pt x="177" y="13"/>
                  </a:lnTo>
                  <a:lnTo>
                    <a:pt x="169" y="7"/>
                  </a:lnTo>
                  <a:lnTo>
                    <a:pt x="159" y="5"/>
                  </a:lnTo>
                  <a:lnTo>
                    <a:pt x="141" y="0"/>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77" name="Freeform 187"/>
            <p:cNvSpPr>
              <a:spLocks/>
            </p:cNvSpPr>
            <p:nvPr>
              <p:custDataLst>
                <p:tags r:id="rId178"/>
              </p:custDataLst>
            </p:nvPr>
          </p:nvSpPr>
          <p:spPr bwMode="gray">
            <a:xfrm>
              <a:off x="2601512" y="5982969"/>
              <a:ext cx="148798" cy="127999"/>
            </a:xfrm>
            <a:custGeom>
              <a:avLst/>
              <a:gdLst/>
              <a:ahLst/>
              <a:cxnLst>
                <a:cxn ang="0">
                  <a:pos x="130" y="8"/>
                </a:cxn>
                <a:cxn ang="0">
                  <a:pos x="101" y="13"/>
                </a:cxn>
                <a:cxn ang="0">
                  <a:pos x="90" y="12"/>
                </a:cxn>
                <a:cxn ang="0">
                  <a:pos x="75" y="7"/>
                </a:cxn>
                <a:cxn ang="0">
                  <a:pos x="30" y="7"/>
                </a:cxn>
                <a:cxn ang="0">
                  <a:pos x="26" y="6"/>
                </a:cxn>
                <a:cxn ang="0">
                  <a:pos x="19" y="2"/>
                </a:cxn>
                <a:cxn ang="0">
                  <a:pos x="14" y="0"/>
                </a:cxn>
                <a:cxn ang="0">
                  <a:pos x="0" y="0"/>
                </a:cxn>
                <a:cxn ang="0">
                  <a:pos x="0" y="8"/>
                </a:cxn>
                <a:cxn ang="0">
                  <a:pos x="7" y="24"/>
                </a:cxn>
                <a:cxn ang="0">
                  <a:pos x="17" y="52"/>
                </a:cxn>
                <a:cxn ang="0">
                  <a:pos x="27" y="89"/>
                </a:cxn>
                <a:cxn ang="0">
                  <a:pos x="36" y="116"/>
                </a:cxn>
                <a:cxn ang="0">
                  <a:pos x="45" y="133"/>
                </a:cxn>
                <a:cxn ang="0">
                  <a:pos x="58" y="161"/>
                </a:cxn>
                <a:cxn ang="0">
                  <a:pos x="70" y="159"/>
                </a:cxn>
                <a:cxn ang="0">
                  <a:pos x="75" y="149"/>
                </a:cxn>
                <a:cxn ang="0">
                  <a:pos x="77" y="148"/>
                </a:cxn>
                <a:cxn ang="0">
                  <a:pos x="79" y="149"/>
                </a:cxn>
                <a:cxn ang="0">
                  <a:pos x="79" y="155"/>
                </a:cxn>
                <a:cxn ang="0">
                  <a:pos x="82" y="161"/>
                </a:cxn>
                <a:cxn ang="0">
                  <a:pos x="97" y="163"/>
                </a:cxn>
                <a:cxn ang="0">
                  <a:pos x="107" y="163"/>
                </a:cxn>
                <a:cxn ang="0">
                  <a:pos x="112" y="158"/>
                </a:cxn>
                <a:cxn ang="0">
                  <a:pos x="112" y="59"/>
                </a:cxn>
                <a:cxn ang="0">
                  <a:pos x="125" y="58"/>
                </a:cxn>
                <a:cxn ang="0">
                  <a:pos x="125" y="15"/>
                </a:cxn>
                <a:cxn ang="0">
                  <a:pos x="141" y="14"/>
                </a:cxn>
                <a:cxn ang="0">
                  <a:pos x="162" y="15"/>
                </a:cxn>
                <a:cxn ang="0">
                  <a:pos x="164" y="17"/>
                </a:cxn>
                <a:cxn ang="0">
                  <a:pos x="166" y="22"/>
                </a:cxn>
                <a:cxn ang="0">
                  <a:pos x="176" y="16"/>
                </a:cxn>
                <a:cxn ang="0">
                  <a:pos x="190" y="12"/>
                </a:cxn>
                <a:cxn ang="0">
                  <a:pos x="154" y="6"/>
                </a:cxn>
                <a:cxn ang="0">
                  <a:pos x="130" y="8"/>
                </a:cxn>
              </a:cxnLst>
              <a:rect l="0" t="0" r="r" b="b"/>
              <a:pathLst>
                <a:path w="191" h="164">
                  <a:moveTo>
                    <a:pt x="130" y="8"/>
                  </a:moveTo>
                  <a:lnTo>
                    <a:pt x="101" y="13"/>
                  </a:lnTo>
                  <a:lnTo>
                    <a:pt x="90" y="12"/>
                  </a:lnTo>
                  <a:lnTo>
                    <a:pt x="75" y="7"/>
                  </a:lnTo>
                  <a:lnTo>
                    <a:pt x="30" y="7"/>
                  </a:lnTo>
                  <a:lnTo>
                    <a:pt x="26" y="6"/>
                  </a:lnTo>
                  <a:lnTo>
                    <a:pt x="19" y="2"/>
                  </a:lnTo>
                  <a:lnTo>
                    <a:pt x="14" y="0"/>
                  </a:lnTo>
                  <a:lnTo>
                    <a:pt x="0" y="0"/>
                  </a:lnTo>
                  <a:lnTo>
                    <a:pt x="0" y="8"/>
                  </a:lnTo>
                  <a:lnTo>
                    <a:pt x="7" y="24"/>
                  </a:lnTo>
                  <a:lnTo>
                    <a:pt x="17" y="52"/>
                  </a:lnTo>
                  <a:lnTo>
                    <a:pt x="27" y="89"/>
                  </a:lnTo>
                  <a:lnTo>
                    <a:pt x="36" y="116"/>
                  </a:lnTo>
                  <a:lnTo>
                    <a:pt x="45" y="133"/>
                  </a:lnTo>
                  <a:lnTo>
                    <a:pt x="58" y="161"/>
                  </a:lnTo>
                  <a:lnTo>
                    <a:pt x="70" y="159"/>
                  </a:lnTo>
                  <a:lnTo>
                    <a:pt x="75" y="149"/>
                  </a:lnTo>
                  <a:lnTo>
                    <a:pt x="77" y="148"/>
                  </a:lnTo>
                  <a:lnTo>
                    <a:pt x="79" y="149"/>
                  </a:lnTo>
                  <a:lnTo>
                    <a:pt x="79" y="155"/>
                  </a:lnTo>
                  <a:lnTo>
                    <a:pt x="82" y="161"/>
                  </a:lnTo>
                  <a:lnTo>
                    <a:pt x="97" y="163"/>
                  </a:lnTo>
                  <a:lnTo>
                    <a:pt x="107" y="163"/>
                  </a:lnTo>
                  <a:lnTo>
                    <a:pt x="112" y="158"/>
                  </a:lnTo>
                  <a:lnTo>
                    <a:pt x="112" y="59"/>
                  </a:lnTo>
                  <a:lnTo>
                    <a:pt x="125" y="58"/>
                  </a:lnTo>
                  <a:lnTo>
                    <a:pt x="125" y="15"/>
                  </a:lnTo>
                  <a:lnTo>
                    <a:pt x="141" y="14"/>
                  </a:lnTo>
                  <a:lnTo>
                    <a:pt x="162" y="15"/>
                  </a:lnTo>
                  <a:lnTo>
                    <a:pt x="164" y="17"/>
                  </a:lnTo>
                  <a:lnTo>
                    <a:pt x="166" y="22"/>
                  </a:lnTo>
                  <a:lnTo>
                    <a:pt x="176" y="16"/>
                  </a:lnTo>
                  <a:lnTo>
                    <a:pt x="190" y="12"/>
                  </a:lnTo>
                  <a:lnTo>
                    <a:pt x="154" y="6"/>
                  </a:lnTo>
                  <a:lnTo>
                    <a:pt x="130" y="8"/>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78" name="Freeform 188"/>
            <p:cNvSpPr>
              <a:spLocks/>
            </p:cNvSpPr>
            <p:nvPr>
              <p:custDataLst>
                <p:tags r:id="rId179"/>
              </p:custDataLst>
            </p:nvPr>
          </p:nvSpPr>
          <p:spPr bwMode="gray">
            <a:xfrm>
              <a:off x="2688711" y="5992569"/>
              <a:ext cx="94399" cy="106399"/>
            </a:xfrm>
            <a:custGeom>
              <a:avLst/>
              <a:gdLst/>
              <a:ahLst/>
              <a:cxnLst>
                <a:cxn ang="0">
                  <a:pos x="101" y="48"/>
                </a:cxn>
                <a:cxn ang="0">
                  <a:pos x="96" y="47"/>
                </a:cxn>
                <a:cxn ang="0">
                  <a:pos x="96" y="43"/>
                </a:cxn>
                <a:cxn ang="0">
                  <a:pos x="93" y="38"/>
                </a:cxn>
                <a:cxn ang="0">
                  <a:pos x="86" y="29"/>
                </a:cxn>
                <a:cxn ang="0">
                  <a:pos x="83" y="24"/>
                </a:cxn>
                <a:cxn ang="0">
                  <a:pos x="80" y="14"/>
                </a:cxn>
                <a:cxn ang="0">
                  <a:pos x="77" y="0"/>
                </a:cxn>
                <a:cxn ang="0">
                  <a:pos x="64" y="4"/>
                </a:cxn>
                <a:cxn ang="0">
                  <a:pos x="53" y="9"/>
                </a:cxn>
                <a:cxn ang="0">
                  <a:pos x="52" y="5"/>
                </a:cxn>
                <a:cxn ang="0">
                  <a:pos x="48" y="3"/>
                </a:cxn>
                <a:cxn ang="0">
                  <a:pos x="34" y="2"/>
                </a:cxn>
                <a:cxn ang="0">
                  <a:pos x="13" y="4"/>
                </a:cxn>
                <a:cxn ang="0">
                  <a:pos x="13" y="47"/>
                </a:cxn>
                <a:cxn ang="0">
                  <a:pos x="0" y="47"/>
                </a:cxn>
                <a:cxn ang="0">
                  <a:pos x="0" y="100"/>
                </a:cxn>
                <a:cxn ang="0">
                  <a:pos x="7" y="105"/>
                </a:cxn>
                <a:cxn ang="0">
                  <a:pos x="12" y="112"/>
                </a:cxn>
                <a:cxn ang="0">
                  <a:pos x="12" y="125"/>
                </a:cxn>
                <a:cxn ang="0">
                  <a:pos x="8" y="128"/>
                </a:cxn>
                <a:cxn ang="0">
                  <a:pos x="8" y="131"/>
                </a:cxn>
                <a:cxn ang="0">
                  <a:pos x="11" y="136"/>
                </a:cxn>
                <a:cxn ang="0">
                  <a:pos x="19" y="136"/>
                </a:cxn>
                <a:cxn ang="0">
                  <a:pos x="29" y="132"/>
                </a:cxn>
                <a:cxn ang="0">
                  <a:pos x="38" y="125"/>
                </a:cxn>
                <a:cxn ang="0">
                  <a:pos x="44" y="111"/>
                </a:cxn>
                <a:cxn ang="0">
                  <a:pos x="49" y="108"/>
                </a:cxn>
                <a:cxn ang="0">
                  <a:pos x="56" y="108"/>
                </a:cxn>
                <a:cxn ang="0">
                  <a:pos x="62" y="114"/>
                </a:cxn>
                <a:cxn ang="0">
                  <a:pos x="66" y="115"/>
                </a:cxn>
                <a:cxn ang="0">
                  <a:pos x="72" y="115"/>
                </a:cxn>
                <a:cxn ang="0">
                  <a:pos x="77" y="104"/>
                </a:cxn>
                <a:cxn ang="0">
                  <a:pos x="82" y="96"/>
                </a:cxn>
                <a:cxn ang="0">
                  <a:pos x="88" y="91"/>
                </a:cxn>
                <a:cxn ang="0">
                  <a:pos x="96" y="86"/>
                </a:cxn>
                <a:cxn ang="0">
                  <a:pos x="106" y="80"/>
                </a:cxn>
                <a:cxn ang="0">
                  <a:pos x="112" y="76"/>
                </a:cxn>
                <a:cxn ang="0">
                  <a:pos x="120" y="69"/>
                </a:cxn>
                <a:cxn ang="0">
                  <a:pos x="117" y="65"/>
                </a:cxn>
                <a:cxn ang="0">
                  <a:pos x="111" y="60"/>
                </a:cxn>
                <a:cxn ang="0">
                  <a:pos x="106" y="60"/>
                </a:cxn>
                <a:cxn ang="0">
                  <a:pos x="103" y="57"/>
                </a:cxn>
                <a:cxn ang="0">
                  <a:pos x="101" y="48"/>
                </a:cxn>
              </a:cxnLst>
              <a:rect l="0" t="0" r="r" b="b"/>
              <a:pathLst>
                <a:path w="121" h="137">
                  <a:moveTo>
                    <a:pt x="101" y="48"/>
                  </a:moveTo>
                  <a:lnTo>
                    <a:pt x="96" y="47"/>
                  </a:lnTo>
                  <a:lnTo>
                    <a:pt x="96" y="43"/>
                  </a:lnTo>
                  <a:lnTo>
                    <a:pt x="93" y="38"/>
                  </a:lnTo>
                  <a:lnTo>
                    <a:pt x="86" y="29"/>
                  </a:lnTo>
                  <a:lnTo>
                    <a:pt x="83" y="24"/>
                  </a:lnTo>
                  <a:lnTo>
                    <a:pt x="80" y="14"/>
                  </a:lnTo>
                  <a:lnTo>
                    <a:pt x="77" y="0"/>
                  </a:lnTo>
                  <a:lnTo>
                    <a:pt x="64" y="4"/>
                  </a:lnTo>
                  <a:lnTo>
                    <a:pt x="53" y="9"/>
                  </a:lnTo>
                  <a:lnTo>
                    <a:pt x="52" y="5"/>
                  </a:lnTo>
                  <a:lnTo>
                    <a:pt x="48" y="3"/>
                  </a:lnTo>
                  <a:lnTo>
                    <a:pt x="34" y="2"/>
                  </a:lnTo>
                  <a:lnTo>
                    <a:pt x="13" y="4"/>
                  </a:lnTo>
                  <a:lnTo>
                    <a:pt x="13" y="47"/>
                  </a:lnTo>
                  <a:lnTo>
                    <a:pt x="0" y="47"/>
                  </a:lnTo>
                  <a:lnTo>
                    <a:pt x="0" y="100"/>
                  </a:lnTo>
                  <a:lnTo>
                    <a:pt x="7" y="105"/>
                  </a:lnTo>
                  <a:lnTo>
                    <a:pt x="12" y="112"/>
                  </a:lnTo>
                  <a:lnTo>
                    <a:pt x="12" y="125"/>
                  </a:lnTo>
                  <a:lnTo>
                    <a:pt x="8" y="128"/>
                  </a:lnTo>
                  <a:lnTo>
                    <a:pt x="8" y="131"/>
                  </a:lnTo>
                  <a:lnTo>
                    <a:pt x="11" y="136"/>
                  </a:lnTo>
                  <a:lnTo>
                    <a:pt x="19" y="136"/>
                  </a:lnTo>
                  <a:lnTo>
                    <a:pt x="29" y="132"/>
                  </a:lnTo>
                  <a:lnTo>
                    <a:pt x="38" y="125"/>
                  </a:lnTo>
                  <a:lnTo>
                    <a:pt x="44" y="111"/>
                  </a:lnTo>
                  <a:lnTo>
                    <a:pt x="49" y="108"/>
                  </a:lnTo>
                  <a:lnTo>
                    <a:pt x="56" y="108"/>
                  </a:lnTo>
                  <a:lnTo>
                    <a:pt x="62" y="114"/>
                  </a:lnTo>
                  <a:lnTo>
                    <a:pt x="66" y="115"/>
                  </a:lnTo>
                  <a:lnTo>
                    <a:pt x="72" y="115"/>
                  </a:lnTo>
                  <a:lnTo>
                    <a:pt x="77" y="104"/>
                  </a:lnTo>
                  <a:lnTo>
                    <a:pt x="82" y="96"/>
                  </a:lnTo>
                  <a:lnTo>
                    <a:pt x="88" y="91"/>
                  </a:lnTo>
                  <a:lnTo>
                    <a:pt x="96" y="86"/>
                  </a:lnTo>
                  <a:lnTo>
                    <a:pt x="106" y="80"/>
                  </a:lnTo>
                  <a:lnTo>
                    <a:pt x="112" y="76"/>
                  </a:lnTo>
                  <a:lnTo>
                    <a:pt x="120" y="69"/>
                  </a:lnTo>
                  <a:lnTo>
                    <a:pt x="117" y="65"/>
                  </a:lnTo>
                  <a:lnTo>
                    <a:pt x="111" y="60"/>
                  </a:lnTo>
                  <a:lnTo>
                    <a:pt x="106" y="60"/>
                  </a:lnTo>
                  <a:lnTo>
                    <a:pt x="103" y="57"/>
                  </a:lnTo>
                  <a:lnTo>
                    <a:pt x="101" y="48"/>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79" name="Freeform 189"/>
            <p:cNvSpPr>
              <a:spLocks/>
            </p:cNvSpPr>
            <p:nvPr>
              <p:custDataLst>
                <p:tags r:id="rId180"/>
              </p:custDataLst>
            </p:nvPr>
          </p:nvSpPr>
          <p:spPr bwMode="gray">
            <a:xfrm>
              <a:off x="2824710" y="5762172"/>
              <a:ext cx="84799" cy="96799"/>
            </a:xfrm>
            <a:custGeom>
              <a:avLst/>
              <a:gdLst/>
              <a:ahLst/>
              <a:cxnLst>
                <a:cxn ang="0">
                  <a:pos x="67" y="114"/>
                </a:cxn>
                <a:cxn ang="0">
                  <a:pos x="83" y="99"/>
                </a:cxn>
                <a:cxn ang="0">
                  <a:pos x="103" y="69"/>
                </a:cxn>
                <a:cxn ang="0">
                  <a:pos x="105" y="66"/>
                </a:cxn>
                <a:cxn ang="0">
                  <a:pos x="101" y="59"/>
                </a:cxn>
                <a:cxn ang="0">
                  <a:pos x="101" y="26"/>
                </a:cxn>
                <a:cxn ang="0">
                  <a:pos x="108" y="12"/>
                </a:cxn>
                <a:cxn ang="0">
                  <a:pos x="105" y="5"/>
                </a:cxn>
                <a:cxn ang="0">
                  <a:pos x="85" y="9"/>
                </a:cxn>
                <a:cxn ang="0">
                  <a:pos x="77" y="18"/>
                </a:cxn>
                <a:cxn ang="0">
                  <a:pos x="59" y="15"/>
                </a:cxn>
                <a:cxn ang="0">
                  <a:pos x="42" y="1"/>
                </a:cxn>
                <a:cxn ang="0">
                  <a:pos x="27" y="0"/>
                </a:cxn>
                <a:cxn ang="0">
                  <a:pos x="25" y="2"/>
                </a:cxn>
                <a:cxn ang="0">
                  <a:pos x="10" y="6"/>
                </a:cxn>
                <a:cxn ang="0">
                  <a:pos x="11" y="12"/>
                </a:cxn>
                <a:cxn ang="0">
                  <a:pos x="16" y="40"/>
                </a:cxn>
                <a:cxn ang="0">
                  <a:pos x="0" y="55"/>
                </a:cxn>
                <a:cxn ang="0">
                  <a:pos x="5" y="62"/>
                </a:cxn>
                <a:cxn ang="0">
                  <a:pos x="6" y="70"/>
                </a:cxn>
                <a:cxn ang="0">
                  <a:pos x="3" y="77"/>
                </a:cxn>
                <a:cxn ang="0">
                  <a:pos x="47" y="108"/>
                </a:cxn>
                <a:cxn ang="0">
                  <a:pos x="47" y="110"/>
                </a:cxn>
                <a:cxn ang="0">
                  <a:pos x="52" y="116"/>
                </a:cxn>
                <a:cxn ang="0">
                  <a:pos x="63" y="124"/>
                </a:cxn>
                <a:cxn ang="0">
                  <a:pos x="67" y="114"/>
                </a:cxn>
              </a:cxnLst>
              <a:rect l="0" t="0" r="r" b="b"/>
              <a:pathLst>
                <a:path w="109" h="125">
                  <a:moveTo>
                    <a:pt x="67" y="114"/>
                  </a:moveTo>
                  <a:lnTo>
                    <a:pt x="83" y="99"/>
                  </a:lnTo>
                  <a:lnTo>
                    <a:pt x="103" y="69"/>
                  </a:lnTo>
                  <a:lnTo>
                    <a:pt x="105" y="66"/>
                  </a:lnTo>
                  <a:lnTo>
                    <a:pt x="101" y="59"/>
                  </a:lnTo>
                  <a:lnTo>
                    <a:pt x="101" y="26"/>
                  </a:lnTo>
                  <a:lnTo>
                    <a:pt x="108" y="12"/>
                  </a:lnTo>
                  <a:lnTo>
                    <a:pt x="105" y="5"/>
                  </a:lnTo>
                  <a:lnTo>
                    <a:pt x="85" y="9"/>
                  </a:lnTo>
                  <a:lnTo>
                    <a:pt x="77" y="18"/>
                  </a:lnTo>
                  <a:lnTo>
                    <a:pt x="59" y="15"/>
                  </a:lnTo>
                  <a:lnTo>
                    <a:pt x="42" y="1"/>
                  </a:lnTo>
                  <a:lnTo>
                    <a:pt x="27" y="0"/>
                  </a:lnTo>
                  <a:lnTo>
                    <a:pt x="25" y="2"/>
                  </a:lnTo>
                  <a:lnTo>
                    <a:pt x="10" y="6"/>
                  </a:lnTo>
                  <a:lnTo>
                    <a:pt x="11" y="12"/>
                  </a:lnTo>
                  <a:lnTo>
                    <a:pt x="16" y="40"/>
                  </a:lnTo>
                  <a:lnTo>
                    <a:pt x="0" y="55"/>
                  </a:lnTo>
                  <a:lnTo>
                    <a:pt x="5" y="62"/>
                  </a:lnTo>
                  <a:lnTo>
                    <a:pt x="6" y="70"/>
                  </a:lnTo>
                  <a:lnTo>
                    <a:pt x="3" y="77"/>
                  </a:lnTo>
                  <a:lnTo>
                    <a:pt x="47" y="108"/>
                  </a:lnTo>
                  <a:lnTo>
                    <a:pt x="47" y="110"/>
                  </a:lnTo>
                  <a:lnTo>
                    <a:pt x="52" y="116"/>
                  </a:lnTo>
                  <a:lnTo>
                    <a:pt x="63" y="124"/>
                  </a:lnTo>
                  <a:lnTo>
                    <a:pt x="67" y="114"/>
                  </a:lnTo>
                </a:path>
              </a:pathLst>
            </a:custGeom>
            <a:solidFill>
              <a:srgbClr val="DBDBDB"/>
            </a:solidFill>
            <a:ln w="3175" cap="rnd" cmpd="sng">
              <a:solidFill>
                <a:srgbClr val="B2B2B2"/>
              </a:solidFill>
              <a:round/>
              <a:headEnd/>
              <a:tailEnd/>
            </a:ln>
            <a:effectLst/>
          </p:spPr>
          <p:txBody>
            <a:bodyPr/>
            <a:lstStyle/>
            <a:p>
              <a:endParaRPr lang="en-US">
                <a:solidFill>
                  <a:prstClr val="black"/>
                </a:solidFill>
              </a:endParaRPr>
            </a:p>
          </p:txBody>
        </p:sp>
        <p:sp>
          <p:nvSpPr>
            <p:cNvPr id="1680" name="Freeform 190"/>
            <p:cNvSpPr>
              <a:spLocks/>
            </p:cNvSpPr>
            <p:nvPr>
              <p:custDataLst>
                <p:tags r:id="rId181"/>
              </p:custDataLst>
            </p:nvPr>
          </p:nvSpPr>
          <p:spPr bwMode="gray">
            <a:xfrm>
              <a:off x="2824710" y="5762172"/>
              <a:ext cx="84799" cy="96799"/>
            </a:xfrm>
            <a:custGeom>
              <a:avLst/>
              <a:gdLst/>
              <a:ahLst/>
              <a:cxnLst>
                <a:cxn ang="0">
                  <a:pos x="67" y="114"/>
                </a:cxn>
                <a:cxn ang="0">
                  <a:pos x="83" y="99"/>
                </a:cxn>
                <a:cxn ang="0">
                  <a:pos x="103" y="69"/>
                </a:cxn>
                <a:cxn ang="0">
                  <a:pos x="105" y="66"/>
                </a:cxn>
                <a:cxn ang="0">
                  <a:pos x="101" y="59"/>
                </a:cxn>
                <a:cxn ang="0">
                  <a:pos x="101" y="26"/>
                </a:cxn>
                <a:cxn ang="0">
                  <a:pos x="108" y="12"/>
                </a:cxn>
                <a:cxn ang="0">
                  <a:pos x="105" y="5"/>
                </a:cxn>
                <a:cxn ang="0">
                  <a:pos x="85" y="9"/>
                </a:cxn>
                <a:cxn ang="0">
                  <a:pos x="77" y="18"/>
                </a:cxn>
                <a:cxn ang="0">
                  <a:pos x="59" y="15"/>
                </a:cxn>
                <a:cxn ang="0">
                  <a:pos x="42" y="1"/>
                </a:cxn>
                <a:cxn ang="0">
                  <a:pos x="27" y="0"/>
                </a:cxn>
                <a:cxn ang="0">
                  <a:pos x="25" y="2"/>
                </a:cxn>
                <a:cxn ang="0">
                  <a:pos x="10" y="6"/>
                </a:cxn>
                <a:cxn ang="0">
                  <a:pos x="11" y="12"/>
                </a:cxn>
                <a:cxn ang="0">
                  <a:pos x="16" y="40"/>
                </a:cxn>
                <a:cxn ang="0">
                  <a:pos x="0" y="55"/>
                </a:cxn>
                <a:cxn ang="0">
                  <a:pos x="5" y="62"/>
                </a:cxn>
                <a:cxn ang="0">
                  <a:pos x="6" y="70"/>
                </a:cxn>
                <a:cxn ang="0">
                  <a:pos x="3" y="77"/>
                </a:cxn>
                <a:cxn ang="0">
                  <a:pos x="47" y="108"/>
                </a:cxn>
                <a:cxn ang="0">
                  <a:pos x="47" y="110"/>
                </a:cxn>
                <a:cxn ang="0">
                  <a:pos x="52" y="116"/>
                </a:cxn>
                <a:cxn ang="0">
                  <a:pos x="63" y="124"/>
                </a:cxn>
              </a:cxnLst>
              <a:rect l="0" t="0" r="r" b="b"/>
              <a:pathLst>
                <a:path w="109" h="125">
                  <a:moveTo>
                    <a:pt x="67" y="114"/>
                  </a:moveTo>
                  <a:lnTo>
                    <a:pt x="83" y="99"/>
                  </a:lnTo>
                  <a:lnTo>
                    <a:pt x="103" y="69"/>
                  </a:lnTo>
                  <a:lnTo>
                    <a:pt x="105" y="66"/>
                  </a:lnTo>
                  <a:lnTo>
                    <a:pt x="101" y="59"/>
                  </a:lnTo>
                  <a:lnTo>
                    <a:pt x="101" y="26"/>
                  </a:lnTo>
                  <a:lnTo>
                    <a:pt x="108" y="12"/>
                  </a:lnTo>
                  <a:lnTo>
                    <a:pt x="105" y="5"/>
                  </a:lnTo>
                  <a:lnTo>
                    <a:pt x="85" y="9"/>
                  </a:lnTo>
                  <a:lnTo>
                    <a:pt x="77" y="18"/>
                  </a:lnTo>
                  <a:lnTo>
                    <a:pt x="59" y="15"/>
                  </a:lnTo>
                  <a:lnTo>
                    <a:pt x="42" y="1"/>
                  </a:lnTo>
                  <a:lnTo>
                    <a:pt x="27" y="0"/>
                  </a:lnTo>
                  <a:lnTo>
                    <a:pt x="25" y="2"/>
                  </a:lnTo>
                  <a:lnTo>
                    <a:pt x="10" y="6"/>
                  </a:lnTo>
                  <a:lnTo>
                    <a:pt x="11" y="12"/>
                  </a:lnTo>
                  <a:lnTo>
                    <a:pt x="16" y="40"/>
                  </a:lnTo>
                  <a:lnTo>
                    <a:pt x="0" y="55"/>
                  </a:lnTo>
                  <a:lnTo>
                    <a:pt x="5" y="62"/>
                  </a:lnTo>
                  <a:lnTo>
                    <a:pt x="6" y="70"/>
                  </a:lnTo>
                  <a:lnTo>
                    <a:pt x="3" y="77"/>
                  </a:lnTo>
                  <a:lnTo>
                    <a:pt x="47" y="108"/>
                  </a:lnTo>
                  <a:lnTo>
                    <a:pt x="47" y="110"/>
                  </a:lnTo>
                  <a:lnTo>
                    <a:pt x="52" y="116"/>
                  </a:lnTo>
                  <a:lnTo>
                    <a:pt x="63" y="124"/>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81" name="Freeform 191"/>
            <p:cNvSpPr>
              <a:spLocks/>
            </p:cNvSpPr>
            <p:nvPr>
              <p:custDataLst>
                <p:tags r:id="rId182"/>
              </p:custDataLst>
            </p:nvPr>
          </p:nvSpPr>
          <p:spPr bwMode="gray">
            <a:xfrm>
              <a:off x="2782310" y="5766972"/>
              <a:ext cx="56799" cy="58399"/>
            </a:xfrm>
            <a:custGeom>
              <a:avLst/>
              <a:gdLst/>
              <a:ahLst/>
              <a:cxnLst>
                <a:cxn ang="0">
                  <a:pos x="15" y="4"/>
                </a:cxn>
                <a:cxn ang="0">
                  <a:pos x="13" y="7"/>
                </a:cxn>
                <a:cxn ang="0">
                  <a:pos x="12" y="14"/>
                </a:cxn>
                <a:cxn ang="0">
                  <a:pos x="11" y="18"/>
                </a:cxn>
                <a:cxn ang="0">
                  <a:pos x="8" y="28"/>
                </a:cxn>
                <a:cxn ang="0">
                  <a:pos x="0" y="50"/>
                </a:cxn>
                <a:cxn ang="0">
                  <a:pos x="0" y="60"/>
                </a:cxn>
                <a:cxn ang="0">
                  <a:pos x="2" y="74"/>
                </a:cxn>
                <a:cxn ang="0">
                  <a:pos x="11" y="72"/>
                </a:cxn>
                <a:cxn ang="0">
                  <a:pos x="28" y="66"/>
                </a:cxn>
                <a:cxn ang="0">
                  <a:pos x="42" y="54"/>
                </a:cxn>
                <a:cxn ang="0">
                  <a:pos x="43" y="50"/>
                </a:cxn>
                <a:cxn ang="0">
                  <a:pos x="56" y="47"/>
                </a:cxn>
                <a:cxn ang="0">
                  <a:pos x="73" y="33"/>
                </a:cxn>
                <a:cxn ang="0">
                  <a:pos x="67" y="8"/>
                </a:cxn>
                <a:cxn ang="0">
                  <a:pos x="67" y="4"/>
                </a:cxn>
                <a:cxn ang="0">
                  <a:pos x="64" y="0"/>
                </a:cxn>
                <a:cxn ang="0">
                  <a:pos x="40" y="2"/>
                </a:cxn>
                <a:cxn ang="0">
                  <a:pos x="20" y="2"/>
                </a:cxn>
                <a:cxn ang="0">
                  <a:pos x="15" y="4"/>
                </a:cxn>
              </a:cxnLst>
              <a:rect l="0" t="0" r="r" b="b"/>
              <a:pathLst>
                <a:path w="74" h="75">
                  <a:moveTo>
                    <a:pt x="15" y="4"/>
                  </a:moveTo>
                  <a:lnTo>
                    <a:pt x="13" y="7"/>
                  </a:lnTo>
                  <a:lnTo>
                    <a:pt x="12" y="14"/>
                  </a:lnTo>
                  <a:lnTo>
                    <a:pt x="11" y="18"/>
                  </a:lnTo>
                  <a:lnTo>
                    <a:pt x="8" y="28"/>
                  </a:lnTo>
                  <a:lnTo>
                    <a:pt x="0" y="50"/>
                  </a:lnTo>
                  <a:lnTo>
                    <a:pt x="0" y="60"/>
                  </a:lnTo>
                  <a:lnTo>
                    <a:pt x="2" y="74"/>
                  </a:lnTo>
                  <a:lnTo>
                    <a:pt x="11" y="72"/>
                  </a:lnTo>
                  <a:lnTo>
                    <a:pt x="28" y="66"/>
                  </a:lnTo>
                  <a:lnTo>
                    <a:pt x="42" y="54"/>
                  </a:lnTo>
                  <a:lnTo>
                    <a:pt x="43" y="50"/>
                  </a:lnTo>
                  <a:lnTo>
                    <a:pt x="56" y="47"/>
                  </a:lnTo>
                  <a:lnTo>
                    <a:pt x="73" y="33"/>
                  </a:lnTo>
                  <a:lnTo>
                    <a:pt x="67" y="8"/>
                  </a:lnTo>
                  <a:lnTo>
                    <a:pt x="67" y="4"/>
                  </a:lnTo>
                  <a:lnTo>
                    <a:pt x="64" y="0"/>
                  </a:lnTo>
                  <a:lnTo>
                    <a:pt x="40" y="2"/>
                  </a:lnTo>
                  <a:lnTo>
                    <a:pt x="20" y="2"/>
                  </a:lnTo>
                  <a:lnTo>
                    <a:pt x="15" y="4"/>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82" name="Freeform 192"/>
            <p:cNvSpPr>
              <a:spLocks/>
            </p:cNvSpPr>
            <p:nvPr>
              <p:custDataLst>
                <p:tags r:id="rId183"/>
              </p:custDataLst>
            </p:nvPr>
          </p:nvSpPr>
          <p:spPr bwMode="gray">
            <a:xfrm>
              <a:off x="2820710" y="5629373"/>
              <a:ext cx="139198" cy="147998"/>
            </a:xfrm>
            <a:custGeom>
              <a:avLst/>
              <a:gdLst/>
              <a:ahLst/>
              <a:cxnLst>
                <a:cxn ang="0">
                  <a:pos x="65" y="0"/>
                </a:cxn>
                <a:cxn ang="0">
                  <a:pos x="61" y="5"/>
                </a:cxn>
                <a:cxn ang="0">
                  <a:pos x="53" y="11"/>
                </a:cxn>
                <a:cxn ang="0">
                  <a:pos x="43" y="19"/>
                </a:cxn>
                <a:cxn ang="0">
                  <a:pos x="36" y="30"/>
                </a:cxn>
                <a:cxn ang="0">
                  <a:pos x="34" y="39"/>
                </a:cxn>
                <a:cxn ang="0">
                  <a:pos x="30" y="51"/>
                </a:cxn>
                <a:cxn ang="0">
                  <a:pos x="23" y="62"/>
                </a:cxn>
                <a:cxn ang="0">
                  <a:pos x="13" y="72"/>
                </a:cxn>
                <a:cxn ang="0">
                  <a:pos x="7" y="81"/>
                </a:cxn>
                <a:cxn ang="0">
                  <a:pos x="4" y="91"/>
                </a:cxn>
                <a:cxn ang="0">
                  <a:pos x="4" y="113"/>
                </a:cxn>
                <a:cxn ang="0">
                  <a:pos x="0" y="118"/>
                </a:cxn>
                <a:cxn ang="0">
                  <a:pos x="0" y="122"/>
                </a:cxn>
                <a:cxn ang="0">
                  <a:pos x="4" y="127"/>
                </a:cxn>
                <a:cxn ang="0">
                  <a:pos x="20" y="141"/>
                </a:cxn>
                <a:cxn ang="0">
                  <a:pos x="28" y="154"/>
                </a:cxn>
                <a:cxn ang="0">
                  <a:pos x="32" y="171"/>
                </a:cxn>
                <a:cxn ang="0">
                  <a:pos x="46" y="172"/>
                </a:cxn>
                <a:cxn ang="0">
                  <a:pos x="63" y="186"/>
                </a:cxn>
                <a:cxn ang="0">
                  <a:pos x="82" y="190"/>
                </a:cxn>
                <a:cxn ang="0">
                  <a:pos x="90" y="181"/>
                </a:cxn>
                <a:cxn ang="0">
                  <a:pos x="110" y="176"/>
                </a:cxn>
                <a:cxn ang="0">
                  <a:pos x="112" y="183"/>
                </a:cxn>
                <a:cxn ang="0">
                  <a:pos x="129" y="183"/>
                </a:cxn>
                <a:cxn ang="0">
                  <a:pos x="131" y="177"/>
                </a:cxn>
                <a:cxn ang="0">
                  <a:pos x="146" y="172"/>
                </a:cxn>
                <a:cxn ang="0">
                  <a:pos x="178" y="129"/>
                </a:cxn>
                <a:cxn ang="0">
                  <a:pos x="163" y="128"/>
                </a:cxn>
                <a:cxn ang="0">
                  <a:pos x="130" y="110"/>
                </a:cxn>
                <a:cxn ang="0">
                  <a:pos x="119" y="103"/>
                </a:cxn>
                <a:cxn ang="0">
                  <a:pos x="123" y="99"/>
                </a:cxn>
                <a:cxn ang="0">
                  <a:pos x="119" y="96"/>
                </a:cxn>
                <a:cxn ang="0">
                  <a:pos x="105" y="92"/>
                </a:cxn>
                <a:cxn ang="0">
                  <a:pos x="104" y="80"/>
                </a:cxn>
                <a:cxn ang="0">
                  <a:pos x="112" y="71"/>
                </a:cxn>
                <a:cxn ang="0">
                  <a:pos x="114" y="74"/>
                </a:cxn>
                <a:cxn ang="0">
                  <a:pos x="119" y="69"/>
                </a:cxn>
                <a:cxn ang="0">
                  <a:pos x="116" y="64"/>
                </a:cxn>
                <a:cxn ang="0">
                  <a:pos x="96" y="44"/>
                </a:cxn>
                <a:cxn ang="0">
                  <a:pos x="84" y="33"/>
                </a:cxn>
                <a:cxn ang="0">
                  <a:pos x="76" y="22"/>
                </a:cxn>
                <a:cxn ang="0">
                  <a:pos x="72" y="14"/>
                </a:cxn>
                <a:cxn ang="0">
                  <a:pos x="68" y="6"/>
                </a:cxn>
                <a:cxn ang="0">
                  <a:pos x="65" y="0"/>
                </a:cxn>
              </a:cxnLst>
              <a:rect l="0" t="0" r="r" b="b"/>
              <a:pathLst>
                <a:path w="179" h="191">
                  <a:moveTo>
                    <a:pt x="65" y="0"/>
                  </a:moveTo>
                  <a:lnTo>
                    <a:pt x="61" y="5"/>
                  </a:lnTo>
                  <a:lnTo>
                    <a:pt x="53" y="11"/>
                  </a:lnTo>
                  <a:lnTo>
                    <a:pt x="43" y="19"/>
                  </a:lnTo>
                  <a:lnTo>
                    <a:pt x="36" y="30"/>
                  </a:lnTo>
                  <a:lnTo>
                    <a:pt x="34" y="39"/>
                  </a:lnTo>
                  <a:lnTo>
                    <a:pt x="30" y="51"/>
                  </a:lnTo>
                  <a:lnTo>
                    <a:pt x="23" y="62"/>
                  </a:lnTo>
                  <a:lnTo>
                    <a:pt x="13" y="72"/>
                  </a:lnTo>
                  <a:lnTo>
                    <a:pt x="7" y="81"/>
                  </a:lnTo>
                  <a:lnTo>
                    <a:pt x="4" y="91"/>
                  </a:lnTo>
                  <a:lnTo>
                    <a:pt x="4" y="113"/>
                  </a:lnTo>
                  <a:lnTo>
                    <a:pt x="0" y="118"/>
                  </a:lnTo>
                  <a:lnTo>
                    <a:pt x="0" y="122"/>
                  </a:lnTo>
                  <a:lnTo>
                    <a:pt x="4" y="127"/>
                  </a:lnTo>
                  <a:lnTo>
                    <a:pt x="20" y="141"/>
                  </a:lnTo>
                  <a:lnTo>
                    <a:pt x="28" y="154"/>
                  </a:lnTo>
                  <a:lnTo>
                    <a:pt x="32" y="171"/>
                  </a:lnTo>
                  <a:lnTo>
                    <a:pt x="46" y="172"/>
                  </a:lnTo>
                  <a:lnTo>
                    <a:pt x="63" y="186"/>
                  </a:lnTo>
                  <a:lnTo>
                    <a:pt x="82" y="190"/>
                  </a:lnTo>
                  <a:lnTo>
                    <a:pt x="90" y="181"/>
                  </a:lnTo>
                  <a:lnTo>
                    <a:pt x="110" y="176"/>
                  </a:lnTo>
                  <a:lnTo>
                    <a:pt x="112" y="183"/>
                  </a:lnTo>
                  <a:lnTo>
                    <a:pt x="129" y="183"/>
                  </a:lnTo>
                  <a:lnTo>
                    <a:pt x="131" y="177"/>
                  </a:lnTo>
                  <a:lnTo>
                    <a:pt x="146" y="172"/>
                  </a:lnTo>
                  <a:lnTo>
                    <a:pt x="178" y="129"/>
                  </a:lnTo>
                  <a:lnTo>
                    <a:pt x="163" y="128"/>
                  </a:lnTo>
                  <a:lnTo>
                    <a:pt x="130" y="110"/>
                  </a:lnTo>
                  <a:lnTo>
                    <a:pt x="119" y="103"/>
                  </a:lnTo>
                  <a:lnTo>
                    <a:pt x="123" y="99"/>
                  </a:lnTo>
                  <a:lnTo>
                    <a:pt x="119" y="96"/>
                  </a:lnTo>
                  <a:lnTo>
                    <a:pt x="105" y="92"/>
                  </a:lnTo>
                  <a:lnTo>
                    <a:pt x="104" y="80"/>
                  </a:lnTo>
                  <a:lnTo>
                    <a:pt x="112" y="71"/>
                  </a:lnTo>
                  <a:lnTo>
                    <a:pt x="114" y="74"/>
                  </a:lnTo>
                  <a:lnTo>
                    <a:pt x="119" y="69"/>
                  </a:lnTo>
                  <a:lnTo>
                    <a:pt x="116" y="64"/>
                  </a:lnTo>
                  <a:lnTo>
                    <a:pt x="96" y="44"/>
                  </a:lnTo>
                  <a:lnTo>
                    <a:pt x="84" y="33"/>
                  </a:lnTo>
                  <a:lnTo>
                    <a:pt x="76" y="22"/>
                  </a:lnTo>
                  <a:lnTo>
                    <a:pt x="72" y="14"/>
                  </a:lnTo>
                  <a:lnTo>
                    <a:pt x="68" y="6"/>
                  </a:lnTo>
                  <a:lnTo>
                    <a:pt x="65" y="0"/>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83" name="Freeform 193"/>
            <p:cNvSpPr>
              <a:spLocks/>
            </p:cNvSpPr>
            <p:nvPr>
              <p:custDataLst>
                <p:tags r:id="rId184"/>
              </p:custDataLst>
            </p:nvPr>
          </p:nvSpPr>
          <p:spPr bwMode="gray">
            <a:xfrm>
              <a:off x="2782310" y="5821371"/>
              <a:ext cx="18400" cy="20800"/>
            </a:xfrm>
            <a:custGeom>
              <a:avLst/>
              <a:gdLst/>
              <a:ahLst/>
              <a:cxnLst>
                <a:cxn ang="0">
                  <a:pos x="0" y="6"/>
                </a:cxn>
                <a:cxn ang="0">
                  <a:pos x="20" y="0"/>
                </a:cxn>
                <a:cxn ang="0">
                  <a:pos x="22" y="5"/>
                </a:cxn>
                <a:cxn ang="0">
                  <a:pos x="24" y="11"/>
                </a:cxn>
                <a:cxn ang="0">
                  <a:pos x="24" y="17"/>
                </a:cxn>
                <a:cxn ang="0">
                  <a:pos x="19" y="21"/>
                </a:cxn>
                <a:cxn ang="0">
                  <a:pos x="16" y="22"/>
                </a:cxn>
                <a:cxn ang="0">
                  <a:pos x="12" y="26"/>
                </a:cxn>
                <a:cxn ang="0">
                  <a:pos x="9" y="24"/>
                </a:cxn>
                <a:cxn ang="0">
                  <a:pos x="3" y="23"/>
                </a:cxn>
                <a:cxn ang="0">
                  <a:pos x="1" y="17"/>
                </a:cxn>
                <a:cxn ang="0">
                  <a:pos x="0" y="6"/>
                </a:cxn>
              </a:cxnLst>
              <a:rect l="0" t="0" r="r" b="b"/>
              <a:pathLst>
                <a:path w="25" h="27">
                  <a:moveTo>
                    <a:pt x="0" y="6"/>
                  </a:moveTo>
                  <a:lnTo>
                    <a:pt x="20" y="0"/>
                  </a:lnTo>
                  <a:lnTo>
                    <a:pt x="22" y="5"/>
                  </a:lnTo>
                  <a:lnTo>
                    <a:pt x="24" y="11"/>
                  </a:lnTo>
                  <a:lnTo>
                    <a:pt x="24" y="17"/>
                  </a:lnTo>
                  <a:lnTo>
                    <a:pt x="19" y="21"/>
                  </a:lnTo>
                  <a:lnTo>
                    <a:pt x="16" y="22"/>
                  </a:lnTo>
                  <a:lnTo>
                    <a:pt x="12" y="26"/>
                  </a:lnTo>
                  <a:lnTo>
                    <a:pt x="9" y="24"/>
                  </a:lnTo>
                  <a:lnTo>
                    <a:pt x="3" y="23"/>
                  </a:lnTo>
                  <a:lnTo>
                    <a:pt x="1" y="17"/>
                  </a:lnTo>
                  <a:lnTo>
                    <a:pt x="0" y="6"/>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84" name="Freeform 194"/>
            <p:cNvSpPr>
              <a:spLocks/>
            </p:cNvSpPr>
            <p:nvPr>
              <p:custDataLst>
                <p:tags r:id="rId185"/>
              </p:custDataLst>
            </p:nvPr>
          </p:nvSpPr>
          <p:spPr bwMode="gray">
            <a:xfrm>
              <a:off x="2784710" y="5834971"/>
              <a:ext cx="20000" cy="25600"/>
            </a:xfrm>
            <a:custGeom>
              <a:avLst/>
              <a:gdLst/>
              <a:ahLst/>
              <a:cxnLst>
                <a:cxn ang="0">
                  <a:pos x="18" y="0"/>
                </a:cxn>
                <a:cxn ang="0">
                  <a:pos x="12" y="5"/>
                </a:cxn>
                <a:cxn ang="0">
                  <a:pos x="10" y="5"/>
                </a:cxn>
                <a:cxn ang="0">
                  <a:pos x="8" y="7"/>
                </a:cxn>
                <a:cxn ang="0">
                  <a:pos x="0" y="5"/>
                </a:cxn>
                <a:cxn ang="0">
                  <a:pos x="6" y="32"/>
                </a:cxn>
                <a:cxn ang="0">
                  <a:pos x="14" y="25"/>
                </a:cxn>
                <a:cxn ang="0">
                  <a:pos x="19" y="17"/>
                </a:cxn>
                <a:cxn ang="0">
                  <a:pos x="24" y="9"/>
                </a:cxn>
                <a:cxn ang="0">
                  <a:pos x="20" y="6"/>
                </a:cxn>
                <a:cxn ang="0">
                  <a:pos x="18" y="0"/>
                </a:cxn>
              </a:cxnLst>
              <a:rect l="0" t="0" r="r" b="b"/>
              <a:pathLst>
                <a:path w="25" h="33">
                  <a:moveTo>
                    <a:pt x="18" y="0"/>
                  </a:moveTo>
                  <a:lnTo>
                    <a:pt x="12" y="5"/>
                  </a:lnTo>
                  <a:lnTo>
                    <a:pt x="10" y="5"/>
                  </a:lnTo>
                  <a:lnTo>
                    <a:pt x="8" y="7"/>
                  </a:lnTo>
                  <a:lnTo>
                    <a:pt x="0" y="5"/>
                  </a:lnTo>
                  <a:lnTo>
                    <a:pt x="6" y="32"/>
                  </a:lnTo>
                  <a:lnTo>
                    <a:pt x="14" y="25"/>
                  </a:lnTo>
                  <a:lnTo>
                    <a:pt x="19" y="17"/>
                  </a:lnTo>
                  <a:lnTo>
                    <a:pt x="24" y="9"/>
                  </a:lnTo>
                  <a:lnTo>
                    <a:pt x="20" y="6"/>
                  </a:lnTo>
                  <a:lnTo>
                    <a:pt x="18" y="0"/>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85" name="Freeform 195"/>
            <p:cNvSpPr>
              <a:spLocks/>
            </p:cNvSpPr>
            <p:nvPr>
              <p:custDataLst>
                <p:tags r:id="rId186"/>
              </p:custDataLst>
            </p:nvPr>
          </p:nvSpPr>
          <p:spPr bwMode="gray">
            <a:xfrm>
              <a:off x="2790310" y="5818971"/>
              <a:ext cx="97599" cy="111199"/>
            </a:xfrm>
            <a:custGeom>
              <a:avLst/>
              <a:gdLst/>
              <a:ahLst/>
              <a:cxnLst>
                <a:cxn ang="0">
                  <a:pos x="47" y="4"/>
                </a:cxn>
                <a:cxn ang="0">
                  <a:pos x="39" y="4"/>
                </a:cxn>
                <a:cxn ang="0">
                  <a:pos x="38" y="11"/>
                </a:cxn>
                <a:cxn ang="0">
                  <a:pos x="34" y="15"/>
                </a:cxn>
                <a:cxn ang="0">
                  <a:pos x="28" y="17"/>
                </a:cxn>
                <a:cxn ang="0">
                  <a:pos x="22" y="13"/>
                </a:cxn>
                <a:cxn ang="0">
                  <a:pos x="18" y="7"/>
                </a:cxn>
                <a:cxn ang="0">
                  <a:pos x="18" y="0"/>
                </a:cxn>
                <a:cxn ang="0">
                  <a:pos x="9" y="3"/>
                </a:cxn>
                <a:cxn ang="0">
                  <a:pos x="13" y="13"/>
                </a:cxn>
                <a:cxn ang="0">
                  <a:pos x="13" y="16"/>
                </a:cxn>
                <a:cxn ang="0">
                  <a:pos x="11" y="22"/>
                </a:cxn>
                <a:cxn ang="0">
                  <a:pos x="13" y="25"/>
                </a:cxn>
                <a:cxn ang="0">
                  <a:pos x="17" y="30"/>
                </a:cxn>
                <a:cxn ang="0">
                  <a:pos x="15" y="37"/>
                </a:cxn>
                <a:cxn ang="0">
                  <a:pos x="0" y="52"/>
                </a:cxn>
                <a:cxn ang="0">
                  <a:pos x="9" y="102"/>
                </a:cxn>
                <a:cxn ang="0">
                  <a:pos x="33" y="108"/>
                </a:cxn>
                <a:cxn ang="0">
                  <a:pos x="42" y="106"/>
                </a:cxn>
                <a:cxn ang="0">
                  <a:pos x="52" y="111"/>
                </a:cxn>
                <a:cxn ang="0">
                  <a:pos x="59" y="123"/>
                </a:cxn>
                <a:cxn ang="0">
                  <a:pos x="66" y="142"/>
                </a:cxn>
                <a:cxn ang="0">
                  <a:pos x="80" y="142"/>
                </a:cxn>
                <a:cxn ang="0">
                  <a:pos x="82" y="139"/>
                </a:cxn>
                <a:cxn ang="0">
                  <a:pos x="84" y="142"/>
                </a:cxn>
                <a:cxn ang="0">
                  <a:pos x="104" y="140"/>
                </a:cxn>
                <a:cxn ang="0">
                  <a:pos x="124" y="134"/>
                </a:cxn>
                <a:cxn ang="0">
                  <a:pos x="109" y="106"/>
                </a:cxn>
                <a:cxn ang="0">
                  <a:pos x="106" y="89"/>
                </a:cxn>
                <a:cxn ang="0">
                  <a:pos x="102" y="84"/>
                </a:cxn>
                <a:cxn ang="0">
                  <a:pos x="100" y="78"/>
                </a:cxn>
                <a:cxn ang="0">
                  <a:pos x="100" y="70"/>
                </a:cxn>
                <a:cxn ang="0">
                  <a:pos x="107" y="50"/>
                </a:cxn>
                <a:cxn ang="0">
                  <a:pos x="96" y="42"/>
                </a:cxn>
                <a:cxn ang="0">
                  <a:pos x="93" y="40"/>
                </a:cxn>
                <a:cxn ang="0">
                  <a:pos x="92" y="35"/>
                </a:cxn>
                <a:cxn ang="0">
                  <a:pos x="47" y="4"/>
                </a:cxn>
              </a:cxnLst>
              <a:rect l="0" t="0" r="r" b="b"/>
              <a:pathLst>
                <a:path w="125" h="143">
                  <a:moveTo>
                    <a:pt x="47" y="4"/>
                  </a:moveTo>
                  <a:lnTo>
                    <a:pt x="39" y="4"/>
                  </a:lnTo>
                  <a:lnTo>
                    <a:pt x="38" y="11"/>
                  </a:lnTo>
                  <a:lnTo>
                    <a:pt x="34" y="15"/>
                  </a:lnTo>
                  <a:lnTo>
                    <a:pt x="28" y="17"/>
                  </a:lnTo>
                  <a:lnTo>
                    <a:pt x="22" y="13"/>
                  </a:lnTo>
                  <a:lnTo>
                    <a:pt x="18" y="7"/>
                  </a:lnTo>
                  <a:lnTo>
                    <a:pt x="18" y="0"/>
                  </a:lnTo>
                  <a:lnTo>
                    <a:pt x="9" y="3"/>
                  </a:lnTo>
                  <a:lnTo>
                    <a:pt x="13" y="13"/>
                  </a:lnTo>
                  <a:lnTo>
                    <a:pt x="13" y="16"/>
                  </a:lnTo>
                  <a:lnTo>
                    <a:pt x="11" y="22"/>
                  </a:lnTo>
                  <a:lnTo>
                    <a:pt x="13" y="25"/>
                  </a:lnTo>
                  <a:lnTo>
                    <a:pt x="17" y="30"/>
                  </a:lnTo>
                  <a:lnTo>
                    <a:pt x="15" y="37"/>
                  </a:lnTo>
                  <a:lnTo>
                    <a:pt x="0" y="52"/>
                  </a:lnTo>
                  <a:lnTo>
                    <a:pt x="9" y="102"/>
                  </a:lnTo>
                  <a:lnTo>
                    <a:pt x="33" y="108"/>
                  </a:lnTo>
                  <a:lnTo>
                    <a:pt x="42" y="106"/>
                  </a:lnTo>
                  <a:lnTo>
                    <a:pt x="52" y="111"/>
                  </a:lnTo>
                  <a:lnTo>
                    <a:pt x="59" y="123"/>
                  </a:lnTo>
                  <a:lnTo>
                    <a:pt x="66" y="142"/>
                  </a:lnTo>
                  <a:lnTo>
                    <a:pt x="80" y="142"/>
                  </a:lnTo>
                  <a:lnTo>
                    <a:pt x="82" y="139"/>
                  </a:lnTo>
                  <a:lnTo>
                    <a:pt x="84" y="142"/>
                  </a:lnTo>
                  <a:lnTo>
                    <a:pt x="104" y="140"/>
                  </a:lnTo>
                  <a:lnTo>
                    <a:pt x="124" y="134"/>
                  </a:lnTo>
                  <a:lnTo>
                    <a:pt x="109" y="106"/>
                  </a:lnTo>
                  <a:lnTo>
                    <a:pt x="106" y="89"/>
                  </a:lnTo>
                  <a:lnTo>
                    <a:pt x="102" y="84"/>
                  </a:lnTo>
                  <a:lnTo>
                    <a:pt x="100" y="78"/>
                  </a:lnTo>
                  <a:lnTo>
                    <a:pt x="100" y="70"/>
                  </a:lnTo>
                  <a:lnTo>
                    <a:pt x="107" y="50"/>
                  </a:lnTo>
                  <a:lnTo>
                    <a:pt x="96" y="42"/>
                  </a:lnTo>
                  <a:lnTo>
                    <a:pt x="93" y="40"/>
                  </a:lnTo>
                  <a:lnTo>
                    <a:pt x="92" y="35"/>
                  </a:lnTo>
                  <a:lnTo>
                    <a:pt x="47" y="4"/>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86" name="Freeform 196"/>
            <p:cNvSpPr>
              <a:spLocks/>
            </p:cNvSpPr>
            <p:nvPr>
              <p:custDataLst>
                <p:tags r:id="rId187"/>
              </p:custDataLst>
            </p:nvPr>
          </p:nvSpPr>
          <p:spPr bwMode="gray">
            <a:xfrm>
              <a:off x="2803910" y="5923770"/>
              <a:ext cx="85599" cy="163198"/>
            </a:xfrm>
            <a:custGeom>
              <a:avLst/>
              <a:gdLst/>
              <a:ahLst/>
              <a:cxnLst>
                <a:cxn ang="0">
                  <a:pos x="1" y="153"/>
                </a:cxn>
                <a:cxn ang="0">
                  <a:pos x="7" y="146"/>
                </a:cxn>
                <a:cxn ang="0">
                  <a:pos x="18" y="136"/>
                </a:cxn>
                <a:cxn ang="0">
                  <a:pos x="27" y="124"/>
                </a:cxn>
                <a:cxn ang="0">
                  <a:pos x="29" y="109"/>
                </a:cxn>
                <a:cxn ang="0">
                  <a:pos x="27" y="93"/>
                </a:cxn>
                <a:cxn ang="0">
                  <a:pos x="28" y="80"/>
                </a:cxn>
                <a:cxn ang="0">
                  <a:pos x="17" y="73"/>
                </a:cxn>
                <a:cxn ang="0">
                  <a:pos x="7" y="70"/>
                </a:cxn>
                <a:cxn ang="0">
                  <a:pos x="7" y="63"/>
                </a:cxn>
                <a:cxn ang="0">
                  <a:pos x="42" y="55"/>
                </a:cxn>
                <a:cxn ang="0">
                  <a:pos x="42" y="32"/>
                </a:cxn>
                <a:cxn ang="0">
                  <a:pos x="40" y="25"/>
                </a:cxn>
                <a:cxn ang="0">
                  <a:pos x="45" y="18"/>
                </a:cxn>
                <a:cxn ang="0">
                  <a:pos x="49" y="26"/>
                </a:cxn>
                <a:cxn ang="0">
                  <a:pos x="52" y="26"/>
                </a:cxn>
                <a:cxn ang="0">
                  <a:pos x="55" y="33"/>
                </a:cxn>
                <a:cxn ang="0">
                  <a:pos x="58" y="37"/>
                </a:cxn>
                <a:cxn ang="0">
                  <a:pos x="63" y="38"/>
                </a:cxn>
                <a:cxn ang="0">
                  <a:pos x="63" y="31"/>
                </a:cxn>
                <a:cxn ang="0">
                  <a:pos x="59" y="25"/>
                </a:cxn>
                <a:cxn ang="0">
                  <a:pos x="55" y="21"/>
                </a:cxn>
                <a:cxn ang="0">
                  <a:pos x="53" y="18"/>
                </a:cxn>
                <a:cxn ang="0">
                  <a:pos x="49" y="7"/>
                </a:cxn>
                <a:cxn ang="0">
                  <a:pos x="63" y="7"/>
                </a:cxn>
                <a:cxn ang="0">
                  <a:pos x="66" y="5"/>
                </a:cxn>
                <a:cxn ang="0">
                  <a:pos x="68" y="7"/>
                </a:cxn>
                <a:cxn ang="0">
                  <a:pos x="90" y="6"/>
                </a:cxn>
                <a:cxn ang="0">
                  <a:pos x="107" y="0"/>
                </a:cxn>
                <a:cxn ang="0">
                  <a:pos x="108" y="2"/>
                </a:cxn>
                <a:cxn ang="0">
                  <a:pos x="108" y="8"/>
                </a:cxn>
                <a:cxn ang="0">
                  <a:pos x="107" y="29"/>
                </a:cxn>
                <a:cxn ang="0">
                  <a:pos x="110" y="40"/>
                </a:cxn>
                <a:cxn ang="0">
                  <a:pos x="108" y="62"/>
                </a:cxn>
                <a:cxn ang="0">
                  <a:pos x="100" y="74"/>
                </a:cxn>
                <a:cxn ang="0">
                  <a:pos x="90" y="79"/>
                </a:cxn>
                <a:cxn ang="0">
                  <a:pos x="85" y="80"/>
                </a:cxn>
                <a:cxn ang="0">
                  <a:pos x="74" y="87"/>
                </a:cxn>
                <a:cxn ang="0">
                  <a:pos x="70" y="91"/>
                </a:cxn>
                <a:cxn ang="0">
                  <a:pos x="59" y="105"/>
                </a:cxn>
                <a:cxn ang="0">
                  <a:pos x="53" y="107"/>
                </a:cxn>
                <a:cxn ang="0">
                  <a:pos x="45" y="118"/>
                </a:cxn>
                <a:cxn ang="0">
                  <a:pos x="44" y="123"/>
                </a:cxn>
                <a:cxn ang="0">
                  <a:pos x="42" y="154"/>
                </a:cxn>
                <a:cxn ang="0">
                  <a:pos x="44" y="168"/>
                </a:cxn>
                <a:cxn ang="0">
                  <a:pos x="44" y="181"/>
                </a:cxn>
                <a:cxn ang="0">
                  <a:pos x="35" y="188"/>
                </a:cxn>
                <a:cxn ang="0">
                  <a:pos x="27" y="189"/>
                </a:cxn>
                <a:cxn ang="0">
                  <a:pos x="19" y="195"/>
                </a:cxn>
                <a:cxn ang="0">
                  <a:pos x="19" y="198"/>
                </a:cxn>
                <a:cxn ang="0">
                  <a:pos x="20" y="204"/>
                </a:cxn>
                <a:cxn ang="0">
                  <a:pos x="19" y="207"/>
                </a:cxn>
                <a:cxn ang="0">
                  <a:pos x="17" y="209"/>
                </a:cxn>
                <a:cxn ang="0">
                  <a:pos x="12" y="209"/>
                </a:cxn>
                <a:cxn ang="0">
                  <a:pos x="7" y="189"/>
                </a:cxn>
                <a:cxn ang="0">
                  <a:pos x="5" y="187"/>
                </a:cxn>
                <a:cxn ang="0">
                  <a:pos x="5" y="173"/>
                </a:cxn>
                <a:cxn ang="0">
                  <a:pos x="3" y="165"/>
                </a:cxn>
                <a:cxn ang="0">
                  <a:pos x="0" y="157"/>
                </a:cxn>
                <a:cxn ang="0">
                  <a:pos x="1" y="153"/>
                </a:cxn>
              </a:cxnLst>
              <a:rect l="0" t="0" r="r" b="b"/>
              <a:pathLst>
                <a:path w="111" h="210">
                  <a:moveTo>
                    <a:pt x="1" y="153"/>
                  </a:moveTo>
                  <a:lnTo>
                    <a:pt x="7" y="146"/>
                  </a:lnTo>
                  <a:lnTo>
                    <a:pt x="18" y="136"/>
                  </a:lnTo>
                  <a:lnTo>
                    <a:pt x="27" y="124"/>
                  </a:lnTo>
                  <a:lnTo>
                    <a:pt x="29" y="109"/>
                  </a:lnTo>
                  <a:lnTo>
                    <a:pt x="27" y="93"/>
                  </a:lnTo>
                  <a:lnTo>
                    <a:pt x="28" y="80"/>
                  </a:lnTo>
                  <a:lnTo>
                    <a:pt x="17" y="73"/>
                  </a:lnTo>
                  <a:lnTo>
                    <a:pt x="7" y="70"/>
                  </a:lnTo>
                  <a:lnTo>
                    <a:pt x="7" y="63"/>
                  </a:lnTo>
                  <a:lnTo>
                    <a:pt x="42" y="55"/>
                  </a:lnTo>
                  <a:lnTo>
                    <a:pt x="42" y="32"/>
                  </a:lnTo>
                  <a:lnTo>
                    <a:pt x="40" y="25"/>
                  </a:lnTo>
                  <a:lnTo>
                    <a:pt x="45" y="18"/>
                  </a:lnTo>
                  <a:lnTo>
                    <a:pt x="49" y="26"/>
                  </a:lnTo>
                  <a:lnTo>
                    <a:pt x="52" y="26"/>
                  </a:lnTo>
                  <a:lnTo>
                    <a:pt x="55" y="33"/>
                  </a:lnTo>
                  <a:lnTo>
                    <a:pt x="58" y="37"/>
                  </a:lnTo>
                  <a:lnTo>
                    <a:pt x="63" y="38"/>
                  </a:lnTo>
                  <a:lnTo>
                    <a:pt x="63" y="31"/>
                  </a:lnTo>
                  <a:lnTo>
                    <a:pt x="59" y="25"/>
                  </a:lnTo>
                  <a:lnTo>
                    <a:pt x="55" y="21"/>
                  </a:lnTo>
                  <a:lnTo>
                    <a:pt x="53" y="18"/>
                  </a:lnTo>
                  <a:lnTo>
                    <a:pt x="49" y="7"/>
                  </a:lnTo>
                  <a:lnTo>
                    <a:pt x="63" y="7"/>
                  </a:lnTo>
                  <a:lnTo>
                    <a:pt x="66" y="5"/>
                  </a:lnTo>
                  <a:lnTo>
                    <a:pt x="68" y="7"/>
                  </a:lnTo>
                  <a:lnTo>
                    <a:pt x="90" y="6"/>
                  </a:lnTo>
                  <a:lnTo>
                    <a:pt x="107" y="0"/>
                  </a:lnTo>
                  <a:lnTo>
                    <a:pt x="108" y="2"/>
                  </a:lnTo>
                  <a:lnTo>
                    <a:pt x="108" y="8"/>
                  </a:lnTo>
                  <a:lnTo>
                    <a:pt x="107" y="29"/>
                  </a:lnTo>
                  <a:lnTo>
                    <a:pt x="110" y="40"/>
                  </a:lnTo>
                  <a:lnTo>
                    <a:pt x="108" y="62"/>
                  </a:lnTo>
                  <a:lnTo>
                    <a:pt x="100" y="74"/>
                  </a:lnTo>
                  <a:lnTo>
                    <a:pt x="90" y="79"/>
                  </a:lnTo>
                  <a:lnTo>
                    <a:pt x="85" y="80"/>
                  </a:lnTo>
                  <a:lnTo>
                    <a:pt x="74" y="87"/>
                  </a:lnTo>
                  <a:lnTo>
                    <a:pt x="70" y="91"/>
                  </a:lnTo>
                  <a:lnTo>
                    <a:pt x="59" y="105"/>
                  </a:lnTo>
                  <a:lnTo>
                    <a:pt x="53" y="107"/>
                  </a:lnTo>
                  <a:lnTo>
                    <a:pt x="45" y="118"/>
                  </a:lnTo>
                  <a:lnTo>
                    <a:pt x="44" y="123"/>
                  </a:lnTo>
                  <a:lnTo>
                    <a:pt x="42" y="154"/>
                  </a:lnTo>
                  <a:lnTo>
                    <a:pt x="44" y="168"/>
                  </a:lnTo>
                  <a:lnTo>
                    <a:pt x="44" y="181"/>
                  </a:lnTo>
                  <a:lnTo>
                    <a:pt x="35" y="188"/>
                  </a:lnTo>
                  <a:lnTo>
                    <a:pt x="27" y="189"/>
                  </a:lnTo>
                  <a:lnTo>
                    <a:pt x="19" y="195"/>
                  </a:lnTo>
                  <a:lnTo>
                    <a:pt x="19" y="198"/>
                  </a:lnTo>
                  <a:lnTo>
                    <a:pt x="20" y="204"/>
                  </a:lnTo>
                  <a:lnTo>
                    <a:pt x="19" y="207"/>
                  </a:lnTo>
                  <a:lnTo>
                    <a:pt x="17" y="209"/>
                  </a:lnTo>
                  <a:lnTo>
                    <a:pt x="12" y="209"/>
                  </a:lnTo>
                  <a:lnTo>
                    <a:pt x="7" y="189"/>
                  </a:lnTo>
                  <a:lnTo>
                    <a:pt x="5" y="187"/>
                  </a:lnTo>
                  <a:lnTo>
                    <a:pt x="5" y="173"/>
                  </a:lnTo>
                  <a:lnTo>
                    <a:pt x="3" y="165"/>
                  </a:lnTo>
                  <a:lnTo>
                    <a:pt x="0" y="157"/>
                  </a:lnTo>
                  <a:lnTo>
                    <a:pt x="1" y="153"/>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87" name="Freeform 197"/>
            <p:cNvSpPr>
              <a:spLocks/>
            </p:cNvSpPr>
            <p:nvPr>
              <p:custDataLst>
                <p:tags r:id="rId188"/>
              </p:custDataLst>
            </p:nvPr>
          </p:nvSpPr>
          <p:spPr bwMode="gray">
            <a:xfrm>
              <a:off x="2647912" y="6046169"/>
              <a:ext cx="173598" cy="136799"/>
            </a:xfrm>
            <a:custGeom>
              <a:avLst/>
              <a:gdLst/>
              <a:ahLst/>
              <a:cxnLst>
                <a:cxn ang="0">
                  <a:pos x="174" y="0"/>
                </a:cxn>
                <a:cxn ang="0">
                  <a:pos x="167" y="7"/>
                </a:cxn>
                <a:cxn ang="0">
                  <a:pos x="161" y="11"/>
                </a:cxn>
                <a:cxn ang="0">
                  <a:pos x="152" y="18"/>
                </a:cxn>
                <a:cxn ang="0">
                  <a:pos x="143" y="22"/>
                </a:cxn>
                <a:cxn ang="0">
                  <a:pos x="136" y="27"/>
                </a:cxn>
                <a:cxn ang="0">
                  <a:pos x="131" y="36"/>
                </a:cxn>
                <a:cxn ang="0">
                  <a:pos x="128" y="47"/>
                </a:cxn>
                <a:cxn ang="0">
                  <a:pos x="120" y="46"/>
                </a:cxn>
                <a:cxn ang="0">
                  <a:pos x="117" y="44"/>
                </a:cxn>
                <a:cxn ang="0">
                  <a:pos x="111" y="39"/>
                </a:cxn>
                <a:cxn ang="0">
                  <a:pos x="104" y="39"/>
                </a:cxn>
                <a:cxn ang="0">
                  <a:pos x="98" y="44"/>
                </a:cxn>
                <a:cxn ang="0">
                  <a:pos x="92" y="55"/>
                </a:cxn>
                <a:cxn ang="0">
                  <a:pos x="83" y="63"/>
                </a:cxn>
                <a:cxn ang="0">
                  <a:pos x="73" y="68"/>
                </a:cxn>
                <a:cxn ang="0">
                  <a:pos x="65" y="68"/>
                </a:cxn>
                <a:cxn ang="0">
                  <a:pos x="62" y="63"/>
                </a:cxn>
                <a:cxn ang="0">
                  <a:pos x="64" y="59"/>
                </a:cxn>
                <a:cxn ang="0">
                  <a:pos x="67" y="57"/>
                </a:cxn>
                <a:cxn ang="0">
                  <a:pos x="66" y="44"/>
                </a:cxn>
                <a:cxn ang="0">
                  <a:pos x="61" y="37"/>
                </a:cxn>
                <a:cxn ang="0">
                  <a:pos x="54" y="31"/>
                </a:cxn>
                <a:cxn ang="0">
                  <a:pos x="54" y="77"/>
                </a:cxn>
                <a:cxn ang="0">
                  <a:pos x="51" y="80"/>
                </a:cxn>
                <a:cxn ang="0">
                  <a:pos x="38" y="82"/>
                </a:cxn>
                <a:cxn ang="0">
                  <a:pos x="27" y="81"/>
                </a:cxn>
                <a:cxn ang="0">
                  <a:pos x="24" y="81"/>
                </a:cxn>
                <a:cxn ang="0">
                  <a:pos x="22" y="77"/>
                </a:cxn>
                <a:cxn ang="0">
                  <a:pos x="20" y="69"/>
                </a:cxn>
                <a:cxn ang="0">
                  <a:pos x="18" y="68"/>
                </a:cxn>
                <a:cxn ang="0">
                  <a:pos x="16" y="68"/>
                </a:cxn>
                <a:cxn ang="0">
                  <a:pos x="12" y="79"/>
                </a:cxn>
                <a:cxn ang="0">
                  <a:pos x="0" y="81"/>
                </a:cxn>
                <a:cxn ang="0">
                  <a:pos x="8" y="110"/>
                </a:cxn>
                <a:cxn ang="0">
                  <a:pos x="18" y="125"/>
                </a:cxn>
                <a:cxn ang="0">
                  <a:pos x="18" y="159"/>
                </a:cxn>
                <a:cxn ang="0">
                  <a:pos x="26" y="166"/>
                </a:cxn>
                <a:cxn ang="0">
                  <a:pos x="38" y="171"/>
                </a:cxn>
                <a:cxn ang="0">
                  <a:pos x="55" y="175"/>
                </a:cxn>
                <a:cxn ang="0">
                  <a:pos x="73" y="168"/>
                </a:cxn>
                <a:cxn ang="0">
                  <a:pos x="89" y="163"/>
                </a:cxn>
                <a:cxn ang="0">
                  <a:pos x="100" y="162"/>
                </a:cxn>
                <a:cxn ang="0">
                  <a:pos x="114" y="162"/>
                </a:cxn>
                <a:cxn ang="0">
                  <a:pos x="128" y="159"/>
                </a:cxn>
                <a:cxn ang="0">
                  <a:pos x="141" y="152"/>
                </a:cxn>
                <a:cxn ang="0">
                  <a:pos x="154" y="137"/>
                </a:cxn>
                <a:cxn ang="0">
                  <a:pos x="184" y="103"/>
                </a:cxn>
                <a:cxn ang="0">
                  <a:pos x="197" y="85"/>
                </a:cxn>
                <a:cxn ang="0">
                  <a:pos x="206" y="80"/>
                </a:cxn>
                <a:cxn ang="0">
                  <a:pos x="215" y="71"/>
                </a:cxn>
                <a:cxn ang="0">
                  <a:pos x="218" y="62"/>
                </a:cxn>
                <a:cxn ang="0">
                  <a:pos x="223" y="50"/>
                </a:cxn>
                <a:cxn ang="0">
                  <a:pos x="214" y="52"/>
                </a:cxn>
                <a:cxn ang="0">
                  <a:pos x="213" y="41"/>
                </a:cxn>
                <a:cxn ang="0">
                  <a:pos x="210" y="35"/>
                </a:cxn>
                <a:cxn ang="0">
                  <a:pos x="207" y="30"/>
                </a:cxn>
                <a:cxn ang="0">
                  <a:pos x="208" y="20"/>
                </a:cxn>
                <a:cxn ang="0">
                  <a:pos x="207" y="12"/>
                </a:cxn>
                <a:cxn ang="0">
                  <a:pos x="203" y="5"/>
                </a:cxn>
                <a:cxn ang="0">
                  <a:pos x="202" y="0"/>
                </a:cxn>
                <a:cxn ang="0">
                  <a:pos x="174" y="0"/>
                </a:cxn>
              </a:cxnLst>
              <a:rect l="0" t="0" r="r" b="b"/>
              <a:pathLst>
                <a:path w="224" h="176">
                  <a:moveTo>
                    <a:pt x="174" y="0"/>
                  </a:moveTo>
                  <a:lnTo>
                    <a:pt x="167" y="7"/>
                  </a:lnTo>
                  <a:lnTo>
                    <a:pt x="161" y="11"/>
                  </a:lnTo>
                  <a:lnTo>
                    <a:pt x="152" y="18"/>
                  </a:lnTo>
                  <a:lnTo>
                    <a:pt x="143" y="22"/>
                  </a:lnTo>
                  <a:lnTo>
                    <a:pt x="136" y="27"/>
                  </a:lnTo>
                  <a:lnTo>
                    <a:pt x="131" y="36"/>
                  </a:lnTo>
                  <a:lnTo>
                    <a:pt x="128" y="47"/>
                  </a:lnTo>
                  <a:lnTo>
                    <a:pt x="120" y="46"/>
                  </a:lnTo>
                  <a:lnTo>
                    <a:pt x="117" y="44"/>
                  </a:lnTo>
                  <a:lnTo>
                    <a:pt x="111" y="39"/>
                  </a:lnTo>
                  <a:lnTo>
                    <a:pt x="104" y="39"/>
                  </a:lnTo>
                  <a:lnTo>
                    <a:pt x="98" y="44"/>
                  </a:lnTo>
                  <a:lnTo>
                    <a:pt x="92" y="55"/>
                  </a:lnTo>
                  <a:lnTo>
                    <a:pt x="83" y="63"/>
                  </a:lnTo>
                  <a:lnTo>
                    <a:pt x="73" y="68"/>
                  </a:lnTo>
                  <a:lnTo>
                    <a:pt x="65" y="68"/>
                  </a:lnTo>
                  <a:lnTo>
                    <a:pt x="62" y="63"/>
                  </a:lnTo>
                  <a:lnTo>
                    <a:pt x="64" y="59"/>
                  </a:lnTo>
                  <a:lnTo>
                    <a:pt x="67" y="57"/>
                  </a:lnTo>
                  <a:lnTo>
                    <a:pt x="66" y="44"/>
                  </a:lnTo>
                  <a:lnTo>
                    <a:pt x="61" y="37"/>
                  </a:lnTo>
                  <a:lnTo>
                    <a:pt x="54" y="31"/>
                  </a:lnTo>
                  <a:lnTo>
                    <a:pt x="54" y="77"/>
                  </a:lnTo>
                  <a:lnTo>
                    <a:pt x="51" y="80"/>
                  </a:lnTo>
                  <a:lnTo>
                    <a:pt x="38" y="82"/>
                  </a:lnTo>
                  <a:lnTo>
                    <a:pt x="27" y="81"/>
                  </a:lnTo>
                  <a:lnTo>
                    <a:pt x="24" y="81"/>
                  </a:lnTo>
                  <a:lnTo>
                    <a:pt x="22" y="77"/>
                  </a:lnTo>
                  <a:lnTo>
                    <a:pt x="20" y="69"/>
                  </a:lnTo>
                  <a:lnTo>
                    <a:pt x="18" y="68"/>
                  </a:lnTo>
                  <a:lnTo>
                    <a:pt x="16" y="68"/>
                  </a:lnTo>
                  <a:lnTo>
                    <a:pt x="12" y="79"/>
                  </a:lnTo>
                  <a:lnTo>
                    <a:pt x="0" y="81"/>
                  </a:lnTo>
                  <a:lnTo>
                    <a:pt x="8" y="110"/>
                  </a:lnTo>
                  <a:lnTo>
                    <a:pt x="18" y="125"/>
                  </a:lnTo>
                  <a:lnTo>
                    <a:pt x="18" y="159"/>
                  </a:lnTo>
                  <a:lnTo>
                    <a:pt x="26" y="166"/>
                  </a:lnTo>
                  <a:lnTo>
                    <a:pt x="38" y="171"/>
                  </a:lnTo>
                  <a:lnTo>
                    <a:pt x="55" y="175"/>
                  </a:lnTo>
                  <a:lnTo>
                    <a:pt x="73" y="168"/>
                  </a:lnTo>
                  <a:lnTo>
                    <a:pt x="89" y="163"/>
                  </a:lnTo>
                  <a:lnTo>
                    <a:pt x="100" y="162"/>
                  </a:lnTo>
                  <a:lnTo>
                    <a:pt x="114" y="162"/>
                  </a:lnTo>
                  <a:lnTo>
                    <a:pt x="128" y="159"/>
                  </a:lnTo>
                  <a:lnTo>
                    <a:pt x="141" y="152"/>
                  </a:lnTo>
                  <a:lnTo>
                    <a:pt x="154" y="137"/>
                  </a:lnTo>
                  <a:lnTo>
                    <a:pt x="184" y="103"/>
                  </a:lnTo>
                  <a:lnTo>
                    <a:pt x="197" y="85"/>
                  </a:lnTo>
                  <a:lnTo>
                    <a:pt x="206" y="80"/>
                  </a:lnTo>
                  <a:lnTo>
                    <a:pt x="215" y="71"/>
                  </a:lnTo>
                  <a:lnTo>
                    <a:pt x="218" y="62"/>
                  </a:lnTo>
                  <a:lnTo>
                    <a:pt x="223" y="50"/>
                  </a:lnTo>
                  <a:lnTo>
                    <a:pt x="214" y="52"/>
                  </a:lnTo>
                  <a:lnTo>
                    <a:pt x="213" y="41"/>
                  </a:lnTo>
                  <a:lnTo>
                    <a:pt x="210" y="35"/>
                  </a:lnTo>
                  <a:lnTo>
                    <a:pt x="207" y="30"/>
                  </a:lnTo>
                  <a:lnTo>
                    <a:pt x="208" y="20"/>
                  </a:lnTo>
                  <a:lnTo>
                    <a:pt x="207" y="12"/>
                  </a:lnTo>
                  <a:lnTo>
                    <a:pt x="203" y="5"/>
                  </a:lnTo>
                  <a:lnTo>
                    <a:pt x="202" y="0"/>
                  </a:lnTo>
                  <a:lnTo>
                    <a:pt x="174" y="0"/>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88" name="Freeform 198"/>
            <p:cNvSpPr>
              <a:spLocks/>
            </p:cNvSpPr>
            <p:nvPr>
              <p:custDataLst>
                <p:tags r:id="rId189"/>
              </p:custDataLst>
            </p:nvPr>
          </p:nvSpPr>
          <p:spPr bwMode="gray">
            <a:xfrm>
              <a:off x="2803110" y="6070168"/>
              <a:ext cx="14400" cy="20800"/>
            </a:xfrm>
            <a:custGeom>
              <a:avLst/>
              <a:gdLst/>
              <a:ahLst/>
              <a:cxnLst>
                <a:cxn ang="0">
                  <a:pos x="6" y="1"/>
                </a:cxn>
                <a:cxn ang="0">
                  <a:pos x="9" y="0"/>
                </a:cxn>
                <a:cxn ang="0">
                  <a:pos x="13" y="3"/>
                </a:cxn>
                <a:cxn ang="0">
                  <a:pos x="18" y="21"/>
                </a:cxn>
                <a:cxn ang="0">
                  <a:pos x="13" y="23"/>
                </a:cxn>
                <a:cxn ang="0">
                  <a:pos x="10" y="26"/>
                </a:cxn>
                <a:cxn ang="0">
                  <a:pos x="4" y="23"/>
                </a:cxn>
                <a:cxn ang="0">
                  <a:pos x="0" y="17"/>
                </a:cxn>
                <a:cxn ang="0">
                  <a:pos x="0" y="9"/>
                </a:cxn>
                <a:cxn ang="0">
                  <a:pos x="6" y="1"/>
                </a:cxn>
              </a:cxnLst>
              <a:rect l="0" t="0" r="r" b="b"/>
              <a:pathLst>
                <a:path w="19" h="27">
                  <a:moveTo>
                    <a:pt x="6" y="1"/>
                  </a:moveTo>
                  <a:lnTo>
                    <a:pt x="9" y="0"/>
                  </a:lnTo>
                  <a:lnTo>
                    <a:pt x="13" y="3"/>
                  </a:lnTo>
                  <a:lnTo>
                    <a:pt x="18" y="21"/>
                  </a:lnTo>
                  <a:lnTo>
                    <a:pt x="13" y="23"/>
                  </a:lnTo>
                  <a:lnTo>
                    <a:pt x="10" y="26"/>
                  </a:lnTo>
                  <a:lnTo>
                    <a:pt x="4" y="23"/>
                  </a:lnTo>
                  <a:lnTo>
                    <a:pt x="0" y="17"/>
                  </a:lnTo>
                  <a:lnTo>
                    <a:pt x="0" y="9"/>
                  </a:lnTo>
                  <a:lnTo>
                    <a:pt x="6" y="1"/>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89" name="Freeform 199"/>
            <p:cNvSpPr>
              <a:spLocks/>
            </p:cNvSpPr>
            <p:nvPr>
              <p:custDataLst>
                <p:tags r:id="rId190"/>
              </p:custDataLst>
            </p:nvPr>
          </p:nvSpPr>
          <p:spPr bwMode="gray">
            <a:xfrm>
              <a:off x="2756710" y="6105368"/>
              <a:ext cx="20000" cy="20000"/>
            </a:xfrm>
            <a:custGeom>
              <a:avLst/>
              <a:gdLst/>
              <a:ahLst/>
              <a:cxnLst>
                <a:cxn ang="0">
                  <a:pos x="0" y="10"/>
                </a:cxn>
                <a:cxn ang="0">
                  <a:pos x="4" y="5"/>
                </a:cxn>
                <a:cxn ang="0">
                  <a:pos x="4" y="3"/>
                </a:cxn>
                <a:cxn ang="0">
                  <a:pos x="9" y="2"/>
                </a:cxn>
                <a:cxn ang="0">
                  <a:pos x="12" y="0"/>
                </a:cxn>
                <a:cxn ang="0">
                  <a:pos x="24" y="7"/>
                </a:cxn>
                <a:cxn ang="0">
                  <a:pos x="17" y="16"/>
                </a:cxn>
                <a:cxn ang="0">
                  <a:pos x="14" y="21"/>
                </a:cxn>
                <a:cxn ang="0">
                  <a:pos x="10" y="25"/>
                </a:cxn>
                <a:cxn ang="0">
                  <a:pos x="0" y="10"/>
                </a:cxn>
              </a:cxnLst>
              <a:rect l="0" t="0" r="r" b="b"/>
              <a:pathLst>
                <a:path w="25" h="26">
                  <a:moveTo>
                    <a:pt x="0" y="10"/>
                  </a:moveTo>
                  <a:lnTo>
                    <a:pt x="4" y="5"/>
                  </a:lnTo>
                  <a:lnTo>
                    <a:pt x="4" y="3"/>
                  </a:lnTo>
                  <a:lnTo>
                    <a:pt x="9" y="2"/>
                  </a:lnTo>
                  <a:lnTo>
                    <a:pt x="12" y="0"/>
                  </a:lnTo>
                  <a:lnTo>
                    <a:pt x="24" y="7"/>
                  </a:lnTo>
                  <a:lnTo>
                    <a:pt x="17" y="16"/>
                  </a:lnTo>
                  <a:lnTo>
                    <a:pt x="14" y="21"/>
                  </a:lnTo>
                  <a:lnTo>
                    <a:pt x="10" y="25"/>
                  </a:lnTo>
                  <a:lnTo>
                    <a:pt x="0" y="10"/>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90" name="Freeform 200"/>
            <p:cNvSpPr>
              <a:spLocks/>
            </p:cNvSpPr>
            <p:nvPr>
              <p:custDataLst>
                <p:tags r:id="rId191"/>
              </p:custDataLst>
            </p:nvPr>
          </p:nvSpPr>
          <p:spPr bwMode="gray">
            <a:xfrm>
              <a:off x="2748710" y="5971769"/>
              <a:ext cx="78399" cy="75999"/>
            </a:xfrm>
            <a:custGeom>
              <a:avLst/>
              <a:gdLst/>
              <a:ahLst/>
              <a:cxnLst>
                <a:cxn ang="0">
                  <a:pos x="0" y="26"/>
                </a:cxn>
                <a:cxn ang="0">
                  <a:pos x="22" y="24"/>
                </a:cxn>
                <a:cxn ang="0">
                  <a:pos x="31" y="18"/>
                </a:cxn>
                <a:cxn ang="0">
                  <a:pos x="36" y="12"/>
                </a:cxn>
                <a:cxn ang="0">
                  <a:pos x="36" y="10"/>
                </a:cxn>
                <a:cxn ang="0">
                  <a:pos x="78" y="0"/>
                </a:cxn>
                <a:cxn ang="0">
                  <a:pos x="78" y="7"/>
                </a:cxn>
                <a:cxn ang="0">
                  <a:pos x="88" y="11"/>
                </a:cxn>
                <a:cxn ang="0">
                  <a:pos x="97" y="18"/>
                </a:cxn>
                <a:cxn ang="0">
                  <a:pos x="97" y="32"/>
                </a:cxn>
                <a:cxn ang="0">
                  <a:pos x="99" y="47"/>
                </a:cxn>
                <a:cxn ang="0">
                  <a:pos x="96" y="63"/>
                </a:cxn>
                <a:cxn ang="0">
                  <a:pos x="89" y="75"/>
                </a:cxn>
                <a:cxn ang="0">
                  <a:pos x="77" y="85"/>
                </a:cxn>
                <a:cxn ang="0">
                  <a:pos x="71" y="92"/>
                </a:cxn>
                <a:cxn ang="0">
                  <a:pos x="70" y="97"/>
                </a:cxn>
                <a:cxn ang="0">
                  <a:pos x="41" y="97"/>
                </a:cxn>
                <a:cxn ang="0">
                  <a:pos x="40" y="93"/>
                </a:cxn>
                <a:cxn ang="0">
                  <a:pos x="34" y="88"/>
                </a:cxn>
                <a:cxn ang="0">
                  <a:pos x="29" y="88"/>
                </a:cxn>
                <a:cxn ang="0">
                  <a:pos x="27" y="85"/>
                </a:cxn>
                <a:cxn ang="0">
                  <a:pos x="26" y="80"/>
                </a:cxn>
                <a:cxn ang="0">
                  <a:pos x="24" y="74"/>
                </a:cxn>
                <a:cxn ang="0">
                  <a:pos x="19" y="74"/>
                </a:cxn>
                <a:cxn ang="0">
                  <a:pos x="18" y="68"/>
                </a:cxn>
                <a:cxn ang="0">
                  <a:pos x="11" y="59"/>
                </a:cxn>
                <a:cxn ang="0">
                  <a:pos x="4" y="45"/>
                </a:cxn>
                <a:cxn ang="0">
                  <a:pos x="0" y="26"/>
                </a:cxn>
                <a:cxn ang="0">
                  <a:pos x="3" y="40"/>
                </a:cxn>
                <a:cxn ang="0">
                  <a:pos x="9" y="56"/>
                </a:cxn>
                <a:cxn ang="0">
                  <a:pos x="16" y="65"/>
                </a:cxn>
                <a:cxn ang="0">
                  <a:pos x="19" y="71"/>
                </a:cxn>
                <a:cxn ang="0">
                  <a:pos x="19" y="74"/>
                </a:cxn>
                <a:cxn ang="0">
                  <a:pos x="24" y="74"/>
                </a:cxn>
                <a:cxn ang="0">
                  <a:pos x="26" y="83"/>
                </a:cxn>
                <a:cxn ang="0">
                  <a:pos x="29" y="86"/>
                </a:cxn>
                <a:cxn ang="0">
                  <a:pos x="34" y="88"/>
                </a:cxn>
                <a:cxn ang="0">
                  <a:pos x="41" y="97"/>
                </a:cxn>
                <a:cxn ang="0">
                  <a:pos x="0" y="26"/>
                </a:cxn>
              </a:cxnLst>
              <a:rect l="0" t="0" r="r" b="b"/>
              <a:pathLst>
                <a:path w="100" h="98">
                  <a:moveTo>
                    <a:pt x="0" y="26"/>
                  </a:moveTo>
                  <a:lnTo>
                    <a:pt x="22" y="24"/>
                  </a:lnTo>
                  <a:lnTo>
                    <a:pt x="31" y="18"/>
                  </a:lnTo>
                  <a:lnTo>
                    <a:pt x="36" y="12"/>
                  </a:lnTo>
                  <a:lnTo>
                    <a:pt x="36" y="10"/>
                  </a:lnTo>
                  <a:lnTo>
                    <a:pt x="78" y="0"/>
                  </a:lnTo>
                  <a:lnTo>
                    <a:pt x="78" y="7"/>
                  </a:lnTo>
                  <a:lnTo>
                    <a:pt x="88" y="11"/>
                  </a:lnTo>
                  <a:lnTo>
                    <a:pt x="97" y="18"/>
                  </a:lnTo>
                  <a:lnTo>
                    <a:pt x="97" y="32"/>
                  </a:lnTo>
                  <a:lnTo>
                    <a:pt x="99" y="47"/>
                  </a:lnTo>
                  <a:lnTo>
                    <a:pt x="96" y="63"/>
                  </a:lnTo>
                  <a:lnTo>
                    <a:pt x="89" y="75"/>
                  </a:lnTo>
                  <a:lnTo>
                    <a:pt x="77" y="85"/>
                  </a:lnTo>
                  <a:lnTo>
                    <a:pt x="71" y="92"/>
                  </a:lnTo>
                  <a:lnTo>
                    <a:pt x="70" y="97"/>
                  </a:lnTo>
                  <a:lnTo>
                    <a:pt x="41" y="97"/>
                  </a:lnTo>
                  <a:lnTo>
                    <a:pt x="40" y="93"/>
                  </a:lnTo>
                  <a:lnTo>
                    <a:pt x="34" y="88"/>
                  </a:lnTo>
                  <a:lnTo>
                    <a:pt x="29" y="88"/>
                  </a:lnTo>
                  <a:lnTo>
                    <a:pt x="27" y="85"/>
                  </a:lnTo>
                  <a:lnTo>
                    <a:pt x="26" y="80"/>
                  </a:lnTo>
                  <a:lnTo>
                    <a:pt x="24" y="74"/>
                  </a:lnTo>
                  <a:lnTo>
                    <a:pt x="19" y="74"/>
                  </a:lnTo>
                  <a:lnTo>
                    <a:pt x="18" y="68"/>
                  </a:lnTo>
                  <a:lnTo>
                    <a:pt x="11" y="59"/>
                  </a:lnTo>
                  <a:lnTo>
                    <a:pt x="4" y="45"/>
                  </a:lnTo>
                  <a:lnTo>
                    <a:pt x="0" y="26"/>
                  </a:lnTo>
                  <a:lnTo>
                    <a:pt x="3" y="40"/>
                  </a:lnTo>
                  <a:lnTo>
                    <a:pt x="9" y="56"/>
                  </a:lnTo>
                  <a:lnTo>
                    <a:pt x="16" y="65"/>
                  </a:lnTo>
                  <a:lnTo>
                    <a:pt x="19" y="71"/>
                  </a:lnTo>
                  <a:lnTo>
                    <a:pt x="19" y="74"/>
                  </a:lnTo>
                  <a:lnTo>
                    <a:pt x="24" y="74"/>
                  </a:lnTo>
                  <a:lnTo>
                    <a:pt x="26" y="83"/>
                  </a:lnTo>
                  <a:lnTo>
                    <a:pt x="29" y="86"/>
                  </a:lnTo>
                  <a:lnTo>
                    <a:pt x="34" y="88"/>
                  </a:lnTo>
                  <a:lnTo>
                    <a:pt x="41" y="97"/>
                  </a:lnTo>
                  <a:lnTo>
                    <a:pt x="0" y="26"/>
                  </a:lnTo>
                </a:path>
              </a:pathLst>
            </a:custGeom>
            <a:solidFill>
              <a:srgbClr val="DBDBDB"/>
            </a:solidFill>
            <a:ln w="3175" cap="rnd" cmpd="sng">
              <a:solidFill>
                <a:srgbClr val="B2B2B2"/>
              </a:solidFill>
              <a:round/>
              <a:headEnd/>
              <a:tailEnd/>
            </a:ln>
            <a:effectLst/>
          </p:spPr>
          <p:txBody>
            <a:bodyPr/>
            <a:lstStyle/>
            <a:p>
              <a:endParaRPr lang="en-US">
                <a:solidFill>
                  <a:prstClr val="black"/>
                </a:solidFill>
              </a:endParaRPr>
            </a:p>
          </p:txBody>
        </p:sp>
        <p:sp>
          <p:nvSpPr>
            <p:cNvPr id="1691" name="Freeform 201"/>
            <p:cNvSpPr>
              <a:spLocks/>
            </p:cNvSpPr>
            <p:nvPr>
              <p:custDataLst>
                <p:tags r:id="rId192"/>
              </p:custDataLst>
            </p:nvPr>
          </p:nvSpPr>
          <p:spPr bwMode="gray">
            <a:xfrm>
              <a:off x="2748710" y="5971769"/>
              <a:ext cx="78399" cy="75999"/>
            </a:xfrm>
            <a:custGeom>
              <a:avLst/>
              <a:gdLst/>
              <a:ahLst/>
              <a:cxnLst>
                <a:cxn ang="0">
                  <a:pos x="0" y="26"/>
                </a:cxn>
                <a:cxn ang="0">
                  <a:pos x="22" y="24"/>
                </a:cxn>
                <a:cxn ang="0">
                  <a:pos x="31" y="18"/>
                </a:cxn>
                <a:cxn ang="0">
                  <a:pos x="36" y="12"/>
                </a:cxn>
                <a:cxn ang="0">
                  <a:pos x="36" y="10"/>
                </a:cxn>
                <a:cxn ang="0">
                  <a:pos x="78" y="0"/>
                </a:cxn>
                <a:cxn ang="0">
                  <a:pos x="78" y="7"/>
                </a:cxn>
                <a:cxn ang="0">
                  <a:pos x="88" y="11"/>
                </a:cxn>
                <a:cxn ang="0">
                  <a:pos x="97" y="18"/>
                </a:cxn>
                <a:cxn ang="0">
                  <a:pos x="97" y="32"/>
                </a:cxn>
                <a:cxn ang="0">
                  <a:pos x="99" y="47"/>
                </a:cxn>
                <a:cxn ang="0">
                  <a:pos x="96" y="63"/>
                </a:cxn>
                <a:cxn ang="0">
                  <a:pos x="89" y="75"/>
                </a:cxn>
                <a:cxn ang="0">
                  <a:pos x="77" y="85"/>
                </a:cxn>
                <a:cxn ang="0">
                  <a:pos x="71" y="92"/>
                </a:cxn>
                <a:cxn ang="0">
                  <a:pos x="70" y="97"/>
                </a:cxn>
                <a:cxn ang="0">
                  <a:pos x="41" y="97"/>
                </a:cxn>
                <a:cxn ang="0">
                  <a:pos x="40" y="93"/>
                </a:cxn>
                <a:cxn ang="0">
                  <a:pos x="34" y="88"/>
                </a:cxn>
                <a:cxn ang="0">
                  <a:pos x="29" y="88"/>
                </a:cxn>
                <a:cxn ang="0">
                  <a:pos x="27" y="85"/>
                </a:cxn>
                <a:cxn ang="0">
                  <a:pos x="26" y="80"/>
                </a:cxn>
                <a:cxn ang="0">
                  <a:pos x="24" y="74"/>
                </a:cxn>
                <a:cxn ang="0">
                  <a:pos x="19" y="74"/>
                </a:cxn>
                <a:cxn ang="0">
                  <a:pos x="18" y="68"/>
                </a:cxn>
                <a:cxn ang="0">
                  <a:pos x="11" y="59"/>
                </a:cxn>
                <a:cxn ang="0">
                  <a:pos x="4" y="45"/>
                </a:cxn>
                <a:cxn ang="0">
                  <a:pos x="0" y="26"/>
                </a:cxn>
                <a:cxn ang="0">
                  <a:pos x="3" y="40"/>
                </a:cxn>
                <a:cxn ang="0">
                  <a:pos x="9" y="56"/>
                </a:cxn>
                <a:cxn ang="0">
                  <a:pos x="16" y="65"/>
                </a:cxn>
                <a:cxn ang="0">
                  <a:pos x="19" y="71"/>
                </a:cxn>
                <a:cxn ang="0">
                  <a:pos x="19" y="74"/>
                </a:cxn>
                <a:cxn ang="0">
                  <a:pos x="24" y="74"/>
                </a:cxn>
                <a:cxn ang="0">
                  <a:pos x="26" y="83"/>
                </a:cxn>
                <a:cxn ang="0">
                  <a:pos x="29" y="86"/>
                </a:cxn>
                <a:cxn ang="0">
                  <a:pos x="34" y="88"/>
                </a:cxn>
                <a:cxn ang="0">
                  <a:pos x="41" y="97"/>
                </a:cxn>
              </a:cxnLst>
              <a:rect l="0" t="0" r="r" b="b"/>
              <a:pathLst>
                <a:path w="100" h="98">
                  <a:moveTo>
                    <a:pt x="0" y="26"/>
                  </a:moveTo>
                  <a:lnTo>
                    <a:pt x="22" y="24"/>
                  </a:lnTo>
                  <a:lnTo>
                    <a:pt x="31" y="18"/>
                  </a:lnTo>
                  <a:lnTo>
                    <a:pt x="36" y="12"/>
                  </a:lnTo>
                  <a:lnTo>
                    <a:pt x="36" y="10"/>
                  </a:lnTo>
                  <a:lnTo>
                    <a:pt x="78" y="0"/>
                  </a:lnTo>
                  <a:lnTo>
                    <a:pt x="78" y="7"/>
                  </a:lnTo>
                  <a:lnTo>
                    <a:pt x="88" y="11"/>
                  </a:lnTo>
                  <a:lnTo>
                    <a:pt x="97" y="18"/>
                  </a:lnTo>
                  <a:lnTo>
                    <a:pt x="97" y="32"/>
                  </a:lnTo>
                  <a:lnTo>
                    <a:pt x="99" y="47"/>
                  </a:lnTo>
                  <a:lnTo>
                    <a:pt x="96" y="63"/>
                  </a:lnTo>
                  <a:lnTo>
                    <a:pt x="89" y="75"/>
                  </a:lnTo>
                  <a:lnTo>
                    <a:pt x="77" y="85"/>
                  </a:lnTo>
                  <a:lnTo>
                    <a:pt x="71" y="92"/>
                  </a:lnTo>
                  <a:lnTo>
                    <a:pt x="70" y="97"/>
                  </a:lnTo>
                  <a:lnTo>
                    <a:pt x="41" y="97"/>
                  </a:lnTo>
                  <a:lnTo>
                    <a:pt x="40" y="93"/>
                  </a:lnTo>
                  <a:lnTo>
                    <a:pt x="34" y="88"/>
                  </a:lnTo>
                  <a:lnTo>
                    <a:pt x="29" y="88"/>
                  </a:lnTo>
                  <a:lnTo>
                    <a:pt x="27" y="85"/>
                  </a:lnTo>
                  <a:lnTo>
                    <a:pt x="26" y="80"/>
                  </a:lnTo>
                  <a:lnTo>
                    <a:pt x="24" y="74"/>
                  </a:lnTo>
                  <a:lnTo>
                    <a:pt x="19" y="74"/>
                  </a:lnTo>
                  <a:lnTo>
                    <a:pt x="18" y="68"/>
                  </a:lnTo>
                  <a:lnTo>
                    <a:pt x="11" y="59"/>
                  </a:lnTo>
                  <a:lnTo>
                    <a:pt x="4" y="45"/>
                  </a:lnTo>
                  <a:lnTo>
                    <a:pt x="0" y="26"/>
                  </a:lnTo>
                  <a:lnTo>
                    <a:pt x="3" y="40"/>
                  </a:lnTo>
                  <a:lnTo>
                    <a:pt x="9" y="56"/>
                  </a:lnTo>
                  <a:lnTo>
                    <a:pt x="16" y="65"/>
                  </a:lnTo>
                  <a:lnTo>
                    <a:pt x="19" y="71"/>
                  </a:lnTo>
                  <a:lnTo>
                    <a:pt x="19" y="74"/>
                  </a:lnTo>
                  <a:lnTo>
                    <a:pt x="24" y="74"/>
                  </a:lnTo>
                  <a:lnTo>
                    <a:pt x="26" y="83"/>
                  </a:lnTo>
                  <a:lnTo>
                    <a:pt x="29" y="86"/>
                  </a:lnTo>
                  <a:lnTo>
                    <a:pt x="34" y="88"/>
                  </a:lnTo>
                  <a:lnTo>
                    <a:pt x="41" y="97"/>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92" name="Freeform 202"/>
            <p:cNvSpPr>
              <a:spLocks/>
            </p:cNvSpPr>
            <p:nvPr>
              <p:custDataLst>
                <p:tags r:id="rId193"/>
              </p:custDataLst>
            </p:nvPr>
          </p:nvSpPr>
          <p:spPr bwMode="gray">
            <a:xfrm>
              <a:off x="2367115" y="5541374"/>
              <a:ext cx="160798" cy="154398"/>
            </a:xfrm>
            <a:custGeom>
              <a:avLst/>
              <a:gdLst/>
              <a:ahLst/>
              <a:cxnLst>
                <a:cxn ang="0">
                  <a:pos x="93" y="0"/>
                </a:cxn>
                <a:cxn ang="0">
                  <a:pos x="73" y="0"/>
                </a:cxn>
                <a:cxn ang="0">
                  <a:pos x="72" y="0"/>
                </a:cxn>
                <a:cxn ang="0">
                  <a:pos x="71" y="2"/>
                </a:cxn>
                <a:cxn ang="0">
                  <a:pos x="76" y="112"/>
                </a:cxn>
                <a:cxn ang="0">
                  <a:pos x="78" y="117"/>
                </a:cxn>
                <a:cxn ang="0">
                  <a:pos x="82" y="125"/>
                </a:cxn>
                <a:cxn ang="0">
                  <a:pos x="75" y="133"/>
                </a:cxn>
                <a:cxn ang="0">
                  <a:pos x="24" y="128"/>
                </a:cxn>
                <a:cxn ang="0">
                  <a:pos x="18" y="132"/>
                </a:cxn>
                <a:cxn ang="0">
                  <a:pos x="16" y="129"/>
                </a:cxn>
                <a:cxn ang="0">
                  <a:pos x="14" y="130"/>
                </a:cxn>
                <a:cxn ang="0">
                  <a:pos x="12" y="132"/>
                </a:cxn>
                <a:cxn ang="0">
                  <a:pos x="13" y="137"/>
                </a:cxn>
                <a:cxn ang="0">
                  <a:pos x="9" y="143"/>
                </a:cxn>
                <a:cxn ang="0">
                  <a:pos x="8" y="143"/>
                </a:cxn>
                <a:cxn ang="0">
                  <a:pos x="5" y="148"/>
                </a:cxn>
                <a:cxn ang="0">
                  <a:pos x="2" y="151"/>
                </a:cxn>
                <a:cxn ang="0">
                  <a:pos x="0" y="151"/>
                </a:cxn>
                <a:cxn ang="0">
                  <a:pos x="2" y="171"/>
                </a:cxn>
                <a:cxn ang="0">
                  <a:pos x="2" y="173"/>
                </a:cxn>
                <a:cxn ang="0">
                  <a:pos x="8" y="176"/>
                </a:cxn>
                <a:cxn ang="0">
                  <a:pos x="13" y="178"/>
                </a:cxn>
                <a:cxn ang="0">
                  <a:pos x="21" y="180"/>
                </a:cxn>
                <a:cxn ang="0">
                  <a:pos x="27" y="179"/>
                </a:cxn>
                <a:cxn ang="0">
                  <a:pos x="30" y="178"/>
                </a:cxn>
                <a:cxn ang="0">
                  <a:pos x="30" y="173"/>
                </a:cxn>
                <a:cxn ang="0">
                  <a:pos x="35" y="171"/>
                </a:cxn>
                <a:cxn ang="0">
                  <a:pos x="38" y="171"/>
                </a:cxn>
                <a:cxn ang="0">
                  <a:pos x="43" y="176"/>
                </a:cxn>
                <a:cxn ang="0">
                  <a:pos x="44" y="184"/>
                </a:cxn>
                <a:cxn ang="0">
                  <a:pos x="48" y="190"/>
                </a:cxn>
                <a:cxn ang="0">
                  <a:pos x="54" y="195"/>
                </a:cxn>
                <a:cxn ang="0">
                  <a:pos x="60" y="197"/>
                </a:cxn>
                <a:cxn ang="0">
                  <a:pos x="73" y="193"/>
                </a:cxn>
                <a:cxn ang="0">
                  <a:pos x="75" y="191"/>
                </a:cxn>
                <a:cxn ang="0">
                  <a:pos x="79" y="189"/>
                </a:cxn>
                <a:cxn ang="0">
                  <a:pos x="84" y="193"/>
                </a:cxn>
                <a:cxn ang="0">
                  <a:pos x="86" y="194"/>
                </a:cxn>
                <a:cxn ang="0">
                  <a:pos x="89" y="192"/>
                </a:cxn>
                <a:cxn ang="0">
                  <a:pos x="93" y="180"/>
                </a:cxn>
                <a:cxn ang="0">
                  <a:pos x="96" y="171"/>
                </a:cxn>
                <a:cxn ang="0">
                  <a:pos x="100" y="167"/>
                </a:cxn>
                <a:cxn ang="0">
                  <a:pos x="105" y="163"/>
                </a:cxn>
                <a:cxn ang="0">
                  <a:pos x="117" y="160"/>
                </a:cxn>
                <a:cxn ang="0">
                  <a:pos x="133" y="159"/>
                </a:cxn>
                <a:cxn ang="0">
                  <a:pos x="146" y="152"/>
                </a:cxn>
                <a:cxn ang="0">
                  <a:pos x="151" y="148"/>
                </a:cxn>
                <a:cxn ang="0">
                  <a:pos x="173" y="147"/>
                </a:cxn>
                <a:cxn ang="0">
                  <a:pos x="181" y="141"/>
                </a:cxn>
                <a:cxn ang="0">
                  <a:pos x="189" y="135"/>
                </a:cxn>
                <a:cxn ang="0">
                  <a:pos x="196" y="121"/>
                </a:cxn>
                <a:cxn ang="0">
                  <a:pos x="201" y="106"/>
                </a:cxn>
                <a:cxn ang="0">
                  <a:pos x="206" y="70"/>
                </a:cxn>
                <a:cxn ang="0">
                  <a:pos x="198" y="72"/>
                </a:cxn>
                <a:cxn ang="0">
                  <a:pos x="196" y="57"/>
                </a:cxn>
                <a:cxn ang="0">
                  <a:pos x="168" y="56"/>
                </a:cxn>
                <a:cxn ang="0">
                  <a:pos x="93" y="0"/>
                </a:cxn>
              </a:cxnLst>
              <a:rect l="0" t="0" r="r" b="b"/>
              <a:pathLst>
                <a:path w="207" h="198">
                  <a:moveTo>
                    <a:pt x="93" y="0"/>
                  </a:moveTo>
                  <a:lnTo>
                    <a:pt x="73" y="0"/>
                  </a:lnTo>
                  <a:lnTo>
                    <a:pt x="72" y="0"/>
                  </a:lnTo>
                  <a:lnTo>
                    <a:pt x="71" y="2"/>
                  </a:lnTo>
                  <a:lnTo>
                    <a:pt x="76" y="112"/>
                  </a:lnTo>
                  <a:lnTo>
                    <a:pt x="78" y="117"/>
                  </a:lnTo>
                  <a:lnTo>
                    <a:pt x="82" y="125"/>
                  </a:lnTo>
                  <a:lnTo>
                    <a:pt x="75" y="133"/>
                  </a:lnTo>
                  <a:lnTo>
                    <a:pt x="24" y="128"/>
                  </a:lnTo>
                  <a:lnTo>
                    <a:pt x="18" y="132"/>
                  </a:lnTo>
                  <a:lnTo>
                    <a:pt x="16" y="129"/>
                  </a:lnTo>
                  <a:lnTo>
                    <a:pt x="14" y="130"/>
                  </a:lnTo>
                  <a:lnTo>
                    <a:pt x="12" y="132"/>
                  </a:lnTo>
                  <a:lnTo>
                    <a:pt x="13" y="137"/>
                  </a:lnTo>
                  <a:lnTo>
                    <a:pt x="9" y="143"/>
                  </a:lnTo>
                  <a:lnTo>
                    <a:pt x="8" y="143"/>
                  </a:lnTo>
                  <a:lnTo>
                    <a:pt x="5" y="148"/>
                  </a:lnTo>
                  <a:lnTo>
                    <a:pt x="2" y="151"/>
                  </a:lnTo>
                  <a:lnTo>
                    <a:pt x="0" y="151"/>
                  </a:lnTo>
                  <a:lnTo>
                    <a:pt x="2" y="171"/>
                  </a:lnTo>
                  <a:lnTo>
                    <a:pt x="2" y="173"/>
                  </a:lnTo>
                  <a:lnTo>
                    <a:pt x="8" y="176"/>
                  </a:lnTo>
                  <a:lnTo>
                    <a:pt x="13" y="178"/>
                  </a:lnTo>
                  <a:lnTo>
                    <a:pt x="21" y="180"/>
                  </a:lnTo>
                  <a:lnTo>
                    <a:pt x="27" y="179"/>
                  </a:lnTo>
                  <a:lnTo>
                    <a:pt x="30" y="178"/>
                  </a:lnTo>
                  <a:lnTo>
                    <a:pt x="30" y="173"/>
                  </a:lnTo>
                  <a:lnTo>
                    <a:pt x="35" y="171"/>
                  </a:lnTo>
                  <a:lnTo>
                    <a:pt x="38" y="171"/>
                  </a:lnTo>
                  <a:lnTo>
                    <a:pt x="43" y="176"/>
                  </a:lnTo>
                  <a:lnTo>
                    <a:pt x="44" y="184"/>
                  </a:lnTo>
                  <a:lnTo>
                    <a:pt x="48" y="190"/>
                  </a:lnTo>
                  <a:lnTo>
                    <a:pt x="54" y="195"/>
                  </a:lnTo>
                  <a:lnTo>
                    <a:pt x="60" y="197"/>
                  </a:lnTo>
                  <a:lnTo>
                    <a:pt x="73" y="193"/>
                  </a:lnTo>
                  <a:lnTo>
                    <a:pt x="75" y="191"/>
                  </a:lnTo>
                  <a:lnTo>
                    <a:pt x="79" y="189"/>
                  </a:lnTo>
                  <a:lnTo>
                    <a:pt x="84" y="193"/>
                  </a:lnTo>
                  <a:lnTo>
                    <a:pt x="86" y="194"/>
                  </a:lnTo>
                  <a:lnTo>
                    <a:pt x="89" y="192"/>
                  </a:lnTo>
                  <a:lnTo>
                    <a:pt x="93" y="180"/>
                  </a:lnTo>
                  <a:lnTo>
                    <a:pt x="96" y="171"/>
                  </a:lnTo>
                  <a:lnTo>
                    <a:pt x="100" y="167"/>
                  </a:lnTo>
                  <a:lnTo>
                    <a:pt x="105" y="163"/>
                  </a:lnTo>
                  <a:lnTo>
                    <a:pt x="117" y="160"/>
                  </a:lnTo>
                  <a:lnTo>
                    <a:pt x="133" y="159"/>
                  </a:lnTo>
                  <a:lnTo>
                    <a:pt x="146" y="152"/>
                  </a:lnTo>
                  <a:lnTo>
                    <a:pt x="151" y="148"/>
                  </a:lnTo>
                  <a:lnTo>
                    <a:pt x="173" y="147"/>
                  </a:lnTo>
                  <a:lnTo>
                    <a:pt x="181" y="141"/>
                  </a:lnTo>
                  <a:lnTo>
                    <a:pt x="189" y="135"/>
                  </a:lnTo>
                  <a:lnTo>
                    <a:pt x="196" y="121"/>
                  </a:lnTo>
                  <a:lnTo>
                    <a:pt x="201" y="106"/>
                  </a:lnTo>
                  <a:lnTo>
                    <a:pt x="206" y="70"/>
                  </a:lnTo>
                  <a:lnTo>
                    <a:pt x="198" y="72"/>
                  </a:lnTo>
                  <a:lnTo>
                    <a:pt x="196" y="57"/>
                  </a:lnTo>
                  <a:lnTo>
                    <a:pt x="168" y="56"/>
                  </a:lnTo>
                  <a:lnTo>
                    <a:pt x="93" y="0"/>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93" name="Freeform 203"/>
            <p:cNvSpPr>
              <a:spLocks/>
            </p:cNvSpPr>
            <p:nvPr>
              <p:custDataLst>
                <p:tags r:id="rId194"/>
              </p:custDataLst>
            </p:nvPr>
          </p:nvSpPr>
          <p:spPr bwMode="gray">
            <a:xfrm>
              <a:off x="2743910" y="5479775"/>
              <a:ext cx="107199" cy="115999"/>
            </a:xfrm>
            <a:custGeom>
              <a:avLst/>
              <a:gdLst/>
              <a:ahLst/>
              <a:cxnLst>
                <a:cxn ang="0">
                  <a:pos x="0" y="149"/>
                </a:cxn>
                <a:cxn ang="0">
                  <a:pos x="0" y="0"/>
                </a:cxn>
                <a:cxn ang="0">
                  <a:pos x="26" y="2"/>
                </a:cxn>
                <a:cxn ang="0">
                  <a:pos x="30" y="4"/>
                </a:cxn>
                <a:cxn ang="0">
                  <a:pos x="42" y="9"/>
                </a:cxn>
                <a:cxn ang="0">
                  <a:pos x="66" y="3"/>
                </a:cxn>
                <a:cxn ang="0">
                  <a:pos x="71" y="2"/>
                </a:cxn>
                <a:cxn ang="0">
                  <a:pos x="84" y="4"/>
                </a:cxn>
                <a:cxn ang="0">
                  <a:pos x="84" y="9"/>
                </a:cxn>
                <a:cxn ang="0">
                  <a:pos x="89" y="24"/>
                </a:cxn>
                <a:cxn ang="0">
                  <a:pos x="112" y="72"/>
                </a:cxn>
                <a:cxn ang="0">
                  <a:pos x="137" y="126"/>
                </a:cxn>
                <a:cxn ang="0">
                  <a:pos x="130" y="135"/>
                </a:cxn>
                <a:cxn ang="0">
                  <a:pos x="121" y="142"/>
                </a:cxn>
                <a:cxn ang="0">
                  <a:pos x="109" y="147"/>
                </a:cxn>
                <a:cxn ang="0">
                  <a:pos x="0" y="149"/>
                </a:cxn>
              </a:cxnLst>
              <a:rect l="0" t="0" r="r" b="b"/>
              <a:pathLst>
                <a:path w="138" h="150">
                  <a:moveTo>
                    <a:pt x="0" y="149"/>
                  </a:moveTo>
                  <a:lnTo>
                    <a:pt x="0" y="0"/>
                  </a:lnTo>
                  <a:lnTo>
                    <a:pt x="26" y="2"/>
                  </a:lnTo>
                  <a:lnTo>
                    <a:pt x="30" y="4"/>
                  </a:lnTo>
                  <a:lnTo>
                    <a:pt x="42" y="9"/>
                  </a:lnTo>
                  <a:lnTo>
                    <a:pt x="66" y="3"/>
                  </a:lnTo>
                  <a:lnTo>
                    <a:pt x="71" y="2"/>
                  </a:lnTo>
                  <a:lnTo>
                    <a:pt x="84" y="4"/>
                  </a:lnTo>
                  <a:lnTo>
                    <a:pt x="84" y="9"/>
                  </a:lnTo>
                  <a:lnTo>
                    <a:pt x="89" y="24"/>
                  </a:lnTo>
                  <a:lnTo>
                    <a:pt x="112" y="72"/>
                  </a:lnTo>
                  <a:lnTo>
                    <a:pt x="137" y="126"/>
                  </a:lnTo>
                  <a:lnTo>
                    <a:pt x="130" y="135"/>
                  </a:lnTo>
                  <a:lnTo>
                    <a:pt x="121" y="142"/>
                  </a:lnTo>
                  <a:lnTo>
                    <a:pt x="109" y="147"/>
                  </a:lnTo>
                  <a:lnTo>
                    <a:pt x="0" y="149"/>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694" name="Freeform 204"/>
            <p:cNvSpPr>
              <a:spLocks/>
            </p:cNvSpPr>
            <p:nvPr>
              <p:custDataLst>
                <p:tags r:id="rId195"/>
              </p:custDataLst>
            </p:nvPr>
          </p:nvSpPr>
          <p:spPr bwMode="gray">
            <a:xfrm>
              <a:off x="2808710" y="5480575"/>
              <a:ext cx="31200" cy="40800"/>
            </a:xfrm>
            <a:custGeom>
              <a:avLst/>
              <a:gdLst/>
              <a:ahLst/>
              <a:cxnLst>
                <a:cxn ang="0">
                  <a:pos x="0" y="1"/>
                </a:cxn>
                <a:cxn ang="0">
                  <a:pos x="0" y="8"/>
                </a:cxn>
                <a:cxn ang="0">
                  <a:pos x="9" y="29"/>
                </a:cxn>
                <a:cxn ang="0">
                  <a:pos x="14" y="34"/>
                </a:cxn>
                <a:cxn ang="0">
                  <a:pos x="16" y="39"/>
                </a:cxn>
                <a:cxn ang="0">
                  <a:pos x="20" y="42"/>
                </a:cxn>
                <a:cxn ang="0">
                  <a:pos x="24" y="45"/>
                </a:cxn>
                <a:cxn ang="0">
                  <a:pos x="29" y="47"/>
                </a:cxn>
                <a:cxn ang="0">
                  <a:pos x="31" y="51"/>
                </a:cxn>
                <a:cxn ang="0">
                  <a:pos x="33" y="51"/>
                </a:cxn>
                <a:cxn ang="0">
                  <a:pos x="36" y="45"/>
                </a:cxn>
                <a:cxn ang="0">
                  <a:pos x="39" y="33"/>
                </a:cxn>
                <a:cxn ang="0">
                  <a:pos x="31" y="18"/>
                </a:cxn>
                <a:cxn ang="0">
                  <a:pos x="22" y="0"/>
                </a:cxn>
                <a:cxn ang="0">
                  <a:pos x="0" y="1"/>
                </a:cxn>
              </a:cxnLst>
              <a:rect l="0" t="0" r="r" b="b"/>
              <a:pathLst>
                <a:path w="40" h="52">
                  <a:moveTo>
                    <a:pt x="0" y="1"/>
                  </a:moveTo>
                  <a:lnTo>
                    <a:pt x="0" y="8"/>
                  </a:lnTo>
                  <a:lnTo>
                    <a:pt x="9" y="29"/>
                  </a:lnTo>
                  <a:lnTo>
                    <a:pt x="14" y="34"/>
                  </a:lnTo>
                  <a:lnTo>
                    <a:pt x="16" y="39"/>
                  </a:lnTo>
                  <a:lnTo>
                    <a:pt x="20" y="42"/>
                  </a:lnTo>
                  <a:lnTo>
                    <a:pt x="24" y="45"/>
                  </a:lnTo>
                  <a:lnTo>
                    <a:pt x="29" y="47"/>
                  </a:lnTo>
                  <a:lnTo>
                    <a:pt x="31" y="51"/>
                  </a:lnTo>
                  <a:lnTo>
                    <a:pt x="33" y="51"/>
                  </a:lnTo>
                  <a:lnTo>
                    <a:pt x="36" y="45"/>
                  </a:lnTo>
                  <a:lnTo>
                    <a:pt x="39" y="33"/>
                  </a:lnTo>
                  <a:lnTo>
                    <a:pt x="31" y="18"/>
                  </a:lnTo>
                  <a:lnTo>
                    <a:pt x="22" y="0"/>
                  </a:lnTo>
                  <a:lnTo>
                    <a:pt x="0" y="1"/>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95" name="Freeform 205"/>
            <p:cNvSpPr>
              <a:spLocks/>
            </p:cNvSpPr>
            <p:nvPr>
              <p:custDataLst>
                <p:tags r:id="rId196"/>
              </p:custDataLst>
            </p:nvPr>
          </p:nvSpPr>
          <p:spPr bwMode="gray">
            <a:xfrm>
              <a:off x="3906298" y="6278966"/>
              <a:ext cx="44800" cy="43200"/>
            </a:xfrm>
            <a:custGeom>
              <a:avLst/>
              <a:gdLst/>
              <a:ahLst/>
              <a:cxnLst>
                <a:cxn ang="0">
                  <a:pos x="9" y="2"/>
                </a:cxn>
                <a:cxn ang="0">
                  <a:pos x="4" y="4"/>
                </a:cxn>
                <a:cxn ang="0">
                  <a:pos x="1" y="6"/>
                </a:cxn>
                <a:cxn ang="0">
                  <a:pos x="0" y="14"/>
                </a:cxn>
                <a:cxn ang="0">
                  <a:pos x="4" y="29"/>
                </a:cxn>
                <a:cxn ang="0">
                  <a:pos x="8" y="35"/>
                </a:cxn>
                <a:cxn ang="0">
                  <a:pos x="15" y="44"/>
                </a:cxn>
                <a:cxn ang="0">
                  <a:pos x="26" y="52"/>
                </a:cxn>
                <a:cxn ang="0">
                  <a:pos x="39" y="55"/>
                </a:cxn>
                <a:cxn ang="0">
                  <a:pos x="50" y="45"/>
                </a:cxn>
                <a:cxn ang="0">
                  <a:pos x="54" y="37"/>
                </a:cxn>
                <a:cxn ang="0">
                  <a:pos x="56" y="29"/>
                </a:cxn>
                <a:cxn ang="0">
                  <a:pos x="54" y="6"/>
                </a:cxn>
                <a:cxn ang="0">
                  <a:pos x="49" y="2"/>
                </a:cxn>
                <a:cxn ang="0">
                  <a:pos x="39" y="0"/>
                </a:cxn>
                <a:cxn ang="0">
                  <a:pos x="31" y="11"/>
                </a:cxn>
                <a:cxn ang="0">
                  <a:pos x="16" y="3"/>
                </a:cxn>
                <a:cxn ang="0">
                  <a:pos x="9" y="2"/>
                </a:cxn>
              </a:cxnLst>
              <a:rect l="0" t="0" r="r" b="b"/>
              <a:pathLst>
                <a:path w="57" h="56">
                  <a:moveTo>
                    <a:pt x="9" y="2"/>
                  </a:moveTo>
                  <a:lnTo>
                    <a:pt x="4" y="4"/>
                  </a:lnTo>
                  <a:lnTo>
                    <a:pt x="1" y="6"/>
                  </a:lnTo>
                  <a:lnTo>
                    <a:pt x="0" y="14"/>
                  </a:lnTo>
                  <a:lnTo>
                    <a:pt x="4" y="29"/>
                  </a:lnTo>
                  <a:lnTo>
                    <a:pt x="8" y="35"/>
                  </a:lnTo>
                  <a:lnTo>
                    <a:pt x="15" y="44"/>
                  </a:lnTo>
                  <a:lnTo>
                    <a:pt x="26" y="52"/>
                  </a:lnTo>
                  <a:lnTo>
                    <a:pt x="39" y="55"/>
                  </a:lnTo>
                  <a:lnTo>
                    <a:pt x="50" y="45"/>
                  </a:lnTo>
                  <a:lnTo>
                    <a:pt x="54" y="37"/>
                  </a:lnTo>
                  <a:lnTo>
                    <a:pt x="56" y="29"/>
                  </a:lnTo>
                  <a:lnTo>
                    <a:pt x="54" y="6"/>
                  </a:lnTo>
                  <a:lnTo>
                    <a:pt x="49" y="2"/>
                  </a:lnTo>
                  <a:lnTo>
                    <a:pt x="39" y="0"/>
                  </a:lnTo>
                  <a:lnTo>
                    <a:pt x="31" y="11"/>
                  </a:lnTo>
                  <a:lnTo>
                    <a:pt x="16" y="3"/>
                  </a:lnTo>
                  <a:lnTo>
                    <a:pt x="9" y="2"/>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96" name="Freeform 206"/>
            <p:cNvSpPr>
              <a:spLocks/>
            </p:cNvSpPr>
            <p:nvPr>
              <p:custDataLst>
                <p:tags r:id="rId197"/>
              </p:custDataLst>
            </p:nvPr>
          </p:nvSpPr>
          <p:spPr bwMode="gray">
            <a:xfrm>
              <a:off x="4213494" y="5978169"/>
              <a:ext cx="16000" cy="14400"/>
            </a:xfrm>
            <a:custGeom>
              <a:avLst/>
              <a:gdLst/>
              <a:ahLst/>
              <a:cxnLst>
                <a:cxn ang="0">
                  <a:pos x="8" y="0"/>
                </a:cxn>
                <a:cxn ang="0">
                  <a:pos x="16" y="3"/>
                </a:cxn>
                <a:cxn ang="0">
                  <a:pos x="20" y="8"/>
                </a:cxn>
                <a:cxn ang="0">
                  <a:pos x="16" y="16"/>
                </a:cxn>
                <a:cxn ang="0">
                  <a:pos x="8" y="18"/>
                </a:cxn>
                <a:cxn ang="0">
                  <a:pos x="2" y="16"/>
                </a:cxn>
                <a:cxn ang="0">
                  <a:pos x="0" y="8"/>
                </a:cxn>
                <a:cxn ang="0">
                  <a:pos x="2" y="3"/>
                </a:cxn>
                <a:cxn ang="0">
                  <a:pos x="8" y="0"/>
                </a:cxn>
              </a:cxnLst>
              <a:rect l="0" t="0" r="r" b="b"/>
              <a:pathLst>
                <a:path w="21" h="19">
                  <a:moveTo>
                    <a:pt x="8" y="0"/>
                  </a:moveTo>
                  <a:lnTo>
                    <a:pt x="16" y="3"/>
                  </a:lnTo>
                  <a:lnTo>
                    <a:pt x="20" y="8"/>
                  </a:lnTo>
                  <a:lnTo>
                    <a:pt x="16" y="16"/>
                  </a:lnTo>
                  <a:lnTo>
                    <a:pt x="8" y="18"/>
                  </a:lnTo>
                  <a:lnTo>
                    <a:pt x="2" y="16"/>
                  </a:lnTo>
                  <a:lnTo>
                    <a:pt x="0" y="8"/>
                  </a:lnTo>
                  <a:lnTo>
                    <a:pt x="2" y="3"/>
                  </a:lnTo>
                  <a:lnTo>
                    <a:pt x="8"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97" name="Freeform 207"/>
            <p:cNvSpPr>
              <a:spLocks/>
            </p:cNvSpPr>
            <p:nvPr>
              <p:custDataLst>
                <p:tags r:id="rId198"/>
              </p:custDataLst>
            </p:nvPr>
          </p:nvSpPr>
          <p:spPr bwMode="gray">
            <a:xfrm>
              <a:off x="4232694" y="5980569"/>
              <a:ext cx="16000" cy="13600"/>
            </a:xfrm>
            <a:custGeom>
              <a:avLst/>
              <a:gdLst/>
              <a:ahLst/>
              <a:cxnLst>
                <a:cxn ang="0">
                  <a:pos x="9" y="0"/>
                </a:cxn>
                <a:cxn ang="0">
                  <a:pos x="16" y="1"/>
                </a:cxn>
                <a:cxn ang="0">
                  <a:pos x="20" y="9"/>
                </a:cxn>
                <a:cxn ang="0">
                  <a:pos x="16" y="14"/>
                </a:cxn>
                <a:cxn ang="0">
                  <a:pos x="9" y="17"/>
                </a:cxn>
                <a:cxn ang="0">
                  <a:pos x="2" y="14"/>
                </a:cxn>
                <a:cxn ang="0">
                  <a:pos x="0" y="9"/>
                </a:cxn>
                <a:cxn ang="0">
                  <a:pos x="2" y="1"/>
                </a:cxn>
                <a:cxn ang="0">
                  <a:pos x="9" y="0"/>
                </a:cxn>
              </a:cxnLst>
              <a:rect l="0" t="0" r="r" b="b"/>
              <a:pathLst>
                <a:path w="21" h="18">
                  <a:moveTo>
                    <a:pt x="9" y="0"/>
                  </a:moveTo>
                  <a:lnTo>
                    <a:pt x="16" y="1"/>
                  </a:lnTo>
                  <a:lnTo>
                    <a:pt x="20" y="9"/>
                  </a:lnTo>
                  <a:lnTo>
                    <a:pt x="16" y="14"/>
                  </a:lnTo>
                  <a:lnTo>
                    <a:pt x="9" y="17"/>
                  </a:lnTo>
                  <a:lnTo>
                    <a:pt x="2" y="14"/>
                  </a:lnTo>
                  <a:lnTo>
                    <a:pt x="0" y="9"/>
                  </a:lnTo>
                  <a:lnTo>
                    <a:pt x="2" y="1"/>
                  </a:lnTo>
                  <a:lnTo>
                    <a:pt x="9"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98" name="Freeform 208"/>
            <p:cNvSpPr>
              <a:spLocks/>
            </p:cNvSpPr>
            <p:nvPr>
              <p:custDataLst>
                <p:tags r:id="rId199"/>
              </p:custDataLst>
            </p:nvPr>
          </p:nvSpPr>
          <p:spPr bwMode="gray">
            <a:xfrm>
              <a:off x="4249494" y="5978169"/>
              <a:ext cx="16000" cy="14400"/>
            </a:xfrm>
            <a:custGeom>
              <a:avLst/>
              <a:gdLst/>
              <a:ahLst/>
              <a:cxnLst>
                <a:cxn ang="0">
                  <a:pos x="10" y="0"/>
                </a:cxn>
                <a:cxn ang="0">
                  <a:pos x="16" y="2"/>
                </a:cxn>
                <a:cxn ang="0">
                  <a:pos x="20" y="9"/>
                </a:cxn>
                <a:cxn ang="0">
                  <a:pos x="16" y="16"/>
                </a:cxn>
                <a:cxn ang="0">
                  <a:pos x="10" y="18"/>
                </a:cxn>
                <a:cxn ang="0">
                  <a:pos x="3" y="16"/>
                </a:cxn>
                <a:cxn ang="0">
                  <a:pos x="0" y="9"/>
                </a:cxn>
                <a:cxn ang="0">
                  <a:pos x="3" y="2"/>
                </a:cxn>
                <a:cxn ang="0">
                  <a:pos x="10" y="0"/>
                </a:cxn>
              </a:cxnLst>
              <a:rect l="0" t="0" r="r" b="b"/>
              <a:pathLst>
                <a:path w="21" h="19">
                  <a:moveTo>
                    <a:pt x="10" y="0"/>
                  </a:moveTo>
                  <a:lnTo>
                    <a:pt x="16" y="2"/>
                  </a:lnTo>
                  <a:lnTo>
                    <a:pt x="20" y="9"/>
                  </a:lnTo>
                  <a:lnTo>
                    <a:pt x="16" y="16"/>
                  </a:lnTo>
                  <a:lnTo>
                    <a:pt x="10" y="18"/>
                  </a:lnTo>
                  <a:lnTo>
                    <a:pt x="3" y="16"/>
                  </a:lnTo>
                  <a:lnTo>
                    <a:pt x="0" y="9"/>
                  </a:lnTo>
                  <a:lnTo>
                    <a:pt x="3" y="2"/>
                  </a:lnTo>
                  <a:lnTo>
                    <a:pt x="10"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699" name="Freeform 209"/>
            <p:cNvSpPr>
              <a:spLocks/>
            </p:cNvSpPr>
            <p:nvPr>
              <p:custDataLst>
                <p:tags r:id="rId200"/>
              </p:custDataLst>
            </p:nvPr>
          </p:nvSpPr>
          <p:spPr bwMode="gray">
            <a:xfrm>
              <a:off x="4163895" y="5981369"/>
              <a:ext cx="14400" cy="14400"/>
            </a:xfrm>
            <a:custGeom>
              <a:avLst/>
              <a:gdLst/>
              <a:ahLst/>
              <a:cxnLst>
                <a:cxn ang="0">
                  <a:pos x="9" y="18"/>
                </a:cxn>
                <a:cxn ang="0">
                  <a:pos x="15" y="15"/>
                </a:cxn>
                <a:cxn ang="0">
                  <a:pos x="18" y="9"/>
                </a:cxn>
                <a:cxn ang="0">
                  <a:pos x="15" y="3"/>
                </a:cxn>
                <a:cxn ang="0">
                  <a:pos x="9" y="0"/>
                </a:cxn>
                <a:cxn ang="0">
                  <a:pos x="2" y="3"/>
                </a:cxn>
                <a:cxn ang="0">
                  <a:pos x="0" y="9"/>
                </a:cxn>
                <a:cxn ang="0">
                  <a:pos x="2" y="15"/>
                </a:cxn>
                <a:cxn ang="0">
                  <a:pos x="9" y="18"/>
                </a:cxn>
              </a:cxnLst>
              <a:rect l="0" t="0" r="r" b="b"/>
              <a:pathLst>
                <a:path w="19" h="19">
                  <a:moveTo>
                    <a:pt x="9" y="18"/>
                  </a:moveTo>
                  <a:lnTo>
                    <a:pt x="15" y="15"/>
                  </a:lnTo>
                  <a:lnTo>
                    <a:pt x="18" y="9"/>
                  </a:lnTo>
                  <a:lnTo>
                    <a:pt x="15" y="3"/>
                  </a:lnTo>
                  <a:lnTo>
                    <a:pt x="9" y="0"/>
                  </a:lnTo>
                  <a:lnTo>
                    <a:pt x="2" y="3"/>
                  </a:lnTo>
                  <a:lnTo>
                    <a:pt x="0" y="9"/>
                  </a:lnTo>
                  <a:lnTo>
                    <a:pt x="2" y="15"/>
                  </a:lnTo>
                  <a:lnTo>
                    <a:pt x="9" y="18"/>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00" name="Freeform 210"/>
            <p:cNvSpPr>
              <a:spLocks/>
            </p:cNvSpPr>
            <p:nvPr>
              <p:custDataLst>
                <p:tags r:id="rId201"/>
              </p:custDataLst>
            </p:nvPr>
          </p:nvSpPr>
          <p:spPr bwMode="gray">
            <a:xfrm>
              <a:off x="4130295" y="5981369"/>
              <a:ext cx="15200" cy="15200"/>
            </a:xfrm>
            <a:custGeom>
              <a:avLst/>
              <a:gdLst/>
              <a:ahLst/>
              <a:cxnLst>
                <a:cxn ang="0">
                  <a:pos x="9" y="19"/>
                </a:cxn>
                <a:cxn ang="0">
                  <a:pos x="15" y="15"/>
                </a:cxn>
                <a:cxn ang="0">
                  <a:pos x="18" y="9"/>
                </a:cxn>
                <a:cxn ang="0">
                  <a:pos x="15" y="1"/>
                </a:cxn>
                <a:cxn ang="0">
                  <a:pos x="9" y="0"/>
                </a:cxn>
                <a:cxn ang="0">
                  <a:pos x="2" y="1"/>
                </a:cxn>
                <a:cxn ang="0">
                  <a:pos x="0" y="9"/>
                </a:cxn>
                <a:cxn ang="0">
                  <a:pos x="2" y="15"/>
                </a:cxn>
                <a:cxn ang="0">
                  <a:pos x="9" y="19"/>
                </a:cxn>
              </a:cxnLst>
              <a:rect l="0" t="0" r="r" b="b"/>
              <a:pathLst>
                <a:path w="19" h="20">
                  <a:moveTo>
                    <a:pt x="9" y="19"/>
                  </a:moveTo>
                  <a:lnTo>
                    <a:pt x="15" y="15"/>
                  </a:lnTo>
                  <a:lnTo>
                    <a:pt x="18" y="9"/>
                  </a:lnTo>
                  <a:lnTo>
                    <a:pt x="15" y="1"/>
                  </a:lnTo>
                  <a:lnTo>
                    <a:pt x="9" y="0"/>
                  </a:lnTo>
                  <a:lnTo>
                    <a:pt x="2" y="1"/>
                  </a:lnTo>
                  <a:lnTo>
                    <a:pt x="0" y="9"/>
                  </a:lnTo>
                  <a:lnTo>
                    <a:pt x="2" y="15"/>
                  </a:lnTo>
                  <a:lnTo>
                    <a:pt x="9" y="19"/>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01" name="Freeform 211"/>
            <p:cNvSpPr>
              <a:spLocks/>
            </p:cNvSpPr>
            <p:nvPr>
              <p:custDataLst>
                <p:tags r:id="rId202"/>
              </p:custDataLst>
            </p:nvPr>
          </p:nvSpPr>
          <p:spPr bwMode="gray">
            <a:xfrm>
              <a:off x="4123895" y="6263766"/>
              <a:ext cx="55199" cy="87199"/>
            </a:xfrm>
            <a:custGeom>
              <a:avLst/>
              <a:gdLst/>
              <a:ahLst/>
              <a:cxnLst>
                <a:cxn ang="0">
                  <a:pos x="7" y="0"/>
                </a:cxn>
                <a:cxn ang="0">
                  <a:pos x="2" y="2"/>
                </a:cxn>
                <a:cxn ang="0">
                  <a:pos x="0" y="5"/>
                </a:cxn>
                <a:cxn ang="0">
                  <a:pos x="0" y="11"/>
                </a:cxn>
                <a:cxn ang="0">
                  <a:pos x="19" y="39"/>
                </a:cxn>
                <a:cxn ang="0">
                  <a:pos x="19" y="53"/>
                </a:cxn>
                <a:cxn ang="0">
                  <a:pos x="15" y="73"/>
                </a:cxn>
                <a:cxn ang="0">
                  <a:pos x="15" y="76"/>
                </a:cxn>
                <a:cxn ang="0">
                  <a:pos x="19" y="84"/>
                </a:cxn>
                <a:cxn ang="0">
                  <a:pos x="29" y="99"/>
                </a:cxn>
                <a:cxn ang="0">
                  <a:pos x="35" y="111"/>
                </a:cxn>
                <a:cxn ang="0">
                  <a:pos x="41" y="95"/>
                </a:cxn>
                <a:cxn ang="0">
                  <a:pos x="48" y="85"/>
                </a:cxn>
                <a:cxn ang="0">
                  <a:pos x="54" y="78"/>
                </a:cxn>
                <a:cxn ang="0">
                  <a:pos x="61" y="73"/>
                </a:cxn>
                <a:cxn ang="0">
                  <a:pos x="65" y="63"/>
                </a:cxn>
                <a:cxn ang="0">
                  <a:pos x="70" y="48"/>
                </a:cxn>
                <a:cxn ang="0">
                  <a:pos x="61" y="51"/>
                </a:cxn>
                <a:cxn ang="0">
                  <a:pos x="47" y="48"/>
                </a:cxn>
                <a:cxn ang="0">
                  <a:pos x="35" y="36"/>
                </a:cxn>
                <a:cxn ang="0">
                  <a:pos x="29" y="27"/>
                </a:cxn>
                <a:cxn ang="0">
                  <a:pos x="17" y="9"/>
                </a:cxn>
                <a:cxn ang="0">
                  <a:pos x="15" y="4"/>
                </a:cxn>
                <a:cxn ang="0">
                  <a:pos x="12" y="1"/>
                </a:cxn>
                <a:cxn ang="0">
                  <a:pos x="7" y="0"/>
                </a:cxn>
              </a:cxnLst>
              <a:rect l="0" t="0" r="r" b="b"/>
              <a:pathLst>
                <a:path w="71" h="112">
                  <a:moveTo>
                    <a:pt x="7" y="0"/>
                  </a:moveTo>
                  <a:lnTo>
                    <a:pt x="2" y="2"/>
                  </a:lnTo>
                  <a:lnTo>
                    <a:pt x="0" y="5"/>
                  </a:lnTo>
                  <a:lnTo>
                    <a:pt x="0" y="11"/>
                  </a:lnTo>
                  <a:lnTo>
                    <a:pt x="19" y="39"/>
                  </a:lnTo>
                  <a:lnTo>
                    <a:pt x="19" y="53"/>
                  </a:lnTo>
                  <a:lnTo>
                    <a:pt x="15" y="73"/>
                  </a:lnTo>
                  <a:lnTo>
                    <a:pt x="15" y="76"/>
                  </a:lnTo>
                  <a:lnTo>
                    <a:pt x="19" y="84"/>
                  </a:lnTo>
                  <a:lnTo>
                    <a:pt x="29" y="99"/>
                  </a:lnTo>
                  <a:lnTo>
                    <a:pt x="35" y="111"/>
                  </a:lnTo>
                  <a:lnTo>
                    <a:pt x="41" y="95"/>
                  </a:lnTo>
                  <a:lnTo>
                    <a:pt x="48" y="85"/>
                  </a:lnTo>
                  <a:lnTo>
                    <a:pt x="54" y="78"/>
                  </a:lnTo>
                  <a:lnTo>
                    <a:pt x="61" y="73"/>
                  </a:lnTo>
                  <a:lnTo>
                    <a:pt x="65" y="63"/>
                  </a:lnTo>
                  <a:lnTo>
                    <a:pt x="70" y="48"/>
                  </a:lnTo>
                  <a:lnTo>
                    <a:pt x="61" y="51"/>
                  </a:lnTo>
                  <a:lnTo>
                    <a:pt x="47" y="48"/>
                  </a:lnTo>
                  <a:lnTo>
                    <a:pt x="35" y="36"/>
                  </a:lnTo>
                  <a:lnTo>
                    <a:pt x="29" y="27"/>
                  </a:lnTo>
                  <a:lnTo>
                    <a:pt x="17" y="9"/>
                  </a:lnTo>
                  <a:lnTo>
                    <a:pt x="15" y="4"/>
                  </a:lnTo>
                  <a:lnTo>
                    <a:pt x="12" y="1"/>
                  </a:lnTo>
                  <a:lnTo>
                    <a:pt x="7" y="0"/>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02" name="Freeform 212"/>
            <p:cNvSpPr>
              <a:spLocks/>
            </p:cNvSpPr>
            <p:nvPr>
              <p:custDataLst>
                <p:tags r:id="rId203"/>
              </p:custDataLst>
            </p:nvPr>
          </p:nvSpPr>
          <p:spPr bwMode="gray">
            <a:xfrm>
              <a:off x="4068696" y="6342965"/>
              <a:ext cx="71199" cy="83199"/>
            </a:xfrm>
            <a:custGeom>
              <a:avLst/>
              <a:gdLst/>
              <a:ahLst/>
              <a:cxnLst>
                <a:cxn ang="0">
                  <a:pos x="4" y="80"/>
                </a:cxn>
                <a:cxn ang="0">
                  <a:pos x="1" y="88"/>
                </a:cxn>
                <a:cxn ang="0">
                  <a:pos x="0" y="92"/>
                </a:cxn>
                <a:cxn ang="0">
                  <a:pos x="3" y="97"/>
                </a:cxn>
                <a:cxn ang="0">
                  <a:pos x="32" y="106"/>
                </a:cxn>
                <a:cxn ang="0">
                  <a:pos x="42" y="101"/>
                </a:cxn>
                <a:cxn ang="0">
                  <a:pos x="50" y="90"/>
                </a:cxn>
                <a:cxn ang="0">
                  <a:pos x="50" y="78"/>
                </a:cxn>
                <a:cxn ang="0">
                  <a:pos x="50" y="72"/>
                </a:cxn>
                <a:cxn ang="0">
                  <a:pos x="54" y="66"/>
                </a:cxn>
                <a:cxn ang="0">
                  <a:pos x="67" y="52"/>
                </a:cxn>
                <a:cxn ang="0">
                  <a:pos x="73" y="43"/>
                </a:cxn>
                <a:cxn ang="0">
                  <a:pos x="80" y="31"/>
                </a:cxn>
                <a:cxn ang="0">
                  <a:pos x="87" y="20"/>
                </a:cxn>
                <a:cxn ang="0">
                  <a:pos x="91" y="13"/>
                </a:cxn>
                <a:cxn ang="0">
                  <a:pos x="89" y="7"/>
                </a:cxn>
                <a:cxn ang="0">
                  <a:pos x="77" y="1"/>
                </a:cxn>
                <a:cxn ang="0">
                  <a:pos x="72" y="0"/>
                </a:cxn>
                <a:cxn ang="0">
                  <a:pos x="69" y="2"/>
                </a:cxn>
                <a:cxn ang="0">
                  <a:pos x="60" y="13"/>
                </a:cxn>
                <a:cxn ang="0">
                  <a:pos x="57" y="26"/>
                </a:cxn>
                <a:cxn ang="0">
                  <a:pos x="41" y="37"/>
                </a:cxn>
                <a:cxn ang="0">
                  <a:pos x="31" y="45"/>
                </a:cxn>
                <a:cxn ang="0">
                  <a:pos x="19" y="62"/>
                </a:cxn>
                <a:cxn ang="0">
                  <a:pos x="14" y="72"/>
                </a:cxn>
                <a:cxn ang="0">
                  <a:pos x="9" y="72"/>
                </a:cxn>
                <a:cxn ang="0">
                  <a:pos x="4" y="80"/>
                </a:cxn>
              </a:cxnLst>
              <a:rect l="0" t="0" r="r" b="b"/>
              <a:pathLst>
                <a:path w="92" h="107">
                  <a:moveTo>
                    <a:pt x="4" y="80"/>
                  </a:moveTo>
                  <a:lnTo>
                    <a:pt x="1" y="88"/>
                  </a:lnTo>
                  <a:lnTo>
                    <a:pt x="0" y="92"/>
                  </a:lnTo>
                  <a:lnTo>
                    <a:pt x="3" y="97"/>
                  </a:lnTo>
                  <a:lnTo>
                    <a:pt x="32" y="106"/>
                  </a:lnTo>
                  <a:lnTo>
                    <a:pt x="42" y="101"/>
                  </a:lnTo>
                  <a:lnTo>
                    <a:pt x="50" y="90"/>
                  </a:lnTo>
                  <a:lnTo>
                    <a:pt x="50" y="78"/>
                  </a:lnTo>
                  <a:lnTo>
                    <a:pt x="50" y="72"/>
                  </a:lnTo>
                  <a:lnTo>
                    <a:pt x="54" y="66"/>
                  </a:lnTo>
                  <a:lnTo>
                    <a:pt x="67" y="52"/>
                  </a:lnTo>
                  <a:lnTo>
                    <a:pt x="73" y="43"/>
                  </a:lnTo>
                  <a:lnTo>
                    <a:pt x="80" y="31"/>
                  </a:lnTo>
                  <a:lnTo>
                    <a:pt x="87" y="20"/>
                  </a:lnTo>
                  <a:lnTo>
                    <a:pt x="91" y="13"/>
                  </a:lnTo>
                  <a:lnTo>
                    <a:pt x="89" y="7"/>
                  </a:lnTo>
                  <a:lnTo>
                    <a:pt x="77" y="1"/>
                  </a:lnTo>
                  <a:lnTo>
                    <a:pt x="72" y="0"/>
                  </a:lnTo>
                  <a:lnTo>
                    <a:pt x="69" y="2"/>
                  </a:lnTo>
                  <a:lnTo>
                    <a:pt x="60" y="13"/>
                  </a:lnTo>
                  <a:lnTo>
                    <a:pt x="57" y="26"/>
                  </a:lnTo>
                  <a:lnTo>
                    <a:pt x="41" y="37"/>
                  </a:lnTo>
                  <a:lnTo>
                    <a:pt x="31" y="45"/>
                  </a:lnTo>
                  <a:lnTo>
                    <a:pt x="19" y="62"/>
                  </a:lnTo>
                  <a:lnTo>
                    <a:pt x="14" y="72"/>
                  </a:lnTo>
                  <a:lnTo>
                    <a:pt x="9" y="72"/>
                  </a:lnTo>
                  <a:lnTo>
                    <a:pt x="4" y="80"/>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03" name="Freeform 213"/>
            <p:cNvSpPr>
              <a:spLocks/>
            </p:cNvSpPr>
            <p:nvPr>
              <p:custDataLst>
                <p:tags r:id="rId204"/>
              </p:custDataLst>
            </p:nvPr>
          </p:nvSpPr>
          <p:spPr bwMode="gray">
            <a:xfrm>
              <a:off x="4056696" y="6490964"/>
              <a:ext cx="13600" cy="15200"/>
            </a:xfrm>
            <a:custGeom>
              <a:avLst/>
              <a:gdLst/>
              <a:ahLst/>
              <a:cxnLst>
                <a:cxn ang="0">
                  <a:pos x="8" y="18"/>
                </a:cxn>
                <a:cxn ang="0">
                  <a:pos x="13" y="14"/>
                </a:cxn>
                <a:cxn ang="0">
                  <a:pos x="17" y="9"/>
                </a:cxn>
                <a:cxn ang="0">
                  <a:pos x="13" y="3"/>
                </a:cxn>
                <a:cxn ang="0">
                  <a:pos x="8" y="0"/>
                </a:cxn>
                <a:cxn ang="0">
                  <a:pos x="1" y="3"/>
                </a:cxn>
                <a:cxn ang="0">
                  <a:pos x="0" y="9"/>
                </a:cxn>
                <a:cxn ang="0">
                  <a:pos x="1" y="14"/>
                </a:cxn>
                <a:cxn ang="0">
                  <a:pos x="8" y="18"/>
                </a:cxn>
              </a:cxnLst>
              <a:rect l="0" t="0" r="r" b="b"/>
              <a:pathLst>
                <a:path w="18" h="19">
                  <a:moveTo>
                    <a:pt x="8" y="18"/>
                  </a:moveTo>
                  <a:lnTo>
                    <a:pt x="13" y="14"/>
                  </a:lnTo>
                  <a:lnTo>
                    <a:pt x="17" y="9"/>
                  </a:lnTo>
                  <a:lnTo>
                    <a:pt x="13" y="3"/>
                  </a:lnTo>
                  <a:lnTo>
                    <a:pt x="8" y="0"/>
                  </a:lnTo>
                  <a:lnTo>
                    <a:pt x="1" y="3"/>
                  </a:lnTo>
                  <a:lnTo>
                    <a:pt x="0" y="9"/>
                  </a:lnTo>
                  <a:lnTo>
                    <a:pt x="1" y="14"/>
                  </a:lnTo>
                  <a:lnTo>
                    <a:pt x="8" y="18"/>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04" name="Freeform 214"/>
            <p:cNvSpPr>
              <a:spLocks/>
            </p:cNvSpPr>
            <p:nvPr>
              <p:custDataLst>
                <p:tags r:id="rId205"/>
              </p:custDataLst>
            </p:nvPr>
          </p:nvSpPr>
          <p:spPr bwMode="gray">
            <a:xfrm>
              <a:off x="4183095" y="6493364"/>
              <a:ext cx="16000" cy="14400"/>
            </a:xfrm>
            <a:custGeom>
              <a:avLst/>
              <a:gdLst/>
              <a:ahLst/>
              <a:cxnLst>
                <a:cxn ang="0">
                  <a:pos x="10" y="17"/>
                </a:cxn>
                <a:cxn ang="0">
                  <a:pos x="17" y="15"/>
                </a:cxn>
                <a:cxn ang="0">
                  <a:pos x="21" y="9"/>
                </a:cxn>
                <a:cxn ang="0">
                  <a:pos x="17" y="1"/>
                </a:cxn>
                <a:cxn ang="0">
                  <a:pos x="10" y="0"/>
                </a:cxn>
                <a:cxn ang="0">
                  <a:pos x="3" y="1"/>
                </a:cxn>
                <a:cxn ang="0">
                  <a:pos x="0" y="9"/>
                </a:cxn>
                <a:cxn ang="0">
                  <a:pos x="3" y="15"/>
                </a:cxn>
                <a:cxn ang="0">
                  <a:pos x="10" y="17"/>
                </a:cxn>
              </a:cxnLst>
              <a:rect l="0" t="0" r="r" b="b"/>
              <a:pathLst>
                <a:path w="22" h="18">
                  <a:moveTo>
                    <a:pt x="10" y="17"/>
                  </a:moveTo>
                  <a:lnTo>
                    <a:pt x="17" y="15"/>
                  </a:lnTo>
                  <a:lnTo>
                    <a:pt x="21" y="9"/>
                  </a:lnTo>
                  <a:lnTo>
                    <a:pt x="17" y="1"/>
                  </a:lnTo>
                  <a:lnTo>
                    <a:pt x="10" y="0"/>
                  </a:lnTo>
                  <a:lnTo>
                    <a:pt x="3" y="1"/>
                  </a:lnTo>
                  <a:lnTo>
                    <a:pt x="0" y="9"/>
                  </a:lnTo>
                  <a:lnTo>
                    <a:pt x="3" y="15"/>
                  </a:lnTo>
                  <a:lnTo>
                    <a:pt x="10" y="17"/>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05" name="Freeform 215"/>
            <p:cNvSpPr>
              <a:spLocks/>
            </p:cNvSpPr>
            <p:nvPr>
              <p:custDataLst>
                <p:tags r:id="rId206"/>
              </p:custDataLst>
            </p:nvPr>
          </p:nvSpPr>
          <p:spPr bwMode="gray">
            <a:xfrm>
              <a:off x="4205495" y="6454964"/>
              <a:ext cx="21600" cy="13600"/>
            </a:xfrm>
            <a:custGeom>
              <a:avLst/>
              <a:gdLst/>
              <a:ahLst/>
              <a:cxnLst>
                <a:cxn ang="0">
                  <a:pos x="13" y="17"/>
                </a:cxn>
                <a:cxn ang="0">
                  <a:pos x="22" y="14"/>
                </a:cxn>
                <a:cxn ang="0">
                  <a:pos x="27" y="9"/>
                </a:cxn>
                <a:cxn ang="0">
                  <a:pos x="22" y="2"/>
                </a:cxn>
                <a:cxn ang="0">
                  <a:pos x="13" y="0"/>
                </a:cxn>
                <a:cxn ang="0">
                  <a:pos x="4" y="2"/>
                </a:cxn>
                <a:cxn ang="0">
                  <a:pos x="0" y="9"/>
                </a:cxn>
                <a:cxn ang="0">
                  <a:pos x="4" y="14"/>
                </a:cxn>
                <a:cxn ang="0">
                  <a:pos x="13" y="17"/>
                </a:cxn>
              </a:cxnLst>
              <a:rect l="0" t="0" r="r" b="b"/>
              <a:pathLst>
                <a:path w="28" h="18">
                  <a:moveTo>
                    <a:pt x="13" y="17"/>
                  </a:moveTo>
                  <a:lnTo>
                    <a:pt x="22" y="14"/>
                  </a:lnTo>
                  <a:lnTo>
                    <a:pt x="27" y="9"/>
                  </a:lnTo>
                  <a:lnTo>
                    <a:pt x="22" y="2"/>
                  </a:lnTo>
                  <a:lnTo>
                    <a:pt x="13" y="0"/>
                  </a:lnTo>
                  <a:lnTo>
                    <a:pt x="4" y="2"/>
                  </a:lnTo>
                  <a:lnTo>
                    <a:pt x="0" y="9"/>
                  </a:lnTo>
                  <a:lnTo>
                    <a:pt x="4" y="14"/>
                  </a:lnTo>
                  <a:lnTo>
                    <a:pt x="13" y="17"/>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06" name="Freeform 216"/>
            <p:cNvSpPr>
              <a:spLocks/>
            </p:cNvSpPr>
            <p:nvPr>
              <p:custDataLst>
                <p:tags r:id="rId207"/>
              </p:custDataLst>
            </p:nvPr>
          </p:nvSpPr>
          <p:spPr bwMode="gray">
            <a:xfrm>
              <a:off x="4270294" y="6389365"/>
              <a:ext cx="16000" cy="15200"/>
            </a:xfrm>
            <a:custGeom>
              <a:avLst/>
              <a:gdLst/>
              <a:ahLst/>
              <a:cxnLst>
                <a:cxn ang="0">
                  <a:pos x="8" y="18"/>
                </a:cxn>
                <a:cxn ang="0">
                  <a:pos x="16" y="16"/>
                </a:cxn>
                <a:cxn ang="0">
                  <a:pos x="19" y="9"/>
                </a:cxn>
                <a:cxn ang="0">
                  <a:pos x="16" y="3"/>
                </a:cxn>
                <a:cxn ang="0">
                  <a:pos x="8" y="0"/>
                </a:cxn>
                <a:cxn ang="0">
                  <a:pos x="2" y="3"/>
                </a:cxn>
                <a:cxn ang="0">
                  <a:pos x="0" y="9"/>
                </a:cxn>
                <a:cxn ang="0">
                  <a:pos x="2" y="16"/>
                </a:cxn>
                <a:cxn ang="0">
                  <a:pos x="8" y="18"/>
                </a:cxn>
              </a:cxnLst>
              <a:rect l="0" t="0" r="r" b="b"/>
              <a:pathLst>
                <a:path w="20" h="19">
                  <a:moveTo>
                    <a:pt x="8" y="18"/>
                  </a:moveTo>
                  <a:lnTo>
                    <a:pt x="16" y="16"/>
                  </a:lnTo>
                  <a:lnTo>
                    <a:pt x="19" y="9"/>
                  </a:lnTo>
                  <a:lnTo>
                    <a:pt x="16" y="3"/>
                  </a:lnTo>
                  <a:lnTo>
                    <a:pt x="8" y="0"/>
                  </a:lnTo>
                  <a:lnTo>
                    <a:pt x="2" y="3"/>
                  </a:lnTo>
                  <a:lnTo>
                    <a:pt x="0" y="9"/>
                  </a:lnTo>
                  <a:lnTo>
                    <a:pt x="2" y="16"/>
                  </a:lnTo>
                  <a:lnTo>
                    <a:pt x="8" y="18"/>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07" name="Freeform 217"/>
            <p:cNvSpPr>
              <a:spLocks/>
            </p:cNvSpPr>
            <p:nvPr>
              <p:custDataLst>
                <p:tags r:id="rId208"/>
              </p:custDataLst>
            </p:nvPr>
          </p:nvSpPr>
          <p:spPr bwMode="gray">
            <a:xfrm>
              <a:off x="4012697" y="5212578"/>
              <a:ext cx="15200" cy="20800"/>
            </a:xfrm>
            <a:custGeom>
              <a:avLst/>
              <a:gdLst/>
              <a:ahLst/>
              <a:cxnLst>
                <a:cxn ang="0">
                  <a:pos x="9" y="25"/>
                </a:cxn>
                <a:cxn ang="0">
                  <a:pos x="4" y="21"/>
                </a:cxn>
                <a:cxn ang="0">
                  <a:pos x="0" y="11"/>
                </a:cxn>
                <a:cxn ang="0">
                  <a:pos x="4" y="3"/>
                </a:cxn>
                <a:cxn ang="0">
                  <a:pos x="9" y="0"/>
                </a:cxn>
                <a:cxn ang="0">
                  <a:pos x="15" y="3"/>
                </a:cxn>
                <a:cxn ang="0">
                  <a:pos x="18" y="11"/>
                </a:cxn>
                <a:cxn ang="0">
                  <a:pos x="15" y="21"/>
                </a:cxn>
                <a:cxn ang="0">
                  <a:pos x="9" y="25"/>
                </a:cxn>
              </a:cxnLst>
              <a:rect l="0" t="0" r="r" b="b"/>
              <a:pathLst>
                <a:path w="19" h="26">
                  <a:moveTo>
                    <a:pt x="9" y="25"/>
                  </a:moveTo>
                  <a:lnTo>
                    <a:pt x="4" y="21"/>
                  </a:lnTo>
                  <a:lnTo>
                    <a:pt x="0" y="11"/>
                  </a:lnTo>
                  <a:lnTo>
                    <a:pt x="4" y="3"/>
                  </a:lnTo>
                  <a:lnTo>
                    <a:pt x="9" y="0"/>
                  </a:lnTo>
                  <a:lnTo>
                    <a:pt x="15" y="3"/>
                  </a:lnTo>
                  <a:lnTo>
                    <a:pt x="18" y="11"/>
                  </a:lnTo>
                  <a:lnTo>
                    <a:pt x="15" y="21"/>
                  </a:lnTo>
                  <a:lnTo>
                    <a:pt x="9" y="25"/>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08" name="Freeform 218"/>
            <p:cNvSpPr>
              <a:spLocks/>
            </p:cNvSpPr>
            <p:nvPr>
              <p:custDataLst>
                <p:tags r:id="rId209"/>
              </p:custDataLst>
            </p:nvPr>
          </p:nvSpPr>
          <p:spPr bwMode="gray">
            <a:xfrm>
              <a:off x="4007097" y="5234177"/>
              <a:ext cx="13600" cy="15200"/>
            </a:xfrm>
            <a:custGeom>
              <a:avLst/>
              <a:gdLst/>
              <a:ahLst/>
              <a:cxnLst>
                <a:cxn ang="0">
                  <a:pos x="8" y="18"/>
                </a:cxn>
                <a:cxn ang="0">
                  <a:pos x="17" y="10"/>
                </a:cxn>
                <a:cxn ang="0">
                  <a:pos x="8" y="0"/>
                </a:cxn>
                <a:cxn ang="0">
                  <a:pos x="0" y="10"/>
                </a:cxn>
                <a:cxn ang="0">
                  <a:pos x="8" y="18"/>
                </a:cxn>
              </a:cxnLst>
              <a:rect l="0" t="0" r="r" b="b"/>
              <a:pathLst>
                <a:path w="18" h="19">
                  <a:moveTo>
                    <a:pt x="8" y="18"/>
                  </a:moveTo>
                  <a:lnTo>
                    <a:pt x="17" y="10"/>
                  </a:lnTo>
                  <a:lnTo>
                    <a:pt x="8" y="0"/>
                  </a:lnTo>
                  <a:lnTo>
                    <a:pt x="0" y="10"/>
                  </a:lnTo>
                  <a:lnTo>
                    <a:pt x="8" y="18"/>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09" name="Freeform 219"/>
            <p:cNvSpPr>
              <a:spLocks/>
            </p:cNvSpPr>
            <p:nvPr>
              <p:custDataLst>
                <p:tags r:id="rId210"/>
              </p:custDataLst>
            </p:nvPr>
          </p:nvSpPr>
          <p:spPr bwMode="gray">
            <a:xfrm>
              <a:off x="3997497" y="5245377"/>
              <a:ext cx="15200" cy="14400"/>
            </a:xfrm>
            <a:custGeom>
              <a:avLst/>
              <a:gdLst/>
              <a:ahLst/>
              <a:cxnLst>
                <a:cxn ang="0">
                  <a:pos x="9" y="17"/>
                </a:cxn>
                <a:cxn ang="0">
                  <a:pos x="19" y="9"/>
                </a:cxn>
                <a:cxn ang="0">
                  <a:pos x="9" y="0"/>
                </a:cxn>
                <a:cxn ang="0">
                  <a:pos x="0" y="9"/>
                </a:cxn>
                <a:cxn ang="0">
                  <a:pos x="9" y="17"/>
                </a:cxn>
              </a:cxnLst>
              <a:rect l="0" t="0" r="r" b="b"/>
              <a:pathLst>
                <a:path w="20" h="18">
                  <a:moveTo>
                    <a:pt x="9" y="17"/>
                  </a:moveTo>
                  <a:lnTo>
                    <a:pt x="19" y="9"/>
                  </a:lnTo>
                  <a:lnTo>
                    <a:pt x="9" y="0"/>
                  </a:lnTo>
                  <a:lnTo>
                    <a:pt x="0" y="9"/>
                  </a:lnTo>
                  <a:lnTo>
                    <a:pt x="9" y="17"/>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10" name="Freeform 220"/>
            <p:cNvSpPr>
              <a:spLocks/>
            </p:cNvSpPr>
            <p:nvPr>
              <p:custDataLst>
                <p:tags r:id="rId211"/>
              </p:custDataLst>
            </p:nvPr>
          </p:nvSpPr>
          <p:spPr bwMode="gray">
            <a:xfrm>
              <a:off x="3991097" y="5252577"/>
              <a:ext cx="15200" cy="15200"/>
            </a:xfrm>
            <a:custGeom>
              <a:avLst/>
              <a:gdLst/>
              <a:ahLst/>
              <a:cxnLst>
                <a:cxn ang="0">
                  <a:pos x="10" y="19"/>
                </a:cxn>
                <a:cxn ang="0">
                  <a:pos x="15" y="17"/>
                </a:cxn>
                <a:cxn ang="0">
                  <a:pos x="18" y="8"/>
                </a:cxn>
                <a:cxn ang="0">
                  <a:pos x="15" y="1"/>
                </a:cxn>
                <a:cxn ang="0">
                  <a:pos x="10" y="0"/>
                </a:cxn>
                <a:cxn ang="0">
                  <a:pos x="2" y="1"/>
                </a:cxn>
                <a:cxn ang="0">
                  <a:pos x="0" y="8"/>
                </a:cxn>
                <a:cxn ang="0">
                  <a:pos x="2" y="17"/>
                </a:cxn>
                <a:cxn ang="0">
                  <a:pos x="10" y="19"/>
                </a:cxn>
              </a:cxnLst>
              <a:rect l="0" t="0" r="r" b="b"/>
              <a:pathLst>
                <a:path w="19" h="20">
                  <a:moveTo>
                    <a:pt x="10" y="19"/>
                  </a:moveTo>
                  <a:lnTo>
                    <a:pt x="15" y="17"/>
                  </a:lnTo>
                  <a:lnTo>
                    <a:pt x="18" y="8"/>
                  </a:lnTo>
                  <a:lnTo>
                    <a:pt x="15" y="1"/>
                  </a:lnTo>
                  <a:lnTo>
                    <a:pt x="10" y="0"/>
                  </a:lnTo>
                  <a:lnTo>
                    <a:pt x="2" y="1"/>
                  </a:lnTo>
                  <a:lnTo>
                    <a:pt x="0" y="8"/>
                  </a:lnTo>
                  <a:lnTo>
                    <a:pt x="2" y="17"/>
                  </a:lnTo>
                  <a:lnTo>
                    <a:pt x="10" y="19"/>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11" name="Freeform 221"/>
            <p:cNvSpPr>
              <a:spLocks/>
            </p:cNvSpPr>
            <p:nvPr>
              <p:custDataLst>
                <p:tags r:id="rId212"/>
              </p:custDataLst>
            </p:nvPr>
          </p:nvSpPr>
          <p:spPr bwMode="gray">
            <a:xfrm>
              <a:off x="3957497" y="5286977"/>
              <a:ext cx="16000" cy="16000"/>
            </a:xfrm>
            <a:custGeom>
              <a:avLst/>
              <a:gdLst/>
              <a:ahLst/>
              <a:cxnLst>
                <a:cxn ang="0">
                  <a:pos x="8" y="19"/>
                </a:cxn>
                <a:cxn ang="0">
                  <a:pos x="15" y="15"/>
                </a:cxn>
                <a:cxn ang="0">
                  <a:pos x="19" y="9"/>
                </a:cxn>
                <a:cxn ang="0">
                  <a:pos x="15" y="1"/>
                </a:cxn>
                <a:cxn ang="0">
                  <a:pos x="8" y="0"/>
                </a:cxn>
                <a:cxn ang="0">
                  <a:pos x="1" y="1"/>
                </a:cxn>
                <a:cxn ang="0">
                  <a:pos x="0" y="9"/>
                </a:cxn>
                <a:cxn ang="0">
                  <a:pos x="1" y="15"/>
                </a:cxn>
                <a:cxn ang="0">
                  <a:pos x="8" y="19"/>
                </a:cxn>
              </a:cxnLst>
              <a:rect l="0" t="0" r="r" b="b"/>
              <a:pathLst>
                <a:path w="20" h="20">
                  <a:moveTo>
                    <a:pt x="8" y="19"/>
                  </a:moveTo>
                  <a:lnTo>
                    <a:pt x="15" y="15"/>
                  </a:lnTo>
                  <a:lnTo>
                    <a:pt x="19" y="9"/>
                  </a:lnTo>
                  <a:lnTo>
                    <a:pt x="15" y="1"/>
                  </a:lnTo>
                  <a:lnTo>
                    <a:pt x="8" y="0"/>
                  </a:lnTo>
                  <a:lnTo>
                    <a:pt x="1" y="1"/>
                  </a:lnTo>
                  <a:lnTo>
                    <a:pt x="0" y="9"/>
                  </a:lnTo>
                  <a:lnTo>
                    <a:pt x="1" y="15"/>
                  </a:lnTo>
                  <a:lnTo>
                    <a:pt x="8" y="19"/>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12" name="Freeform 222"/>
            <p:cNvSpPr>
              <a:spLocks/>
            </p:cNvSpPr>
            <p:nvPr>
              <p:custDataLst>
                <p:tags r:id="rId213"/>
              </p:custDataLst>
            </p:nvPr>
          </p:nvSpPr>
          <p:spPr bwMode="gray">
            <a:xfrm>
              <a:off x="3939097" y="5297377"/>
              <a:ext cx="14400" cy="16000"/>
            </a:xfrm>
            <a:custGeom>
              <a:avLst/>
              <a:gdLst/>
              <a:ahLst/>
              <a:cxnLst>
                <a:cxn ang="0">
                  <a:pos x="8" y="19"/>
                </a:cxn>
                <a:cxn ang="0">
                  <a:pos x="15" y="16"/>
                </a:cxn>
                <a:cxn ang="0">
                  <a:pos x="17" y="8"/>
                </a:cxn>
                <a:cxn ang="0">
                  <a:pos x="15" y="0"/>
                </a:cxn>
                <a:cxn ang="0">
                  <a:pos x="8" y="0"/>
                </a:cxn>
                <a:cxn ang="0">
                  <a:pos x="0" y="8"/>
                </a:cxn>
                <a:cxn ang="0">
                  <a:pos x="8" y="19"/>
                </a:cxn>
              </a:cxnLst>
              <a:rect l="0" t="0" r="r" b="b"/>
              <a:pathLst>
                <a:path w="18" h="20">
                  <a:moveTo>
                    <a:pt x="8" y="19"/>
                  </a:moveTo>
                  <a:lnTo>
                    <a:pt x="15" y="16"/>
                  </a:lnTo>
                  <a:lnTo>
                    <a:pt x="17" y="8"/>
                  </a:lnTo>
                  <a:lnTo>
                    <a:pt x="15" y="0"/>
                  </a:lnTo>
                  <a:lnTo>
                    <a:pt x="8" y="0"/>
                  </a:lnTo>
                  <a:lnTo>
                    <a:pt x="0" y="8"/>
                  </a:lnTo>
                  <a:lnTo>
                    <a:pt x="8" y="19"/>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13" name="Freeform 223"/>
            <p:cNvSpPr>
              <a:spLocks/>
            </p:cNvSpPr>
            <p:nvPr>
              <p:custDataLst>
                <p:tags r:id="rId214"/>
              </p:custDataLst>
            </p:nvPr>
          </p:nvSpPr>
          <p:spPr bwMode="gray">
            <a:xfrm>
              <a:off x="3876698" y="5162178"/>
              <a:ext cx="27200" cy="128799"/>
            </a:xfrm>
            <a:custGeom>
              <a:avLst/>
              <a:gdLst/>
              <a:ahLst/>
              <a:cxnLst>
                <a:cxn ang="0">
                  <a:pos x="28" y="6"/>
                </a:cxn>
                <a:cxn ang="0">
                  <a:pos x="24" y="2"/>
                </a:cxn>
                <a:cxn ang="0">
                  <a:pos x="19" y="0"/>
                </a:cxn>
                <a:cxn ang="0">
                  <a:pos x="16" y="1"/>
                </a:cxn>
                <a:cxn ang="0">
                  <a:pos x="8" y="21"/>
                </a:cxn>
                <a:cxn ang="0">
                  <a:pos x="3" y="41"/>
                </a:cxn>
                <a:cxn ang="0">
                  <a:pos x="7" y="58"/>
                </a:cxn>
                <a:cxn ang="0">
                  <a:pos x="8" y="98"/>
                </a:cxn>
                <a:cxn ang="0">
                  <a:pos x="7" y="138"/>
                </a:cxn>
                <a:cxn ang="0">
                  <a:pos x="0" y="158"/>
                </a:cxn>
                <a:cxn ang="0">
                  <a:pos x="8" y="164"/>
                </a:cxn>
                <a:cxn ang="0">
                  <a:pos x="13" y="150"/>
                </a:cxn>
                <a:cxn ang="0">
                  <a:pos x="22" y="161"/>
                </a:cxn>
                <a:cxn ang="0">
                  <a:pos x="23" y="154"/>
                </a:cxn>
                <a:cxn ang="0">
                  <a:pos x="22" y="139"/>
                </a:cxn>
                <a:cxn ang="0">
                  <a:pos x="17" y="123"/>
                </a:cxn>
                <a:cxn ang="0">
                  <a:pos x="19" y="114"/>
                </a:cxn>
                <a:cxn ang="0">
                  <a:pos x="25" y="106"/>
                </a:cxn>
                <a:cxn ang="0">
                  <a:pos x="30" y="98"/>
                </a:cxn>
                <a:cxn ang="0">
                  <a:pos x="33" y="91"/>
                </a:cxn>
                <a:cxn ang="0">
                  <a:pos x="30" y="80"/>
                </a:cxn>
                <a:cxn ang="0">
                  <a:pos x="25" y="35"/>
                </a:cxn>
                <a:cxn ang="0">
                  <a:pos x="24" y="24"/>
                </a:cxn>
                <a:cxn ang="0">
                  <a:pos x="24" y="14"/>
                </a:cxn>
                <a:cxn ang="0">
                  <a:pos x="28" y="6"/>
                </a:cxn>
              </a:cxnLst>
              <a:rect l="0" t="0" r="r" b="b"/>
              <a:pathLst>
                <a:path w="34" h="165">
                  <a:moveTo>
                    <a:pt x="28" y="6"/>
                  </a:moveTo>
                  <a:lnTo>
                    <a:pt x="24" y="2"/>
                  </a:lnTo>
                  <a:lnTo>
                    <a:pt x="19" y="0"/>
                  </a:lnTo>
                  <a:lnTo>
                    <a:pt x="16" y="1"/>
                  </a:lnTo>
                  <a:lnTo>
                    <a:pt x="8" y="21"/>
                  </a:lnTo>
                  <a:lnTo>
                    <a:pt x="3" y="41"/>
                  </a:lnTo>
                  <a:lnTo>
                    <a:pt x="7" y="58"/>
                  </a:lnTo>
                  <a:lnTo>
                    <a:pt x="8" y="98"/>
                  </a:lnTo>
                  <a:lnTo>
                    <a:pt x="7" y="138"/>
                  </a:lnTo>
                  <a:lnTo>
                    <a:pt x="0" y="158"/>
                  </a:lnTo>
                  <a:lnTo>
                    <a:pt x="8" y="164"/>
                  </a:lnTo>
                  <a:lnTo>
                    <a:pt x="13" y="150"/>
                  </a:lnTo>
                  <a:lnTo>
                    <a:pt x="22" y="161"/>
                  </a:lnTo>
                  <a:lnTo>
                    <a:pt x="23" y="154"/>
                  </a:lnTo>
                  <a:lnTo>
                    <a:pt x="22" y="139"/>
                  </a:lnTo>
                  <a:lnTo>
                    <a:pt x="17" y="123"/>
                  </a:lnTo>
                  <a:lnTo>
                    <a:pt x="19" y="114"/>
                  </a:lnTo>
                  <a:lnTo>
                    <a:pt x="25" y="106"/>
                  </a:lnTo>
                  <a:lnTo>
                    <a:pt x="30" y="98"/>
                  </a:lnTo>
                  <a:lnTo>
                    <a:pt x="33" y="91"/>
                  </a:lnTo>
                  <a:lnTo>
                    <a:pt x="30" y="80"/>
                  </a:lnTo>
                  <a:lnTo>
                    <a:pt x="25" y="35"/>
                  </a:lnTo>
                  <a:lnTo>
                    <a:pt x="24" y="24"/>
                  </a:lnTo>
                  <a:lnTo>
                    <a:pt x="24" y="14"/>
                  </a:lnTo>
                  <a:lnTo>
                    <a:pt x="28" y="6"/>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14" name="Freeform 224"/>
            <p:cNvSpPr>
              <a:spLocks/>
            </p:cNvSpPr>
            <p:nvPr>
              <p:custDataLst>
                <p:tags r:id="rId215"/>
              </p:custDataLst>
            </p:nvPr>
          </p:nvSpPr>
          <p:spPr bwMode="gray">
            <a:xfrm>
              <a:off x="3467903" y="5578974"/>
              <a:ext cx="67199" cy="89599"/>
            </a:xfrm>
            <a:custGeom>
              <a:avLst/>
              <a:gdLst/>
              <a:ahLst/>
              <a:cxnLst>
                <a:cxn ang="0">
                  <a:pos x="0" y="27"/>
                </a:cxn>
                <a:cxn ang="0">
                  <a:pos x="6" y="27"/>
                </a:cxn>
                <a:cxn ang="0">
                  <a:pos x="9" y="36"/>
                </a:cxn>
                <a:cxn ang="0">
                  <a:pos x="19" y="36"/>
                </a:cxn>
                <a:cxn ang="0">
                  <a:pos x="22" y="42"/>
                </a:cxn>
                <a:cxn ang="0">
                  <a:pos x="20" y="51"/>
                </a:cxn>
                <a:cxn ang="0">
                  <a:pos x="17" y="60"/>
                </a:cxn>
                <a:cxn ang="0">
                  <a:pos x="22" y="61"/>
                </a:cxn>
                <a:cxn ang="0">
                  <a:pos x="28" y="58"/>
                </a:cxn>
                <a:cxn ang="0">
                  <a:pos x="33" y="55"/>
                </a:cxn>
                <a:cxn ang="0">
                  <a:pos x="37" y="55"/>
                </a:cxn>
                <a:cxn ang="0">
                  <a:pos x="43" y="59"/>
                </a:cxn>
                <a:cxn ang="0">
                  <a:pos x="56" y="77"/>
                </a:cxn>
                <a:cxn ang="0">
                  <a:pos x="59" y="86"/>
                </a:cxn>
                <a:cxn ang="0">
                  <a:pos x="61" y="101"/>
                </a:cxn>
                <a:cxn ang="0">
                  <a:pos x="60" y="108"/>
                </a:cxn>
                <a:cxn ang="0">
                  <a:pos x="67" y="114"/>
                </a:cxn>
                <a:cxn ang="0">
                  <a:pos x="73" y="112"/>
                </a:cxn>
                <a:cxn ang="0">
                  <a:pos x="86" y="114"/>
                </a:cxn>
                <a:cxn ang="0">
                  <a:pos x="84" y="99"/>
                </a:cxn>
                <a:cxn ang="0">
                  <a:pos x="83" y="87"/>
                </a:cxn>
                <a:cxn ang="0">
                  <a:pos x="79" y="77"/>
                </a:cxn>
                <a:cxn ang="0">
                  <a:pos x="60" y="58"/>
                </a:cxn>
                <a:cxn ang="0">
                  <a:pos x="50" y="50"/>
                </a:cxn>
                <a:cxn ang="0">
                  <a:pos x="46" y="43"/>
                </a:cxn>
                <a:cxn ang="0">
                  <a:pos x="49" y="38"/>
                </a:cxn>
                <a:cxn ang="0">
                  <a:pos x="52" y="31"/>
                </a:cxn>
                <a:cxn ang="0">
                  <a:pos x="52" y="26"/>
                </a:cxn>
                <a:cxn ang="0">
                  <a:pos x="48" y="20"/>
                </a:cxn>
                <a:cxn ang="0">
                  <a:pos x="39" y="16"/>
                </a:cxn>
                <a:cxn ang="0">
                  <a:pos x="36" y="5"/>
                </a:cxn>
                <a:cxn ang="0">
                  <a:pos x="33" y="1"/>
                </a:cxn>
                <a:cxn ang="0">
                  <a:pos x="28" y="0"/>
                </a:cxn>
                <a:cxn ang="0">
                  <a:pos x="23" y="3"/>
                </a:cxn>
                <a:cxn ang="0">
                  <a:pos x="24" y="13"/>
                </a:cxn>
                <a:cxn ang="0">
                  <a:pos x="24" y="18"/>
                </a:cxn>
                <a:cxn ang="0">
                  <a:pos x="22" y="20"/>
                </a:cxn>
                <a:cxn ang="0">
                  <a:pos x="15" y="20"/>
                </a:cxn>
                <a:cxn ang="0">
                  <a:pos x="11" y="23"/>
                </a:cxn>
                <a:cxn ang="0">
                  <a:pos x="0" y="27"/>
                </a:cxn>
              </a:cxnLst>
              <a:rect l="0" t="0" r="r" b="b"/>
              <a:pathLst>
                <a:path w="87" h="115">
                  <a:moveTo>
                    <a:pt x="0" y="27"/>
                  </a:moveTo>
                  <a:lnTo>
                    <a:pt x="6" y="27"/>
                  </a:lnTo>
                  <a:lnTo>
                    <a:pt x="9" y="36"/>
                  </a:lnTo>
                  <a:lnTo>
                    <a:pt x="19" y="36"/>
                  </a:lnTo>
                  <a:lnTo>
                    <a:pt x="22" y="42"/>
                  </a:lnTo>
                  <a:lnTo>
                    <a:pt x="20" y="51"/>
                  </a:lnTo>
                  <a:lnTo>
                    <a:pt x="17" y="60"/>
                  </a:lnTo>
                  <a:lnTo>
                    <a:pt x="22" y="61"/>
                  </a:lnTo>
                  <a:lnTo>
                    <a:pt x="28" y="58"/>
                  </a:lnTo>
                  <a:lnTo>
                    <a:pt x="33" y="55"/>
                  </a:lnTo>
                  <a:lnTo>
                    <a:pt x="37" y="55"/>
                  </a:lnTo>
                  <a:lnTo>
                    <a:pt x="43" y="59"/>
                  </a:lnTo>
                  <a:lnTo>
                    <a:pt x="56" y="77"/>
                  </a:lnTo>
                  <a:lnTo>
                    <a:pt x="59" y="86"/>
                  </a:lnTo>
                  <a:lnTo>
                    <a:pt x="61" y="101"/>
                  </a:lnTo>
                  <a:lnTo>
                    <a:pt x="60" y="108"/>
                  </a:lnTo>
                  <a:lnTo>
                    <a:pt x="67" y="114"/>
                  </a:lnTo>
                  <a:lnTo>
                    <a:pt x="73" y="112"/>
                  </a:lnTo>
                  <a:lnTo>
                    <a:pt x="86" y="114"/>
                  </a:lnTo>
                  <a:lnTo>
                    <a:pt x="84" y="99"/>
                  </a:lnTo>
                  <a:lnTo>
                    <a:pt x="83" y="87"/>
                  </a:lnTo>
                  <a:lnTo>
                    <a:pt x="79" y="77"/>
                  </a:lnTo>
                  <a:lnTo>
                    <a:pt x="60" y="58"/>
                  </a:lnTo>
                  <a:lnTo>
                    <a:pt x="50" y="50"/>
                  </a:lnTo>
                  <a:lnTo>
                    <a:pt x="46" y="43"/>
                  </a:lnTo>
                  <a:lnTo>
                    <a:pt x="49" y="38"/>
                  </a:lnTo>
                  <a:lnTo>
                    <a:pt x="52" y="31"/>
                  </a:lnTo>
                  <a:lnTo>
                    <a:pt x="52" y="26"/>
                  </a:lnTo>
                  <a:lnTo>
                    <a:pt x="48" y="20"/>
                  </a:lnTo>
                  <a:lnTo>
                    <a:pt x="39" y="16"/>
                  </a:lnTo>
                  <a:lnTo>
                    <a:pt x="36" y="5"/>
                  </a:lnTo>
                  <a:lnTo>
                    <a:pt x="33" y="1"/>
                  </a:lnTo>
                  <a:lnTo>
                    <a:pt x="28" y="0"/>
                  </a:lnTo>
                  <a:lnTo>
                    <a:pt x="23" y="3"/>
                  </a:lnTo>
                  <a:lnTo>
                    <a:pt x="24" y="13"/>
                  </a:lnTo>
                  <a:lnTo>
                    <a:pt x="24" y="18"/>
                  </a:lnTo>
                  <a:lnTo>
                    <a:pt x="22" y="20"/>
                  </a:lnTo>
                  <a:lnTo>
                    <a:pt x="15" y="20"/>
                  </a:lnTo>
                  <a:lnTo>
                    <a:pt x="11" y="23"/>
                  </a:lnTo>
                  <a:lnTo>
                    <a:pt x="0" y="27"/>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15" name="Freeform 225"/>
            <p:cNvSpPr>
              <a:spLocks/>
            </p:cNvSpPr>
            <p:nvPr>
              <p:custDataLst>
                <p:tags r:id="rId216"/>
              </p:custDataLst>
            </p:nvPr>
          </p:nvSpPr>
          <p:spPr bwMode="gray">
            <a:xfrm>
              <a:off x="3460703" y="5749372"/>
              <a:ext cx="53599" cy="51199"/>
            </a:xfrm>
            <a:custGeom>
              <a:avLst/>
              <a:gdLst/>
              <a:ahLst/>
              <a:cxnLst>
                <a:cxn ang="0">
                  <a:pos x="0" y="0"/>
                </a:cxn>
                <a:cxn ang="0">
                  <a:pos x="14" y="24"/>
                </a:cxn>
                <a:cxn ang="0">
                  <a:pos x="64" y="65"/>
                </a:cxn>
                <a:cxn ang="0">
                  <a:pos x="66" y="65"/>
                </a:cxn>
                <a:cxn ang="0">
                  <a:pos x="68" y="61"/>
                </a:cxn>
                <a:cxn ang="0">
                  <a:pos x="64" y="52"/>
                </a:cxn>
                <a:cxn ang="0">
                  <a:pos x="58" y="40"/>
                </a:cxn>
                <a:cxn ang="0">
                  <a:pos x="52" y="22"/>
                </a:cxn>
                <a:cxn ang="0">
                  <a:pos x="44" y="12"/>
                </a:cxn>
                <a:cxn ang="0">
                  <a:pos x="38" y="13"/>
                </a:cxn>
                <a:cxn ang="0">
                  <a:pos x="28" y="4"/>
                </a:cxn>
                <a:cxn ang="0">
                  <a:pos x="12" y="6"/>
                </a:cxn>
                <a:cxn ang="0">
                  <a:pos x="0" y="0"/>
                </a:cxn>
              </a:cxnLst>
              <a:rect l="0" t="0" r="r" b="b"/>
              <a:pathLst>
                <a:path w="69" h="66">
                  <a:moveTo>
                    <a:pt x="0" y="0"/>
                  </a:moveTo>
                  <a:lnTo>
                    <a:pt x="14" y="24"/>
                  </a:lnTo>
                  <a:lnTo>
                    <a:pt x="64" y="65"/>
                  </a:lnTo>
                  <a:lnTo>
                    <a:pt x="66" y="65"/>
                  </a:lnTo>
                  <a:lnTo>
                    <a:pt x="68" y="61"/>
                  </a:lnTo>
                  <a:lnTo>
                    <a:pt x="64" y="52"/>
                  </a:lnTo>
                  <a:lnTo>
                    <a:pt x="58" y="40"/>
                  </a:lnTo>
                  <a:lnTo>
                    <a:pt x="52" y="22"/>
                  </a:lnTo>
                  <a:lnTo>
                    <a:pt x="44" y="12"/>
                  </a:lnTo>
                  <a:lnTo>
                    <a:pt x="38" y="13"/>
                  </a:lnTo>
                  <a:lnTo>
                    <a:pt x="28" y="4"/>
                  </a:lnTo>
                  <a:lnTo>
                    <a:pt x="12" y="6"/>
                  </a:lnTo>
                  <a:lnTo>
                    <a:pt x="0"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16" name="Freeform 226"/>
            <p:cNvSpPr>
              <a:spLocks/>
            </p:cNvSpPr>
            <p:nvPr>
              <p:custDataLst>
                <p:tags r:id="rId217"/>
              </p:custDataLst>
            </p:nvPr>
          </p:nvSpPr>
          <p:spPr bwMode="gray">
            <a:xfrm>
              <a:off x="3354304" y="5552574"/>
              <a:ext cx="41600" cy="43200"/>
            </a:xfrm>
            <a:custGeom>
              <a:avLst/>
              <a:gdLst/>
              <a:ahLst/>
              <a:cxnLst>
                <a:cxn ang="0">
                  <a:pos x="52" y="55"/>
                </a:cxn>
                <a:cxn ang="0">
                  <a:pos x="47" y="45"/>
                </a:cxn>
                <a:cxn ang="0">
                  <a:pos x="46" y="41"/>
                </a:cxn>
                <a:cxn ang="0">
                  <a:pos x="39" y="38"/>
                </a:cxn>
                <a:cxn ang="0">
                  <a:pos x="32" y="36"/>
                </a:cxn>
                <a:cxn ang="0">
                  <a:pos x="25" y="37"/>
                </a:cxn>
                <a:cxn ang="0">
                  <a:pos x="18" y="41"/>
                </a:cxn>
                <a:cxn ang="0">
                  <a:pos x="16" y="44"/>
                </a:cxn>
                <a:cxn ang="0">
                  <a:pos x="5" y="46"/>
                </a:cxn>
                <a:cxn ang="0">
                  <a:pos x="4" y="33"/>
                </a:cxn>
                <a:cxn ang="0">
                  <a:pos x="4" y="29"/>
                </a:cxn>
                <a:cxn ang="0">
                  <a:pos x="2" y="26"/>
                </a:cxn>
                <a:cxn ang="0">
                  <a:pos x="0" y="19"/>
                </a:cxn>
                <a:cxn ang="0">
                  <a:pos x="1" y="12"/>
                </a:cxn>
                <a:cxn ang="0">
                  <a:pos x="2" y="4"/>
                </a:cxn>
                <a:cxn ang="0">
                  <a:pos x="4" y="1"/>
                </a:cxn>
                <a:cxn ang="0">
                  <a:pos x="9" y="0"/>
                </a:cxn>
                <a:cxn ang="0">
                  <a:pos x="24" y="0"/>
                </a:cxn>
                <a:cxn ang="0">
                  <a:pos x="25" y="1"/>
                </a:cxn>
                <a:cxn ang="0">
                  <a:pos x="28" y="5"/>
                </a:cxn>
                <a:cxn ang="0">
                  <a:pos x="29" y="15"/>
                </a:cxn>
                <a:cxn ang="0">
                  <a:pos x="33" y="27"/>
                </a:cxn>
                <a:cxn ang="0">
                  <a:pos x="35" y="26"/>
                </a:cxn>
                <a:cxn ang="0">
                  <a:pos x="38" y="20"/>
                </a:cxn>
                <a:cxn ang="0">
                  <a:pos x="43" y="12"/>
                </a:cxn>
                <a:cxn ang="0">
                  <a:pos x="46" y="12"/>
                </a:cxn>
                <a:cxn ang="0">
                  <a:pos x="47" y="19"/>
                </a:cxn>
                <a:cxn ang="0">
                  <a:pos x="52" y="39"/>
                </a:cxn>
                <a:cxn ang="0">
                  <a:pos x="52" y="55"/>
                </a:cxn>
              </a:cxnLst>
              <a:rect l="0" t="0" r="r" b="b"/>
              <a:pathLst>
                <a:path w="53" h="56">
                  <a:moveTo>
                    <a:pt x="52" y="55"/>
                  </a:moveTo>
                  <a:lnTo>
                    <a:pt x="47" y="45"/>
                  </a:lnTo>
                  <a:lnTo>
                    <a:pt x="46" y="41"/>
                  </a:lnTo>
                  <a:lnTo>
                    <a:pt x="39" y="38"/>
                  </a:lnTo>
                  <a:lnTo>
                    <a:pt x="32" y="36"/>
                  </a:lnTo>
                  <a:lnTo>
                    <a:pt x="25" y="37"/>
                  </a:lnTo>
                  <a:lnTo>
                    <a:pt x="18" y="41"/>
                  </a:lnTo>
                  <a:lnTo>
                    <a:pt x="16" y="44"/>
                  </a:lnTo>
                  <a:lnTo>
                    <a:pt x="5" y="46"/>
                  </a:lnTo>
                  <a:lnTo>
                    <a:pt x="4" y="33"/>
                  </a:lnTo>
                  <a:lnTo>
                    <a:pt x="4" y="29"/>
                  </a:lnTo>
                  <a:lnTo>
                    <a:pt x="2" y="26"/>
                  </a:lnTo>
                  <a:lnTo>
                    <a:pt x="0" y="19"/>
                  </a:lnTo>
                  <a:lnTo>
                    <a:pt x="1" y="12"/>
                  </a:lnTo>
                  <a:lnTo>
                    <a:pt x="2" y="4"/>
                  </a:lnTo>
                  <a:lnTo>
                    <a:pt x="4" y="1"/>
                  </a:lnTo>
                  <a:lnTo>
                    <a:pt x="9" y="0"/>
                  </a:lnTo>
                  <a:lnTo>
                    <a:pt x="24" y="0"/>
                  </a:lnTo>
                  <a:lnTo>
                    <a:pt x="25" y="1"/>
                  </a:lnTo>
                  <a:lnTo>
                    <a:pt x="28" y="5"/>
                  </a:lnTo>
                  <a:lnTo>
                    <a:pt x="29" y="15"/>
                  </a:lnTo>
                  <a:lnTo>
                    <a:pt x="33" y="27"/>
                  </a:lnTo>
                  <a:lnTo>
                    <a:pt x="35" y="26"/>
                  </a:lnTo>
                  <a:lnTo>
                    <a:pt x="38" y="20"/>
                  </a:lnTo>
                  <a:lnTo>
                    <a:pt x="43" y="12"/>
                  </a:lnTo>
                  <a:lnTo>
                    <a:pt x="46" y="12"/>
                  </a:lnTo>
                  <a:lnTo>
                    <a:pt x="47" y="19"/>
                  </a:lnTo>
                  <a:lnTo>
                    <a:pt x="52" y="39"/>
                  </a:lnTo>
                  <a:lnTo>
                    <a:pt x="52" y="55"/>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17" name="Freeform 227"/>
            <p:cNvSpPr>
              <a:spLocks/>
            </p:cNvSpPr>
            <p:nvPr>
              <p:custDataLst>
                <p:tags r:id="rId218"/>
              </p:custDataLst>
            </p:nvPr>
          </p:nvSpPr>
          <p:spPr bwMode="gray">
            <a:xfrm>
              <a:off x="3392703" y="5523774"/>
              <a:ext cx="76799" cy="211198"/>
            </a:xfrm>
            <a:custGeom>
              <a:avLst/>
              <a:gdLst/>
              <a:ahLst/>
              <a:cxnLst>
                <a:cxn ang="0">
                  <a:pos x="61" y="153"/>
                </a:cxn>
                <a:cxn ang="0">
                  <a:pos x="37" y="169"/>
                </a:cxn>
                <a:cxn ang="0">
                  <a:pos x="24" y="167"/>
                </a:cxn>
                <a:cxn ang="0">
                  <a:pos x="24" y="136"/>
                </a:cxn>
                <a:cxn ang="0">
                  <a:pos x="7" y="106"/>
                </a:cxn>
                <a:cxn ang="0">
                  <a:pos x="4" y="102"/>
                </a:cxn>
                <a:cxn ang="0">
                  <a:pos x="1" y="93"/>
                </a:cxn>
                <a:cxn ang="0">
                  <a:pos x="2" y="88"/>
                </a:cxn>
                <a:cxn ang="0">
                  <a:pos x="1" y="77"/>
                </a:cxn>
                <a:cxn ang="0">
                  <a:pos x="0" y="72"/>
                </a:cxn>
                <a:cxn ang="0">
                  <a:pos x="1" y="70"/>
                </a:cxn>
                <a:cxn ang="0">
                  <a:pos x="4" y="71"/>
                </a:cxn>
                <a:cxn ang="0">
                  <a:pos x="6" y="72"/>
                </a:cxn>
                <a:cxn ang="0">
                  <a:pos x="8" y="72"/>
                </a:cxn>
                <a:cxn ang="0">
                  <a:pos x="8" y="69"/>
                </a:cxn>
                <a:cxn ang="0">
                  <a:pos x="5" y="57"/>
                </a:cxn>
                <a:cxn ang="0">
                  <a:pos x="5" y="55"/>
                </a:cxn>
                <a:cxn ang="0">
                  <a:pos x="7" y="55"/>
                </a:cxn>
                <a:cxn ang="0">
                  <a:pos x="15" y="60"/>
                </a:cxn>
                <a:cxn ang="0">
                  <a:pos x="20" y="57"/>
                </a:cxn>
                <a:cxn ang="0">
                  <a:pos x="20" y="55"/>
                </a:cxn>
                <a:cxn ang="0">
                  <a:pos x="24" y="53"/>
                </a:cxn>
                <a:cxn ang="0">
                  <a:pos x="27" y="49"/>
                </a:cxn>
                <a:cxn ang="0">
                  <a:pos x="34" y="34"/>
                </a:cxn>
                <a:cxn ang="0">
                  <a:pos x="35" y="30"/>
                </a:cxn>
                <a:cxn ang="0">
                  <a:pos x="38" y="27"/>
                </a:cxn>
                <a:cxn ang="0">
                  <a:pos x="51" y="24"/>
                </a:cxn>
                <a:cxn ang="0">
                  <a:pos x="63" y="0"/>
                </a:cxn>
                <a:cxn ang="0">
                  <a:pos x="71" y="8"/>
                </a:cxn>
                <a:cxn ang="0">
                  <a:pos x="79" y="19"/>
                </a:cxn>
                <a:cxn ang="0">
                  <a:pos x="83" y="34"/>
                </a:cxn>
                <a:cxn ang="0">
                  <a:pos x="79" y="37"/>
                </a:cxn>
                <a:cxn ang="0">
                  <a:pos x="74" y="48"/>
                </a:cxn>
                <a:cxn ang="0">
                  <a:pos x="70" y="70"/>
                </a:cxn>
                <a:cxn ang="0">
                  <a:pos x="74" y="77"/>
                </a:cxn>
                <a:cxn ang="0">
                  <a:pos x="80" y="80"/>
                </a:cxn>
                <a:cxn ang="0">
                  <a:pos x="89" y="79"/>
                </a:cxn>
                <a:cxn ang="0">
                  <a:pos x="98" y="83"/>
                </a:cxn>
                <a:cxn ang="0">
                  <a:pos x="94" y="99"/>
                </a:cxn>
                <a:cxn ang="0">
                  <a:pos x="91" y="99"/>
                </a:cxn>
                <a:cxn ang="0">
                  <a:pos x="83" y="104"/>
                </a:cxn>
                <a:cxn ang="0">
                  <a:pos x="79" y="115"/>
                </a:cxn>
                <a:cxn ang="0">
                  <a:pos x="81" y="136"/>
                </a:cxn>
                <a:cxn ang="0">
                  <a:pos x="78" y="141"/>
                </a:cxn>
                <a:cxn ang="0">
                  <a:pos x="77" y="146"/>
                </a:cxn>
                <a:cxn ang="0">
                  <a:pos x="79" y="156"/>
                </a:cxn>
                <a:cxn ang="0">
                  <a:pos x="79" y="167"/>
                </a:cxn>
                <a:cxn ang="0">
                  <a:pos x="81" y="176"/>
                </a:cxn>
                <a:cxn ang="0">
                  <a:pos x="85" y="186"/>
                </a:cxn>
                <a:cxn ang="0">
                  <a:pos x="83" y="210"/>
                </a:cxn>
                <a:cxn ang="0">
                  <a:pos x="82" y="217"/>
                </a:cxn>
                <a:cxn ang="0">
                  <a:pos x="83" y="223"/>
                </a:cxn>
                <a:cxn ang="0">
                  <a:pos x="81" y="243"/>
                </a:cxn>
                <a:cxn ang="0">
                  <a:pos x="74" y="271"/>
                </a:cxn>
                <a:cxn ang="0">
                  <a:pos x="70" y="261"/>
                </a:cxn>
                <a:cxn ang="0">
                  <a:pos x="70" y="246"/>
                </a:cxn>
                <a:cxn ang="0">
                  <a:pos x="71" y="224"/>
                </a:cxn>
                <a:cxn ang="0">
                  <a:pos x="73" y="196"/>
                </a:cxn>
                <a:cxn ang="0">
                  <a:pos x="70" y="172"/>
                </a:cxn>
                <a:cxn ang="0">
                  <a:pos x="67" y="161"/>
                </a:cxn>
                <a:cxn ang="0">
                  <a:pos x="61" y="153"/>
                </a:cxn>
              </a:cxnLst>
              <a:rect l="0" t="0" r="r" b="b"/>
              <a:pathLst>
                <a:path w="99" h="272">
                  <a:moveTo>
                    <a:pt x="61" y="153"/>
                  </a:moveTo>
                  <a:lnTo>
                    <a:pt x="37" y="169"/>
                  </a:lnTo>
                  <a:lnTo>
                    <a:pt x="24" y="167"/>
                  </a:lnTo>
                  <a:lnTo>
                    <a:pt x="24" y="136"/>
                  </a:lnTo>
                  <a:lnTo>
                    <a:pt x="7" y="106"/>
                  </a:lnTo>
                  <a:lnTo>
                    <a:pt x="4" y="102"/>
                  </a:lnTo>
                  <a:lnTo>
                    <a:pt x="1" y="93"/>
                  </a:lnTo>
                  <a:lnTo>
                    <a:pt x="2" y="88"/>
                  </a:lnTo>
                  <a:lnTo>
                    <a:pt x="1" y="77"/>
                  </a:lnTo>
                  <a:lnTo>
                    <a:pt x="0" y="72"/>
                  </a:lnTo>
                  <a:lnTo>
                    <a:pt x="1" y="70"/>
                  </a:lnTo>
                  <a:lnTo>
                    <a:pt x="4" y="71"/>
                  </a:lnTo>
                  <a:lnTo>
                    <a:pt x="6" y="72"/>
                  </a:lnTo>
                  <a:lnTo>
                    <a:pt x="8" y="72"/>
                  </a:lnTo>
                  <a:lnTo>
                    <a:pt x="8" y="69"/>
                  </a:lnTo>
                  <a:lnTo>
                    <a:pt x="5" y="57"/>
                  </a:lnTo>
                  <a:lnTo>
                    <a:pt x="5" y="55"/>
                  </a:lnTo>
                  <a:lnTo>
                    <a:pt x="7" y="55"/>
                  </a:lnTo>
                  <a:lnTo>
                    <a:pt x="15" y="60"/>
                  </a:lnTo>
                  <a:lnTo>
                    <a:pt x="20" y="57"/>
                  </a:lnTo>
                  <a:lnTo>
                    <a:pt x="20" y="55"/>
                  </a:lnTo>
                  <a:lnTo>
                    <a:pt x="24" y="53"/>
                  </a:lnTo>
                  <a:lnTo>
                    <a:pt x="27" y="49"/>
                  </a:lnTo>
                  <a:lnTo>
                    <a:pt x="34" y="34"/>
                  </a:lnTo>
                  <a:lnTo>
                    <a:pt x="35" y="30"/>
                  </a:lnTo>
                  <a:lnTo>
                    <a:pt x="38" y="27"/>
                  </a:lnTo>
                  <a:lnTo>
                    <a:pt x="51" y="24"/>
                  </a:lnTo>
                  <a:lnTo>
                    <a:pt x="63" y="0"/>
                  </a:lnTo>
                  <a:lnTo>
                    <a:pt x="71" y="8"/>
                  </a:lnTo>
                  <a:lnTo>
                    <a:pt x="79" y="19"/>
                  </a:lnTo>
                  <a:lnTo>
                    <a:pt x="83" y="34"/>
                  </a:lnTo>
                  <a:lnTo>
                    <a:pt x="79" y="37"/>
                  </a:lnTo>
                  <a:lnTo>
                    <a:pt x="74" y="48"/>
                  </a:lnTo>
                  <a:lnTo>
                    <a:pt x="70" y="70"/>
                  </a:lnTo>
                  <a:lnTo>
                    <a:pt x="74" y="77"/>
                  </a:lnTo>
                  <a:lnTo>
                    <a:pt x="80" y="80"/>
                  </a:lnTo>
                  <a:lnTo>
                    <a:pt x="89" y="79"/>
                  </a:lnTo>
                  <a:lnTo>
                    <a:pt x="98" y="83"/>
                  </a:lnTo>
                  <a:lnTo>
                    <a:pt x="94" y="99"/>
                  </a:lnTo>
                  <a:lnTo>
                    <a:pt x="91" y="99"/>
                  </a:lnTo>
                  <a:lnTo>
                    <a:pt x="83" y="104"/>
                  </a:lnTo>
                  <a:lnTo>
                    <a:pt x="79" y="115"/>
                  </a:lnTo>
                  <a:lnTo>
                    <a:pt x="81" y="136"/>
                  </a:lnTo>
                  <a:lnTo>
                    <a:pt x="78" y="141"/>
                  </a:lnTo>
                  <a:lnTo>
                    <a:pt x="77" y="146"/>
                  </a:lnTo>
                  <a:lnTo>
                    <a:pt x="79" y="156"/>
                  </a:lnTo>
                  <a:lnTo>
                    <a:pt x="79" y="167"/>
                  </a:lnTo>
                  <a:lnTo>
                    <a:pt x="81" y="176"/>
                  </a:lnTo>
                  <a:lnTo>
                    <a:pt x="85" y="186"/>
                  </a:lnTo>
                  <a:lnTo>
                    <a:pt x="83" y="210"/>
                  </a:lnTo>
                  <a:lnTo>
                    <a:pt x="82" y="217"/>
                  </a:lnTo>
                  <a:lnTo>
                    <a:pt x="83" y="223"/>
                  </a:lnTo>
                  <a:lnTo>
                    <a:pt x="81" y="243"/>
                  </a:lnTo>
                  <a:lnTo>
                    <a:pt x="74" y="271"/>
                  </a:lnTo>
                  <a:lnTo>
                    <a:pt x="70" y="261"/>
                  </a:lnTo>
                  <a:lnTo>
                    <a:pt x="70" y="246"/>
                  </a:lnTo>
                  <a:lnTo>
                    <a:pt x="71" y="224"/>
                  </a:lnTo>
                  <a:lnTo>
                    <a:pt x="73" y="196"/>
                  </a:lnTo>
                  <a:lnTo>
                    <a:pt x="70" y="172"/>
                  </a:lnTo>
                  <a:lnTo>
                    <a:pt x="67" y="161"/>
                  </a:lnTo>
                  <a:lnTo>
                    <a:pt x="61" y="153"/>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18" name="Freeform 228"/>
            <p:cNvSpPr>
              <a:spLocks/>
            </p:cNvSpPr>
            <p:nvPr>
              <p:custDataLst>
                <p:tags r:id="rId219"/>
              </p:custDataLst>
            </p:nvPr>
          </p:nvSpPr>
          <p:spPr bwMode="gray">
            <a:xfrm>
              <a:off x="3489502" y="5571774"/>
              <a:ext cx="69599" cy="129599"/>
            </a:xfrm>
            <a:custGeom>
              <a:avLst/>
              <a:gdLst/>
              <a:ahLst/>
              <a:cxnLst>
                <a:cxn ang="0">
                  <a:pos x="56" y="123"/>
                </a:cxn>
                <a:cxn ang="0">
                  <a:pos x="58" y="125"/>
                </a:cxn>
                <a:cxn ang="0">
                  <a:pos x="61" y="130"/>
                </a:cxn>
                <a:cxn ang="0">
                  <a:pos x="61" y="131"/>
                </a:cxn>
                <a:cxn ang="0">
                  <a:pos x="59" y="148"/>
                </a:cxn>
                <a:cxn ang="0">
                  <a:pos x="48" y="152"/>
                </a:cxn>
                <a:cxn ang="0">
                  <a:pos x="46" y="157"/>
                </a:cxn>
                <a:cxn ang="0">
                  <a:pos x="40" y="157"/>
                </a:cxn>
                <a:cxn ang="0">
                  <a:pos x="37" y="166"/>
                </a:cxn>
                <a:cxn ang="0">
                  <a:pos x="44" y="164"/>
                </a:cxn>
                <a:cxn ang="0">
                  <a:pos x="60" y="166"/>
                </a:cxn>
                <a:cxn ang="0">
                  <a:pos x="73" y="152"/>
                </a:cxn>
                <a:cxn ang="0">
                  <a:pos x="88" y="133"/>
                </a:cxn>
                <a:cxn ang="0">
                  <a:pos x="88" y="122"/>
                </a:cxn>
                <a:cxn ang="0">
                  <a:pos x="83" y="100"/>
                </a:cxn>
                <a:cxn ang="0">
                  <a:pos x="83" y="91"/>
                </a:cxn>
                <a:cxn ang="0">
                  <a:pos x="79" y="84"/>
                </a:cxn>
                <a:cxn ang="0">
                  <a:pos x="70" y="77"/>
                </a:cxn>
                <a:cxn ang="0">
                  <a:pos x="58" y="73"/>
                </a:cxn>
                <a:cxn ang="0">
                  <a:pos x="46" y="53"/>
                </a:cxn>
                <a:cxn ang="0">
                  <a:pos x="46" y="44"/>
                </a:cxn>
                <a:cxn ang="0">
                  <a:pos x="48" y="38"/>
                </a:cxn>
                <a:cxn ang="0">
                  <a:pos x="52" y="34"/>
                </a:cxn>
                <a:cxn ang="0">
                  <a:pos x="59" y="30"/>
                </a:cxn>
                <a:cxn ang="0">
                  <a:pos x="62" y="29"/>
                </a:cxn>
                <a:cxn ang="0">
                  <a:pos x="70" y="25"/>
                </a:cxn>
                <a:cxn ang="0">
                  <a:pos x="69" y="18"/>
                </a:cxn>
                <a:cxn ang="0">
                  <a:pos x="63" y="12"/>
                </a:cxn>
                <a:cxn ang="0">
                  <a:pos x="60" y="6"/>
                </a:cxn>
                <a:cxn ang="0">
                  <a:pos x="56" y="3"/>
                </a:cxn>
                <a:cxn ang="0">
                  <a:pos x="50" y="2"/>
                </a:cxn>
                <a:cxn ang="0">
                  <a:pos x="46" y="3"/>
                </a:cxn>
                <a:cxn ang="0">
                  <a:pos x="34" y="3"/>
                </a:cxn>
                <a:cxn ang="0">
                  <a:pos x="22" y="0"/>
                </a:cxn>
                <a:cxn ang="0">
                  <a:pos x="15" y="1"/>
                </a:cxn>
                <a:cxn ang="0">
                  <a:pos x="5" y="2"/>
                </a:cxn>
                <a:cxn ang="0">
                  <a:pos x="1" y="3"/>
                </a:cxn>
                <a:cxn ang="0">
                  <a:pos x="0" y="8"/>
                </a:cxn>
                <a:cxn ang="0">
                  <a:pos x="3" y="9"/>
                </a:cxn>
                <a:cxn ang="0">
                  <a:pos x="6" y="14"/>
                </a:cxn>
                <a:cxn ang="0">
                  <a:pos x="9" y="25"/>
                </a:cxn>
                <a:cxn ang="0">
                  <a:pos x="18" y="29"/>
                </a:cxn>
                <a:cxn ang="0">
                  <a:pos x="23" y="35"/>
                </a:cxn>
                <a:cxn ang="0">
                  <a:pos x="23" y="40"/>
                </a:cxn>
                <a:cxn ang="0">
                  <a:pos x="19" y="47"/>
                </a:cxn>
                <a:cxn ang="0">
                  <a:pos x="16" y="53"/>
                </a:cxn>
                <a:cxn ang="0">
                  <a:pos x="20" y="59"/>
                </a:cxn>
                <a:cxn ang="0">
                  <a:pos x="30" y="67"/>
                </a:cxn>
                <a:cxn ang="0">
                  <a:pos x="49" y="87"/>
                </a:cxn>
                <a:cxn ang="0">
                  <a:pos x="52" y="96"/>
                </a:cxn>
                <a:cxn ang="0">
                  <a:pos x="55" y="105"/>
                </a:cxn>
                <a:cxn ang="0">
                  <a:pos x="56" y="117"/>
                </a:cxn>
                <a:cxn ang="0">
                  <a:pos x="56" y="123"/>
                </a:cxn>
              </a:cxnLst>
              <a:rect l="0" t="0" r="r" b="b"/>
              <a:pathLst>
                <a:path w="89" h="167">
                  <a:moveTo>
                    <a:pt x="56" y="123"/>
                  </a:moveTo>
                  <a:lnTo>
                    <a:pt x="58" y="125"/>
                  </a:lnTo>
                  <a:lnTo>
                    <a:pt x="61" y="130"/>
                  </a:lnTo>
                  <a:lnTo>
                    <a:pt x="61" y="131"/>
                  </a:lnTo>
                  <a:lnTo>
                    <a:pt x="59" y="148"/>
                  </a:lnTo>
                  <a:lnTo>
                    <a:pt x="48" y="152"/>
                  </a:lnTo>
                  <a:lnTo>
                    <a:pt x="46" y="157"/>
                  </a:lnTo>
                  <a:lnTo>
                    <a:pt x="40" y="157"/>
                  </a:lnTo>
                  <a:lnTo>
                    <a:pt x="37" y="166"/>
                  </a:lnTo>
                  <a:lnTo>
                    <a:pt x="44" y="164"/>
                  </a:lnTo>
                  <a:lnTo>
                    <a:pt x="60" y="166"/>
                  </a:lnTo>
                  <a:lnTo>
                    <a:pt x="73" y="152"/>
                  </a:lnTo>
                  <a:lnTo>
                    <a:pt x="88" y="133"/>
                  </a:lnTo>
                  <a:lnTo>
                    <a:pt x="88" y="122"/>
                  </a:lnTo>
                  <a:lnTo>
                    <a:pt x="83" y="100"/>
                  </a:lnTo>
                  <a:lnTo>
                    <a:pt x="83" y="91"/>
                  </a:lnTo>
                  <a:lnTo>
                    <a:pt x="79" y="84"/>
                  </a:lnTo>
                  <a:lnTo>
                    <a:pt x="70" y="77"/>
                  </a:lnTo>
                  <a:lnTo>
                    <a:pt x="58" y="73"/>
                  </a:lnTo>
                  <a:lnTo>
                    <a:pt x="46" y="53"/>
                  </a:lnTo>
                  <a:lnTo>
                    <a:pt x="46" y="44"/>
                  </a:lnTo>
                  <a:lnTo>
                    <a:pt x="48" y="38"/>
                  </a:lnTo>
                  <a:lnTo>
                    <a:pt x="52" y="34"/>
                  </a:lnTo>
                  <a:lnTo>
                    <a:pt x="59" y="30"/>
                  </a:lnTo>
                  <a:lnTo>
                    <a:pt x="62" y="29"/>
                  </a:lnTo>
                  <a:lnTo>
                    <a:pt x="70" y="25"/>
                  </a:lnTo>
                  <a:lnTo>
                    <a:pt x="69" y="18"/>
                  </a:lnTo>
                  <a:lnTo>
                    <a:pt x="63" y="12"/>
                  </a:lnTo>
                  <a:lnTo>
                    <a:pt x="60" y="6"/>
                  </a:lnTo>
                  <a:lnTo>
                    <a:pt x="56" y="3"/>
                  </a:lnTo>
                  <a:lnTo>
                    <a:pt x="50" y="2"/>
                  </a:lnTo>
                  <a:lnTo>
                    <a:pt x="46" y="3"/>
                  </a:lnTo>
                  <a:lnTo>
                    <a:pt x="34" y="3"/>
                  </a:lnTo>
                  <a:lnTo>
                    <a:pt x="22" y="0"/>
                  </a:lnTo>
                  <a:lnTo>
                    <a:pt x="15" y="1"/>
                  </a:lnTo>
                  <a:lnTo>
                    <a:pt x="5" y="2"/>
                  </a:lnTo>
                  <a:lnTo>
                    <a:pt x="1" y="3"/>
                  </a:lnTo>
                  <a:lnTo>
                    <a:pt x="0" y="8"/>
                  </a:lnTo>
                  <a:lnTo>
                    <a:pt x="3" y="9"/>
                  </a:lnTo>
                  <a:lnTo>
                    <a:pt x="6" y="14"/>
                  </a:lnTo>
                  <a:lnTo>
                    <a:pt x="9" y="25"/>
                  </a:lnTo>
                  <a:lnTo>
                    <a:pt x="18" y="29"/>
                  </a:lnTo>
                  <a:lnTo>
                    <a:pt x="23" y="35"/>
                  </a:lnTo>
                  <a:lnTo>
                    <a:pt x="23" y="40"/>
                  </a:lnTo>
                  <a:lnTo>
                    <a:pt x="19" y="47"/>
                  </a:lnTo>
                  <a:lnTo>
                    <a:pt x="16" y="53"/>
                  </a:lnTo>
                  <a:lnTo>
                    <a:pt x="20" y="59"/>
                  </a:lnTo>
                  <a:lnTo>
                    <a:pt x="30" y="67"/>
                  </a:lnTo>
                  <a:lnTo>
                    <a:pt x="49" y="87"/>
                  </a:lnTo>
                  <a:lnTo>
                    <a:pt x="52" y="96"/>
                  </a:lnTo>
                  <a:lnTo>
                    <a:pt x="55" y="105"/>
                  </a:lnTo>
                  <a:lnTo>
                    <a:pt x="56" y="117"/>
                  </a:lnTo>
                  <a:lnTo>
                    <a:pt x="56" y="123"/>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19" name="Freeform 229"/>
            <p:cNvSpPr>
              <a:spLocks/>
            </p:cNvSpPr>
            <p:nvPr>
              <p:custDataLst>
                <p:tags r:id="rId220"/>
              </p:custDataLst>
            </p:nvPr>
          </p:nvSpPr>
          <p:spPr bwMode="gray">
            <a:xfrm>
              <a:off x="3451103" y="5599773"/>
              <a:ext cx="63999" cy="160798"/>
            </a:xfrm>
            <a:custGeom>
              <a:avLst/>
              <a:gdLst/>
              <a:ahLst/>
              <a:cxnLst>
                <a:cxn ang="0">
                  <a:pos x="19" y="0"/>
                </a:cxn>
                <a:cxn ang="0">
                  <a:pos x="16" y="0"/>
                </a:cxn>
                <a:cxn ang="0">
                  <a:pos x="8" y="5"/>
                </a:cxn>
                <a:cxn ang="0">
                  <a:pos x="4" y="16"/>
                </a:cxn>
                <a:cxn ang="0">
                  <a:pos x="6" y="37"/>
                </a:cxn>
                <a:cxn ang="0">
                  <a:pos x="3" y="41"/>
                </a:cxn>
                <a:cxn ang="0">
                  <a:pos x="2" y="47"/>
                </a:cxn>
                <a:cxn ang="0">
                  <a:pos x="4" y="57"/>
                </a:cxn>
                <a:cxn ang="0">
                  <a:pos x="4" y="68"/>
                </a:cxn>
                <a:cxn ang="0">
                  <a:pos x="6" y="77"/>
                </a:cxn>
                <a:cxn ang="0">
                  <a:pos x="10" y="87"/>
                </a:cxn>
                <a:cxn ang="0">
                  <a:pos x="8" y="111"/>
                </a:cxn>
                <a:cxn ang="0">
                  <a:pos x="7" y="117"/>
                </a:cxn>
                <a:cxn ang="0">
                  <a:pos x="8" y="124"/>
                </a:cxn>
                <a:cxn ang="0">
                  <a:pos x="6" y="144"/>
                </a:cxn>
                <a:cxn ang="0">
                  <a:pos x="0" y="171"/>
                </a:cxn>
                <a:cxn ang="0">
                  <a:pos x="0" y="174"/>
                </a:cxn>
                <a:cxn ang="0">
                  <a:pos x="10" y="189"/>
                </a:cxn>
                <a:cxn ang="0">
                  <a:pos x="24" y="198"/>
                </a:cxn>
                <a:cxn ang="0">
                  <a:pos x="40" y="196"/>
                </a:cxn>
                <a:cxn ang="0">
                  <a:pos x="50" y="205"/>
                </a:cxn>
                <a:cxn ang="0">
                  <a:pos x="56" y="203"/>
                </a:cxn>
                <a:cxn ang="0">
                  <a:pos x="45" y="188"/>
                </a:cxn>
                <a:cxn ang="0">
                  <a:pos x="21" y="166"/>
                </a:cxn>
                <a:cxn ang="0">
                  <a:pos x="16" y="156"/>
                </a:cxn>
                <a:cxn ang="0">
                  <a:pos x="14" y="145"/>
                </a:cxn>
                <a:cxn ang="0">
                  <a:pos x="15" y="128"/>
                </a:cxn>
                <a:cxn ang="0">
                  <a:pos x="20" y="111"/>
                </a:cxn>
                <a:cxn ang="0">
                  <a:pos x="24" y="87"/>
                </a:cxn>
                <a:cxn ang="0">
                  <a:pos x="25" y="83"/>
                </a:cxn>
                <a:cxn ang="0">
                  <a:pos x="27" y="81"/>
                </a:cxn>
                <a:cxn ang="0">
                  <a:pos x="30" y="80"/>
                </a:cxn>
                <a:cxn ang="0">
                  <a:pos x="32" y="91"/>
                </a:cxn>
                <a:cxn ang="0">
                  <a:pos x="41" y="106"/>
                </a:cxn>
                <a:cxn ang="0">
                  <a:pos x="48" y="113"/>
                </a:cxn>
                <a:cxn ang="0">
                  <a:pos x="45" y="100"/>
                </a:cxn>
                <a:cxn ang="0">
                  <a:pos x="48" y="89"/>
                </a:cxn>
                <a:cxn ang="0">
                  <a:pos x="54" y="81"/>
                </a:cxn>
                <a:cxn ang="0">
                  <a:pos x="60" y="79"/>
                </a:cxn>
                <a:cxn ang="0">
                  <a:pos x="72" y="79"/>
                </a:cxn>
                <a:cxn ang="0">
                  <a:pos x="79" y="81"/>
                </a:cxn>
                <a:cxn ang="0">
                  <a:pos x="81" y="74"/>
                </a:cxn>
                <a:cxn ang="0">
                  <a:pos x="78" y="59"/>
                </a:cxn>
                <a:cxn ang="0">
                  <a:pos x="75" y="50"/>
                </a:cxn>
                <a:cxn ang="0">
                  <a:pos x="62" y="31"/>
                </a:cxn>
                <a:cxn ang="0">
                  <a:pos x="56" y="28"/>
                </a:cxn>
                <a:cxn ang="0">
                  <a:pos x="52" y="28"/>
                </a:cxn>
                <a:cxn ang="0">
                  <a:pos x="48" y="30"/>
                </a:cxn>
                <a:cxn ang="0">
                  <a:pos x="41" y="34"/>
                </a:cxn>
                <a:cxn ang="0">
                  <a:pos x="37" y="33"/>
                </a:cxn>
                <a:cxn ang="0">
                  <a:pos x="40" y="24"/>
                </a:cxn>
                <a:cxn ang="0">
                  <a:pos x="41" y="15"/>
                </a:cxn>
                <a:cxn ang="0">
                  <a:pos x="39" y="8"/>
                </a:cxn>
                <a:cxn ang="0">
                  <a:pos x="29" y="8"/>
                </a:cxn>
                <a:cxn ang="0">
                  <a:pos x="26" y="0"/>
                </a:cxn>
                <a:cxn ang="0">
                  <a:pos x="19" y="0"/>
                </a:cxn>
              </a:cxnLst>
              <a:rect l="0" t="0" r="r" b="b"/>
              <a:pathLst>
                <a:path w="82" h="206">
                  <a:moveTo>
                    <a:pt x="19" y="0"/>
                  </a:moveTo>
                  <a:lnTo>
                    <a:pt x="16" y="0"/>
                  </a:lnTo>
                  <a:lnTo>
                    <a:pt x="8" y="5"/>
                  </a:lnTo>
                  <a:lnTo>
                    <a:pt x="4" y="16"/>
                  </a:lnTo>
                  <a:lnTo>
                    <a:pt x="6" y="37"/>
                  </a:lnTo>
                  <a:lnTo>
                    <a:pt x="3" y="41"/>
                  </a:lnTo>
                  <a:lnTo>
                    <a:pt x="2" y="47"/>
                  </a:lnTo>
                  <a:lnTo>
                    <a:pt x="4" y="57"/>
                  </a:lnTo>
                  <a:lnTo>
                    <a:pt x="4" y="68"/>
                  </a:lnTo>
                  <a:lnTo>
                    <a:pt x="6" y="77"/>
                  </a:lnTo>
                  <a:lnTo>
                    <a:pt x="10" y="87"/>
                  </a:lnTo>
                  <a:lnTo>
                    <a:pt x="8" y="111"/>
                  </a:lnTo>
                  <a:lnTo>
                    <a:pt x="7" y="117"/>
                  </a:lnTo>
                  <a:lnTo>
                    <a:pt x="8" y="124"/>
                  </a:lnTo>
                  <a:lnTo>
                    <a:pt x="6" y="144"/>
                  </a:lnTo>
                  <a:lnTo>
                    <a:pt x="0" y="171"/>
                  </a:lnTo>
                  <a:lnTo>
                    <a:pt x="0" y="174"/>
                  </a:lnTo>
                  <a:lnTo>
                    <a:pt x="10" y="189"/>
                  </a:lnTo>
                  <a:lnTo>
                    <a:pt x="24" y="198"/>
                  </a:lnTo>
                  <a:lnTo>
                    <a:pt x="40" y="196"/>
                  </a:lnTo>
                  <a:lnTo>
                    <a:pt x="50" y="205"/>
                  </a:lnTo>
                  <a:lnTo>
                    <a:pt x="56" y="203"/>
                  </a:lnTo>
                  <a:lnTo>
                    <a:pt x="45" y="188"/>
                  </a:lnTo>
                  <a:lnTo>
                    <a:pt x="21" y="166"/>
                  </a:lnTo>
                  <a:lnTo>
                    <a:pt x="16" y="156"/>
                  </a:lnTo>
                  <a:lnTo>
                    <a:pt x="14" y="145"/>
                  </a:lnTo>
                  <a:lnTo>
                    <a:pt x="15" y="128"/>
                  </a:lnTo>
                  <a:lnTo>
                    <a:pt x="20" y="111"/>
                  </a:lnTo>
                  <a:lnTo>
                    <a:pt x="24" y="87"/>
                  </a:lnTo>
                  <a:lnTo>
                    <a:pt x="25" y="83"/>
                  </a:lnTo>
                  <a:lnTo>
                    <a:pt x="27" y="81"/>
                  </a:lnTo>
                  <a:lnTo>
                    <a:pt x="30" y="80"/>
                  </a:lnTo>
                  <a:lnTo>
                    <a:pt x="32" y="91"/>
                  </a:lnTo>
                  <a:lnTo>
                    <a:pt x="41" y="106"/>
                  </a:lnTo>
                  <a:lnTo>
                    <a:pt x="48" y="113"/>
                  </a:lnTo>
                  <a:lnTo>
                    <a:pt x="45" y="100"/>
                  </a:lnTo>
                  <a:lnTo>
                    <a:pt x="48" y="89"/>
                  </a:lnTo>
                  <a:lnTo>
                    <a:pt x="54" y="81"/>
                  </a:lnTo>
                  <a:lnTo>
                    <a:pt x="60" y="79"/>
                  </a:lnTo>
                  <a:lnTo>
                    <a:pt x="72" y="79"/>
                  </a:lnTo>
                  <a:lnTo>
                    <a:pt x="79" y="81"/>
                  </a:lnTo>
                  <a:lnTo>
                    <a:pt x="81" y="74"/>
                  </a:lnTo>
                  <a:lnTo>
                    <a:pt x="78" y="59"/>
                  </a:lnTo>
                  <a:lnTo>
                    <a:pt x="75" y="50"/>
                  </a:lnTo>
                  <a:lnTo>
                    <a:pt x="62" y="31"/>
                  </a:lnTo>
                  <a:lnTo>
                    <a:pt x="56" y="28"/>
                  </a:lnTo>
                  <a:lnTo>
                    <a:pt x="52" y="28"/>
                  </a:lnTo>
                  <a:lnTo>
                    <a:pt x="48" y="30"/>
                  </a:lnTo>
                  <a:lnTo>
                    <a:pt x="41" y="34"/>
                  </a:lnTo>
                  <a:lnTo>
                    <a:pt x="37" y="33"/>
                  </a:lnTo>
                  <a:lnTo>
                    <a:pt x="40" y="24"/>
                  </a:lnTo>
                  <a:lnTo>
                    <a:pt x="41" y="15"/>
                  </a:lnTo>
                  <a:lnTo>
                    <a:pt x="39" y="8"/>
                  </a:lnTo>
                  <a:lnTo>
                    <a:pt x="29" y="8"/>
                  </a:lnTo>
                  <a:lnTo>
                    <a:pt x="26" y="0"/>
                  </a:lnTo>
                  <a:lnTo>
                    <a:pt x="19"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20" name="Freeform 230"/>
            <p:cNvSpPr>
              <a:spLocks/>
            </p:cNvSpPr>
            <p:nvPr>
              <p:custDataLst>
                <p:tags r:id="rId221"/>
              </p:custDataLst>
            </p:nvPr>
          </p:nvSpPr>
          <p:spPr bwMode="gray">
            <a:xfrm>
              <a:off x="3350304" y="5514974"/>
              <a:ext cx="55199" cy="30400"/>
            </a:xfrm>
            <a:custGeom>
              <a:avLst/>
              <a:gdLst/>
              <a:ahLst/>
              <a:cxnLst>
                <a:cxn ang="0">
                  <a:pos x="56" y="38"/>
                </a:cxn>
                <a:cxn ang="0">
                  <a:pos x="35" y="35"/>
                </a:cxn>
                <a:cxn ang="0">
                  <a:pos x="9" y="35"/>
                </a:cxn>
                <a:cxn ang="0">
                  <a:pos x="3" y="36"/>
                </a:cxn>
                <a:cxn ang="0">
                  <a:pos x="0" y="35"/>
                </a:cxn>
                <a:cxn ang="0">
                  <a:pos x="1" y="30"/>
                </a:cxn>
                <a:cxn ang="0">
                  <a:pos x="4" y="15"/>
                </a:cxn>
                <a:cxn ang="0">
                  <a:pos x="13" y="6"/>
                </a:cxn>
                <a:cxn ang="0">
                  <a:pos x="22" y="1"/>
                </a:cxn>
                <a:cxn ang="0">
                  <a:pos x="32" y="0"/>
                </a:cxn>
                <a:cxn ang="0">
                  <a:pos x="56" y="2"/>
                </a:cxn>
                <a:cxn ang="0">
                  <a:pos x="65" y="4"/>
                </a:cxn>
                <a:cxn ang="0">
                  <a:pos x="70" y="10"/>
                </a:cxn>
                <a:cxn ang="0">
                  <a:pos x="56" y="38"/>
                </a:cxn>
              </a:cxnLst>
              <a:rect l="0" t="0" r="r" b="b"/>
              <a:pathLst>
                <a:path w="71" h="39">
                  <a:moveTo>
                    <a:pt x="56" y="38"/>
                  </a:moveTo>
                  <a:lnTo>
                    <a:pt x="35" y="35"/>
                  </a:lnTo>
                  <a:lnTo>
                    <a:pt x="9" y="35"/>
                  </a:lnTo>
                  <a:lnTo>
                    <a:pt x="3" y="36"/>
                  </a:lnTo>
                  <a:lnTo>
                    <a:pt x="0" y="35"/>
                  </a:lnTo>
                  <a:lnTo>
                    <a:pt x="1" y="30"/>
                  </a:lnTo>
                  <a:lnTo>
                    <a:pt x="4" y="15"/>
                  </a:lnTo>
                  <a:lnTo>
                    <a:pt x="13" y="6"/>
                  </a:lnTo>
                  <a:lnTo>
                    <a:pt x="22" y="1"/>
                  </a:lnTo>
                  <a:lnTo>
                    <a:pt x="32" y="0"/>
                  </a:lnTo>
                  <a:lnTo>
                    <a:pt x="56" y="2"/>
                  </a:lnTo>
                  <a:lnTo>
                    <a:pt x="65" y="4"/>
                  </a:lnTo>
                  <a:lnTo>
                    <a:pt x="70" y="10"/>
                  </a:lnTo>
                  <a:lnTo>
                    <a:pt x="56" y="38"/>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21" name="Freeform 231"/>
            <p:cNvSpPr>
              <a:spLocks/>
            </p:cNvSpPr>
            <p:nvPr>
              <p:custDataLst>
                <p:tags r:id="rId222"/>
              </p:custDataLst>
            </p:nvPr>
          </p:nvSpPr>
          <p:spPr bwMode="gray">
            <a:xfrm>
              <a:off x="3271905" y="5496575"/>
              <a:ext cx="75999" cy="41600"/>
            </a:xfrm>
            <a:custGeom>
              <a:avLst/>
              <a:gdLst/>
              <a:ahLst/>
              <a:cxnLst>
                <a:cxn ang="0">
                  <a:pos x="7" y="0"/>
                </a:cxn>
                <a:cxn ang="0">
                  <a:pos x="1" y="5"/>
                </a:cxn>
                <a:cxn ang="0">
                  <a:pos x="0" y="12"/>
                </a:cxn>
                <a:cxn ang="0">
                  <a:pos x="7" y="19"/>
                </a:cxn>
                <a:cxn ang="0">
                  <a:pos x="12" y="26"/>
                </a:cxn>
                <a:cxn ang="0">
                  <a:pos x="18" y="32"/>
                </a:cxn>
                <a:cxn ang="0">
                  <a:pos x="33" y="38"/>
                </a:cxn>
                <a:cxn ang="0">
                  <a:pos x="57" y="45"/>
                </a:cxn>
                <a:cxn ang="0">
                  <a:pos x="94" y="52"/>
                </a:cxn>
                <a:cxn ang="0">
                  <a:pos x="97" y="34"/>
                </a:cxn>
                <a:cxn ang="0">
                  <a:pos x="80" y="30"/>
                </a:cxn>
                <a:cxn ang="0">
                  <a:pos x="34" y="21"/>
                </a:cxn>
                <a:cxn ang="0">
                  <a:pos x="24" y="12"/>
                </a:cxn>
                <a:cxn ang="0">
                  <a:pos x="7" y="0"/>
                </a:cxn>
              </a:cxnLst>
              <a:rect l="0" t="0" r="r" b="b"/>
              <a:pathLst>
                <a:path w="98" h="53">
                  <a:moveTo>
                    <a:pt x="7" y="0"/>
                  </a:moveTo>
                  <a:lnTo>
                    <a:pt x="1" y="5"/>
                  </a:lnTo>
                  <a:lnTo>
                    <a:pt x="0" y="12"/>
                  </a:lnTo>
                  <a:lnTo>
                    <a:pt x="7" y="19"/>
                  </a:lnTo>
                  <a:lnTo>
                    <a:pt x="12" y="26"/>
                  </a:lnTo>
                  <a:lnTo>
                    <a:pt x="18" y="32"/>
                  </a:lnTo>
                  <a:lnTo>
                    <a:pt x="33" y="38"/>
                  </a:lnTo>
                  <a:lnTo>
                    <a:pt x="57" y="45"/>
                  </a:lnTo>
                  <a:lnTo>
                    <a:pt x="94" y="52"/>
                  </a:lnTo>
                  <a:lnTo>
                    <a:pt x="97" y="34"/>
                  </a:lnTo>
                  <a:lnTo>
                    <a:pt x="80" y="30"/>
                  </a:lnTo>
                  <a:lnTo>
                    <a:pt x="34" y="21"/>
                  </a:lnTo>
                  <a:lnTo>
                    <a:pt x="24" y="12"/>
                  </a:lnTo>
                  <a:lnTo>
                    <a:pt x="7"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22" name="Freeform 232"/>
            <p:cNvSpPr>
              <a:spLocks/>
            </p:cNvSpPr>
            <p:nvPr>
              <p:custDataLst>
                <p:tags r:id="rId223"/>
              </p:custDataLst>
            </p:nvPr>
          </p:nvSpPr>
          <p:spPr bwMode="gray">
            <a:xfrm>
              <a:off x="3695100" y="5306177"/>
              <a:ext cx="88799" cy="132799"/>
            </a:xfrm>
            <a:custGeom>
              <a:avLst/>
              <a:gdLst/>
              <a:ahLst/>
              <a:cxnLst>
                <a:cxn ang="0">
                  <a:pos x="114" y="0"/>
                </a:cxn>
                <a:cxn ang="0">
                  <a:pos x="73" y="33"/>
                </a:cxn>
                <a:cxn ang="0">
                  <a:pos x="59" y="44"/>
                </a:cxn>
                <a:cxn ang="0">
                  <a:pos x="51" y="47"/>
                </a:cxn>
                <a:cxn ang="0">
                  <a:pos x="20" y="45"/>
                </a:cxn>
                <a:cxn ang="0">
                  <a:pos x="16" y="47"/>
                </a:cxn>
                <a:cxn ang="0">
                  <a:pos x="15" y="54"/>
                </a:cxn>
                <a:cxn ang="0">
                  <a:pos x="17" y="65"/>
                </a:cxn>
                <a:cxn ang="0">
                  <a:pos x="14" y="69"/>
                </a:cxn>
                <a:cxn ang="0">
                  <a:pos x="7" y="70"/>
                </a:cxn>
                <a:cxn ang="0">
                  <a:pos x="0" y="68"/>
                </a:cxn>
                <a:cxn ang="0">
                  <a:pos x="0" y="90"/>
                </a:cxn>
                <a:cxn ang="0">
                  <a:pos x="10" y="88"/>
                </a:cxn>
                <a:cxn ang="0">
                  <a:pos x="21" y="96"/>
                </a:cxn>
                <a:cxn ang="0">
                  <a:pos x="15" y="110"/>
                </a:cxn>
                <a:cxn ang="0">
                  <a:pos x="21" y="117"/>
                </a:cxn>
                <a:cxn ang="0">
                  <a:pos x="35" y="123"/>
                </a:cxn>
                <a:cxn ang="0">
                  <a:pos x="41" y="129"/>
                </a:cxn>
                <a:cxn ang="0">
                  <a:pos x="41" y="132"/>
                </a:cxn>
                <a:cxn ang="0">
                  <a:pos x="39" y="154"/>
                </a:cxn>
                <a:cxn ang="0">
                  <a:pos x="40" y="162"/>
                </a:cxn>
                <a:cxn ang="0">
                  <a:pos x="44" y="166"/>
                </a:cxn>
                <a:cxn ang="0">
                  <a:pos x="58" y="170"/>
                </a:cxn>
                <a:cxn ang="0">
                  <a:pos x="64" y="167"/>
                </a:cxn>
                <a:cxn ang="0">
                  <a:pos x="69" y="164"/>
                </a:cxn>
                <a:cxn ang="0">
                  <a:pos x="74" y="157"/>
                </a:cxn>
                <a:cxn ang="0">
                  <a:pos x="76" y="134"/>
                </a:cxn>
                <a:cxn ang="0">
                  <a:pos x="74" y="119"/>
                </a:cxn>
                <a:cxn ang="0">
                  <a:pos x="69" y="109"/>
                </a:cxn>
                <a:cxn ang="0">
                  <a:pos x="60" y="104"/>
                </a:cxn>
                <a:cxn ang="0">
                  <a:pos x="52" y="92"/>
                </a:cxn>
                <a:cxn ang="0">
                  <a:pos x="52" y="86"/>
                </a:cxn>
                <a:cxn ang="0">
                  <a:pos x="58" y="82"/>
                </a:cxn>
                <a:cxn ang="0">
                  <a:pos x="95" y="41"/>
                </a:cxn>
                <a:cxn ang="0">
                  <a:pos x="112" y="7"/>
                </a:cxn>
                <a:cxn ang="0">
                  <a:pos x="114" y="0"/>
                </a:cxn>
              </a:cxnLst>
              <a:rect l="0" t="0" r="r" b="b"/>
              <a:pathLst>
                <a:path w="115" h="171">
                  <a:moveTo>
                    <a:pt x="114" y="0"/>
                  </a:moveTo>
                  <a:lnTo>
                    <a:pt x="73" y="33"/>
                  </a:lnTo>
                  <a:lnTo>
                    <a:pt x="59" y="44"/>
                  </a:lnTo>
                  <a:lnTo>
                    <a:pt x="51" y="47"/>
                  </a:lnTo>
                  <a:lnTo>
                    <a:pt x="20" y="45"/>
                  </a:lnTo>
                  <a:lnTo>
                    <a:pt x="16" y="47"/>
                  </a:lnTo>
                  <a:lnTo>
                    <a:pt x="15" y="54"/>
                  </a:lnTo>
                  <a:lnTo>
                    <a:pt x="17" y="65"/>
                  </a:lnTo>
                  <a:lnTo>
                    <a:pt x="14" y="69"/>
                  </a:lnTo>
                  <a:lnTo>
                    <a:pt x="7" y="70"/>
                  </a:lnTo>
                  <a:lnTo>
                    <a:pt x="0" y="68"/>
                  </a:lnTo>
                  <a:lnTo>
                    <a:pt x="0" y="90"/>
                  </a:lnTo>
                  <a:lnTo>
                    <a:pt x="10" y="88"/>
                  </a:lnTo>
                  <a:lnTo>
                    <a:pt x="21" y="96"/>
                  </a:lnTo>
                  <a:lnTo>
                    <a:pt x="15" y="110"/>
                  </a:lnTo>
                  <a:lnTo>
                    <a:pt x="21" y="117"/>
                  </a:lnTo>
                  <a:lnTo>
                    <a:pt x="35" y="123"/>
                  </a:lnTo>
                  <a:lnTo>
                    <a:pt x="41" y="129"/>
                  </a:lnTo>
                  <a:lnTo>
                    <a:pt x="41" y="132"/>
                  </a:lnTo>
                  <a:lnTo>
                    <a:pt x="39" y="154"/>
                  </a:lnTo>
                  <a:lnTo>
                    <a:pt x="40" y="162"/>
                  </a:lnTo>
                  <a:lnTo>
                    <a:pt x="44" y="166"/>
                  </a:lnTo>
                  <a:lnTo>
                    <a:pt x="58" y="170"/>
                  </a:lnTo>
                  <a:lnTo>
                    <a:pt x="64" y="167"/>
                  </a:lnTo>
                  <a:lnTo>
                    <a:pt x="69" y="164"/>
                  </a:lnTo>
                  <a:lnTo>
                    <a:pt x="74" y="157"/>
                  </a:lnTo>
                  <a:lnTo>
                    <a:pt x="76" y="134"/>
                  </a:lnTo>
                  <a:lnTo>
                    <a:pt x="74" y="119"/>
                  </a:lnTo>
                  <a:lnTo>
                    <a:pt x="69" y="109"/>
                  </a:lnTo>
                  <a:lnTo>
                    <a:pt x="60" y="104"/>
                  </a:lnTo>
                  <a:lnTo>
                    <a:pt x="52" y="92"/>
                  </a:lnTo>
                  <a:lnTo>
                    <a:pt x="52" y="86"/>
                  </a:lnTo>
                  <a:lnTo>
                    <a:pt x="58" y="82"/>
                  </a:lnTo>
                  <a:lnTo>
                    <a:pt x="95" y="41"/>
                  </a:lnTo>
                  <a:lnTo>
                    <a:pt x="112" y="7"/>
                  </a:lnTo>
                  <a:lnTo>
                    <a:pt x="114"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23" name="Freeform 233"/>
            <p:cNvSpPr>
              <a:spLocks/>
            </p:cNvSpPr>
            <p:nvPr>
              <p:custDataLst>
                <p:tags r:id="rId224"/>
              </p:custDataLst>
            </p:nvPr>
          </p:nvSpPr>
          <p:spPr bwMode="gray">
            <a:xfrm>
              <a:off x="3359104" y="5218178"/>
              <a:ext cx="324796" cy="134399"/>
            </a:xfrm>
            <a:custGeom>
              <a:avLst/>
              <a:gdLst/>
              <a:ahLst/>
              <a:cxnLst>
                <a:cxn ang="0">
                  <a:pos x="24" y="19"/>
                </a:cxn>
                <a:cxn ang="0">
                  <a:pos x="38" y="9"/>
                </a:cxn>
                <a:cxn ang="0">
                  <a:pos x="66" y="14"/>
                </a:cxn>
                <a:cxn ang="0">
                  <a:pos x="85" y="24"/>
                </a:cxn>
                <a:cxn ang="0">
                  <a:pos x="110" y="38"/>
                </a:cxn>
                <a:cxn ang="0">
                  <a:pos x="117" y="27"/>
                </a:cxn>
                <a:cxn ang="0">
                  <a:pos x="130" y="18"/>
                </a:cxn>
                <a:cxn ang="0">
                  <a:pos x="152" y="0"/>
                </a:cxn>
                <a:cxn ang="0">
                  <a:pos x="182" y="4"/>
                </a:cxn>
                <a:cxn ang="0">
                  <a:pos x="209" y="3"/>
                </a:cxn>
                <a:cxn ang="0">
                  <a:pos x="250" y="24"/>
                </a:cxn>
                <a:cxn ang="0">
                  <a:pos x="271" y="26"/>
                </a:cxn>
                <a:cxn ang="0">
                  <a:pos x="308" y="14"/>
                </a:cxn>
                <a:cxn ang="0">
                  <a:pos x="320" y="2"/>
                </a:cxn>
                <a:cxn ang="0">
                  <a:pos x="343" y="7"/>
                </a:cxn>
                <a:cxn ang="0">
                  <a:pos x="374" y="22"/>
                </a:cxn>
                <a:cxn ang="0">
                  <a:pos x="396" y="59"/>
                </a:cxn>
                <a:cxn ang="0">
                  <a:pos x="412" y="66"/>
                </a:cxn>
                <a:cxn ang="0">
                  <a:pos x="415" y="74"/>
                </a:cxn>
                <a:cxn ang="0">
                  <a:pos x="387" y="87"/>
                </a:cxn>
                <a:cxn ang="0">
                  <a:pos x="355" y="99"/>
                </a:cxn>
                <a:cxn ang="0">
                  <a:pos x="348" y="123"/>
                </a:cxn>
                <a:cxn ang="0">
                  <a:pos x="236" y="153"/>
                </a:cxn>
                <a:cxn ang="0">
                  <a:pos x="201" y="170"/>
                </a:cxn>
                <a:cxn ang="0">
                  <a:pos x="172" y="169"/>
                </a:cxn>
                <a:cxn ang="0">
                  <a:pos x="156" y="158"/>
                </a:cxn>
                <a:cxn ang="0">
                  <a:pos x="100" y="161"/>
                </a:cxn>
                <a:cxn ang="0">
                  <a:pos x="77" y="153"/>
                </a:cxn>
                <a:cxn ang="0">
                  <a:pos x="72" y="125"/>
                </a:cxn>
                <a:cxn ang="0">
                  <a:pos x="53" y="99"/>
                </a:cxn>
                <a:cxn ang="0">
                  <a:pos x="15" y="77"/>
                </a:cxn>
                <a:cxn ang="0">
                  <a:pos x="2" y="57"/>
                </a:cxn>
                <a:cxn ang="0">
                  <a:pos x="3" y="31"/>
                </a:cxn>
              </a:cxnLst>
              <a:rect l="0" t="0" r="r" b="b"/>
              <a:pathLst>
                <a:path w="418" h="174">
                  <a:moveTo>
                    <a:pt x="3" y="31"/>
                  </a:moveTo>
                  <a:lnTo>
                    <a:pt x="24" y="19"/>
                  </a:lnTo>
                  <a:lnTo>
                    <a:pt x="29" y="12"/>
                  </a:lnTo>
                  <a:lnTo>
                    <a:pt x="38" y="9"/>
                  </a:lnTo>
                  <a:lnTo>
                    <a:pt x="53" y="14"/>
                  </a:lnTo>
                  <a:lnTo>
                    <a:pt x="66" y="14"/>
                  </a:lnTo>
                  <a:lnTo>
                    <a:pt x="77" y="16"/>
                  </a:lnTo>
                  <a:lnTo>
                    <a:pt x="85" y="24"/>
                  </a:lnTo>
                  <a:lnTo>
                    <a:pt x="103" y="41"/>
                  </a:lnTo>
                  <a:lnTo>
                    <a:pt x="110" y="38"/>
                  </a:lnTo>
                  <a:lnTo>
                    <a:pt x="114" y="35"/>
                  </a:lnTo>
                  <a:lnTo>
                    <a:pt x="117" y="27"/>
                  </a:lnTo>
                  <a:lnTo>
                    <a:pt x="122" y="18"/>
                  </a:lnTo>
                  <a:lnTo>
                    <a:pt x="130" y="18"/>
                  </a:lnTo>
                  <a:lnTo>
                    <a:pt x="141" y="7"/>
                  </a:lnTo>
                  <a:lnTo>
                    <a:pt x="152" y="0"/>
                  </a:lnTo>
                  <a:lnTo>
                    <a:pt x="162" y="0"/>
                  </a:lnTo>
                  <a:lnTo>
                    <a:pt x="182" y="4"/>
                  </a:lnTo>
                  <a:lnTo>
                    <a:pt x="199" y="2"/>
                  </a:lnTo>
                  <a:lnTo>
                    <a:pt x="209" y="3"/>
                  </a:lnTo>
                  <a:lnTo>
                    <a:pt x="222" y="7"/>
                  </a:lnTo>
                  <a:lnTo>
                    <a:pt x="250" y="24"/>
                  </a:lnTo>
                  <a:lnTo>
                    <a:pt x="259" y="26"/>
                  </a:lnTo>
                  <a:lnTo>
                    <a:pt x="271" y="26"/>
                  </a:lnTo>
                  <a:lnTo>
                    <a:pt x="290" y="22"/>
                  </a:lnTo>
                  <a:lnTo>
                    <a:pt x="308" y="14"/>
                  </a:lnTo>
                  <a:lnTo>
                    <a:pt x="316" y="7"/>
                  </a:lnTo>
                  <a:lnTo>
                    <a:pt x="320" y="2"/>
                  </a:lnTo>
                  <a:lnTo>
                    <a:pt x="332" y="4"/>
                  </a:lnTo>
                  <a:lnTo>
                    <a:pt x="343" y="7"/>
                  </a:lnTo>
                  <a:lnTo>
                    <a:pt x="353" y="14"/>
                  </a:lnTo>
                  <a:lnTo>
                    <a:pt x="374" y="22"/>
                  </a:lnTo>
                  <a:lnTo>
                    <a:pt x="367" y="59"/>
                  </a:lnTo>
                  <a:lnTo>
                    <a:pt x="396" y="59"/>
                  </a:lnTo>
                  <a:lnTo>
                    <a:pt x="403" y="61"/>
                  </a:lnTo>
                  <a:lnTo>
                    <a:pt x="412" y="66"/>
                  </a:lnTo>
                  <a:lnTo>
                    <a:pt x="417" y="70"/>
                  </a:lnTo>
                  <a:lnTo>
                    <a:pt x="415" y="74"/>
                  </a:lnTo>
                  <a:lnTo>
                    <a:pt x="402" y="83"/>
                  </a:lnTo>
                  <a:lnTo>
                    <a:pt x="387" y="87"/>
                  </a:lnTo>
                  <a:lnTo>
                    <a:pt x="370" y="90"/>
                  </a:lnTo>
                  <a:lnTo>
                    <a:pt x="355" y="99"/>
                  </a:lnTo>
                  <a:lnTo>
                    <a:pt x="354" y="112"/>
                  </a:lnTo>
                  <a:lnTo>
                    <a:pt x="348" y="123"/>
                  </a:lnTo>
                  <a:lnTo>
                    <a:pt x="334" y="131"/>
                  </a:lnTo>
                  <a:lnTo>
                    <a:pt x="236" y="153"/>
                  </a:lnTo>
                  <a:lnTo>
                    <a:pt x="216" y="164"/>
                  </a:lnTo>
                  <a:lnTo>
                    <a:pt x="201" y="170"/>
                  </a:lnTo>
                  <a:lnTo>
                    <a:pt x="184" y="173"/>
                  </a:lnTo>
                  <a:lnTo>
                    <a:pt x="172" y="169"/>
                  </a:lnTo>
                  <a:lnTo>
                    <a:pt x="163" y="164"/>
                  </a:lnTo>
                  <a:lnTo>
                    <a:pt x="156" y="158"/>
                  </a:lnTo>
                  <a:lnTo>
                    <a:pt x="143" y="158"/>
                  </a:lnTo>
                  <a:lnTo>
                    <a:pt x="100" y="161"/>
                  </a:lnTo>
                  <a:lnTo>
                    <a:pt x="81" y="158"/>
                  </a:lnTo>
                  <a:lnTo>
                    <a:pt x="77" y="153"/>
                  </a:lnTo>
                  <a:lnTo>
                    <a:pt x="75" y="147"/>
                  </a:lnTo>
                  <a:lnTo>
                    <a:pt x="72" y="125"/>
                  </a:lnTo>
                  <a:lnTo>
                    <a:pt x="66" y="110"/>
                  </a:lnTo>
                  <a:lnTo>
                    <a:pt x="53" y="99"/>
                  </a:lnTo>
                  <a:lnTo>
                    <a:pt x="36" y="90"/>
                  </a:lnTo>
                  <a:lnTo>
                    <a:pt x="15" y="77"/>
                  </a:lnTo>
                  <a:lnTo>
                    <a:pt x="7" y="68"/>
                  </a:lnTo>
                  <a:lnTo>
                    <a:pt x="2" y="57"/>
                  </a:lnTo>
                  <a:lnTo>
                    <a:pt x="0" y="46"/>
                  </a:lnTo>
                  <a:lnTo>
                    <a:pt x="3" y="31"/>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24" name="Freeform 234"/>
            <p:cNvSpPr>
              <a:spLocks/>
            </p:cNvSpPr>
            <p:nvPr>
              <p:custDataLst>
                <p:tags r:id="rId225"/>
              </p:custDataLst>
            </p:nvPr>
          </p:nvSpPr>
          <p:spPr bwMode="gray">
            <a:xfrm>
              <a:off x="3210305" y="5174978"/>
              <a:ext cx="611193" cy="444795"/>
            </a:xfrm>
            <a:custGeom>
              <a:avLst/>
              <a:gdLst/>
              <a:ahLst/>
              <a:cxnLst>
                <a:cxn ang="0">
                  <a:pos x="199" y="122"/>
                </a:cxn>
                <a:cxn ang="0">
                  <a:pos x="257" y="164"/>
                </a:cxn>
                <a:cxn ang="0">
                  <a:pos x="274" y="212"/>
                </a:cxn>
                <a:cxn ang="0">
                  <a:pos x="356" y="218"/>
                </a:cxn>
                <a:cxn ang="0">
                  <a:pos x="409" y="219"/>
                </a:cxn>
                <a:cxn ang="0">
                  <a:pos x="547" y="167"/>
                </a:cxn>
                <a:cxn ang="0">
                  <a:pos x="598" y="137"/>
                </a:cxn>
                <a:cxn ang="0">
                  <a:pos x="596" y="115"/>
                </a:cxn>
                <a:cxn ang="0">
                  <a:pos x="584" y="59"/>
                </a:cxn>
                <a:cxn ang="0">
                  <a:pos x="609" y="2"/>
                </a:cxn>
                <a:cxn ang="0">
                  <a:pos x="660" y="20"/>
                </a:cxn>
                <a:cxn ang="0">
                  <a:pos x="694" y="78"/>
                </a:cxn>
                <a:cxn ang="0">
                  <a:pos x="727" y="103"/>
                </a:cxn>
                <a:cxn ang="0">
                  <a:pos x="762" y="94"/>
                </a:cxn>
                <a:cxn ang="0">
                  <a:pos x="780" y="103"/>
                </a:cxn>
                <a:cxn ang="0">
                  <a:pos x="739" y="164"/>
                </a:cxn>
                <a:cxn ang="0">
                  <a:pos x="688" y="212"/>
                </a:cxn>
                <a:cxn ang="0">
                  <a:pos x="642" y="217"/>
                </a:cxn>
                <a:cxn ang="0">
                  <a:pos x="634" y="240"/>
                </a:cxn>
                <a:cxn ang="0">
                  <a:pos x="598" y="274"/>
                </a:cxn>
                <a:cxn ang="0">
                  <a:pos x="604" y="253"/>
                </a:cxn>
                <a:cxn ang="0">
                  <a:pos x="580" y="261"/>
                </a:cxn>
                <a:cxn ang="0">
                  <a:pos x="547" y="266"/>
                </a:cxn>
                <a:cxn ang="0">
                  <a:pos x="591" y="291"/>
                </a:cxn>
                <a:cxn ang="0">
                  <a:pos x="619" y="297"/>
                </a:cxn>
                <a:cxn ang="0">
                  <a:pos x="579" y="319"/>
                </a:cxn>
                <a:cxn ang="0">
                  <a:pos x="596" y="363"/>
                </a:cxn>
                <a:cxn ang="0">
                  <a:pos x="605" y="428"/>
                </a:cxn>
                <a:cxn ang="0">
                  <a:pos x="557" y="500"/>
                </a:cxn>
                <a:cxn ang="0">
                  <a:pos x="497" y="518"/>
                </a:cxn>
                <a:cxn ang="0">
                  <a:pos x="466" y="535"/>
                </a:cxn>
                <a:cxn ang="0">
                  <a:pos x="452" y="571"/>
                </a:cxn>
                <a:cxn ang="0">
                  <a:pos x="454" y="551"/>
                </a:cxn>
                <a:cxn ang="0">
                  <a:pos x="439" y="529"/>
                </a:cxn>
                <a:cxn ang="0">
                  <a:pos x="416" y="513"/>
                </a:cxn>
                <a:cxn ang="0">
                  <a:pos x="378" y="510"/>
                </a:cxn>
                <a:cxn ang="0">
                  <a:pos x="353" y="523"/>
                </a:cxn>
                <a:cxn ang="0">
                  <a:pos x="350" y="540"/>
                </a:cxn>
                <a:cxn ang="0">
                  <a:pos x="313" y="526"/>
                </a:cxn>
                <a:cxn ang="0">
                  <a:pos x="314" y="486"/>
                </a:cxn>
                <a:cxn ang="0">
                  <a:pos x="299" y="447"/>
                </a:cxn>
                <a:cxn ang="0">
                  <a:pos x="251" y="447"/>
                </a:cxn>
                <a:cxn ang="0">
                  <a:pos x="215" y="437"/>
                </a:cxn>
                <a:cxn ang="0">
                  <a:pos x="184" y="450"/>
                </a:cxn>
                <a:cxn ang="0">
                  <a:pos x="177" y="449"/>
                </a:cxn>
                <a:cxn ang="0">
                  <a:pos x="84" y="385"/>
                </a:cxn>
                <a:cxn ang="0">
                  <a:pos x="91" y="351"/>
                </a:cxn>
                <a:cxn ang="0">
                  <a:pos x="66" y="332"/>
                </a:cxn>
                <a:cxn ang="0">
                  <a:pos x="27" y="313"/>
                </a:cxn>
                <a:cxn ang="0">
                  <a:pos x="16" y="288"/>
                </a:cxn>
                <a:cxn ang="0">
                  <a:pos x="0" y="271"/>
                </a:cxn>
                <a:cxn ang="0">
                  <a:pos x="28" y="252"/>
                </a:cxn>
                <a:cxn ang="0">
                  <a:pos x="64" y="238"/>
                </a:cxn>
                <a:cxn ang="0">
                  <a:pos x="84" y="206"/>
                </a:cxn>
                <a:cxn ang="0">
                  <a:pos x="74" y="185"/>
                </a:cxn>
                <a:cxn ang="0">
                  <a:pos x="89" y="173"/>
                </a:cxn>
                <a:cxn ang="0">
                  <a:pos x="115" y="146"/>
                </a:cxn>
                <a:cxn ang="0">
                  <a:pos x="143" y="127"/>
                </a:cxn>
                <a:cxn ang="0">
                  <a:pos x="170" y="100"/>
                </a:cxn>
                <a:cxn ang="0">
                  <a:pos x="182" y="81"/>
                </a:cxn>
                <a:cxn ang="0">
                  <a:pos x="193" y="85"/>
                </a:cxn>
              </a:cxnLst>
              <a:rect l="0" t="0" r="r" b="b"/>
              <a:pathLst>
                <a:path w="786" h="572">
                  <a:moveTo>
                    <a:pt x="193" y="85"/>
                  </a:moveTo>
                  <a:lnTo>
                    <a:pt x="191" y="100"/>
                  </a:lnTo>
                  <a:lnTo>
                    <a:pt x="193" y="112"/>
                  </a:lnTo>
                  <a:lnTo>
                    <a:pt x="199" y="122"/>
                  </a:lnTo>
                  <a:lnTo>
                    <a:pt x="208" y="132"/>
                  </a:lnTo>
                  <a:lnTo>
                    <a:pt x="227" y="144"/>
                  </a:lnTo>
                  <a:lnTo>
                    <a:pt x="246" y="153"/>
                  </a:lnTo>
                  <a:lnTo>
                    <a:pt x="257" y="164"/>
                  </a:lnTo>
                  <a:lnTo>
                    <a:pt x="264" y="180"/>
                  </a:lnTo>
                  <a:lnTo>
                    <a:pt x="268" y="201"/>
                  </a:lnTo>
                  <a:lnTo>
                    <a:pt x="268" y="208"/>
                  </a:lnTo>
                  <a:lnTo>
                    <a:pt x="274" y="212"/>
                  </a:lnTo>
                  <a:lnTo>
                    <a:pt x="292" y="216"/>
                  </a:lnTo>
                  <a:lnTo>
                    <a:pt x="335" y="213"/>
                  </a:lnTo>
                  <a:lnTo>
                    <a:pt x="347" y="213"/>
                  </a:lnTo>
                  <a:lnTo>
                    <a:pt x="356" y="218"/>
                  </a:lnTo>
                  <a:lnTo>
                    <a:pt x="364" y="223"/>
                  </a:lnTo>
                  <a:lnTo>
                    <a:pt x="377" y="227"/>
                  </a:lnTo>
                  <a:lnTo>
                    <a:pt x="394" y="224"/>
                  </a:lnTo>
                  <a:lnTo>
                    <a:pt x="409" y="219"/>
                  </a:lnTo>
                  <a:lnTo>
                    <a:pt x="429" y="207"/>
                  </a:lnTo>
                  <a:lnTo>
                    <a:pt x="526" y="185"/>
                  </a:lnTo>
                  <a:lnTo>
                    <a:pt x="540" y="177"/>
                  </a:lnTo>
                  <a:lnTo>
                    <a:pt x="547" y="167"/>
                  </a:lnTo>
                  <a:lnTo>
                    <a:pt x="548" y="153"/>
                  </a:lnTo>
                  <a:lnTo>
                    <a:pt x="563" y="145"/>
                  </a:lnTo>
                  <a:lnTo>
                    <a:pt x="580" y="142"/>
                  </a:lnTo>
                  <a:lnTo>
                    <a:pt x="598" y="137"/>
                  </a:lnTo>
                  <a:lnTo>
                    <a:pt x="606" y="132"/>
                  </a:lnTo>
                  <a:lnTo>
                    <a:pt x="607" y="126"/>
                  </a:lnTo>
                  <a:lnTo>
                    <a:pt x="603" y="120"/>
                  </a:lnTo>
                  <a:lnTo>
                    <a:pt x="596" y="115"/>
                  </a:lnTo>
                  <a:lnTo>
                    <a:pt x="587" y="113"/>
                  </a:lnTo>
                  <a:lnTo>
                    <a:pt x="559" y="113"/>
                  </a:lnTo>
                  <a:lnTo>
                    <a:pt x="565" y="76"/>
                  </a:lnTo>
                  <a:lnTo>
                    <a:pt x="584" y="59"/>
                  </a:lnTo>
                  <a:lnTo>
                    <a:pt x="586" y="34"/>
                  </a:lnTo>
                  <a:lnTo>
                    <a:pt x="594" y="14"/>
                  </a:lnTo>
                  <a:lnTo>
                    <a:pt x="601" y="6"/>
                  </a:lnTo>
                  <a:lnTo>
                    <a:pt x="609" y="2"/>
                  </a:lnTo>
                  <a:lnTo>
                    <a:pt x="629" y="0"/>
                  </a:lnTo>
                  <a:lnTo>
                    <a:pt x="645" y="2"/>
                  </a:lnTo>
                  <a:lnTo>
                    <a:pt x="653" y="8"/>
                  </a:lnTo>
                  <a:lnTo>
                    <a:pt x="660" y="20"/>
                  </a:lnTo>
                  <a:lnTo>
                    <a:pt x="664" y="29"/>
                  </a:lnTo>
                  <a:lnTo>
                    <a:pt x="670" y="50"/>
                  </a:lnTo>
                  <a:lnTo>
                    <a:pt x="685" y="63"/>
                  </a:lnTo>
                  <a:lnTo>
                    <a:pt x="694" y="78"/>
                  </a:lnTo>
                  <a:lnTo>
                    <a:pt x="698" y="92"/>
                  </a:lnTo>
                  <a:lnTo>
                    <a:pt x="710" y="90"/>
                  </a:lnTo>
                  <a:lnTo>
                    <a:pt x="720" y="92"/>
                  </a:lnTo>
                  <a:lnTo>
                    <a:pt x="727" y="103"/>
                  </a:lnTo>
                  <a:lnTo>
                    <a:pt x="732" y="111"/>
                  </a:lnTo>
                  <a:lnTo>
                    <a:pt x="740" y="113"/>
                  </a:lnTo>
                  <a:lnTo>
                    <a:pt x="753" y="108"/>
                  </a:lnTo>
                  <a:lnTo>
                    <a:pt x="762" y="94"/>
                  </a:lnTo>
                  <a:lnTo>
                    <a:pt x="773" y="83"/>
                  </a:lnTo>
                  <a:lnTo>
                    <a:pt x="783" y="78"/>
                  </a:lnTo>
                  <a:lnTo>
                    <a:pt x="785" y="81"/>
                  </a:lnTo>
                  <a:lnTo>
                    <a:pt x="780" y="103"/>
                  </a:lnTo>
                  <a:lnTo>
                    <a:pt x="773" y="119"/>
                  </a:lnTo>
                  <a:lnTo>
                    <a:pt x="757" y="144"/>
                  </a:lnTo>
                  <a:lnTo>
                    <a:pt x="748" y="154"/>
                  </a:lnTo>
                  <a:lnTo>
                    <a:pt x="739" y="164"/>
                  </a:lnTo>
                  <a:lnTo>
                    <a:pt x="736" y="173"/>
                  </a:lnTo>
                  <a:lnTo>
                    <a:pt x="715" y="189"/>
                  </a:lnTo>
                  <a:lnTo>
                    <a:pt x="694" y="207"/>
                  </a:lnTo>
                  <a:lnTo>
                    <a:pt x="688" y="212"/>
                  </a:lnTo>
                  <a:lnTo>
                    <a:pt x="680" y="216"/>
                  </a:lnTo>
                  <a:lnTo>
                    <a:pt x="668" y="217"/>
                  </a:lnTo>
                  <a:lnTo>
                    <a:pt x="648" y="214"/>
                  </a:lnTo>
                  <a:lnTo>
                    <a:pt x="642" y="217"/>
                  </a:lnTo>
                  <a:lnTo>
                    <a:pt x="640" y="221"/>
                  </a:lnTo>
                  <a:lnTo>
                    <a:pt x="642" y="234"/>
                  </a:lnTo>
                  <a:lnTo>
                    <a:pt x="640" y="239"/>
                  </a:lnTo>
                  <a:lnTo>
                    <a:pt x="634" y="240"/>
                  </a:lnTo>
                  <a:lnTo>
                    <a:pt x="625" y="239"/>
                  </a:lnTo>
                  <a:lnTo>
                    <a:pt x="625" y="261"/>
                  </a:lnTo>
                  <a:lnTo>
                    <a:pt x="603" y="275"/>
                  </a:lnTo>
                  <a:lnTo>
                    <a:pt x="598" y="274"/>
                  </a:lnTo>
                  <a:lnTo>
                    <a:pt x="596" y="271"/>
                  </a:lnTo>
                  <a:lnTo>
                    <a:pt x="596" y="266"/>
                  </a:lnTo>
                  <a:lnTo>
                    <a:pt x="603" y="256"/>
                  </a:lnTo>
                  <a:lnTo>
                    <a:pt x="604" y="253"/>
                  </a:lnTo>
                  <a:lnTo>
                    <a:pt x="601" y="251"/>
                  </a:lnTo>
                  <a:lnTo>
                    <a:pt x="594" y="251"/>
                  </a:lnTo>
                  <a:lnTo>
                    <a:pt x="587" y="255"/>
                  </a:lnTo>
                  <a:lnTo>
                    <a:pt x="580" y="261"/>
                  </a:lnTo>
                  <a:lnTo>
                    <a:pt x="571" y="264"/>
                  </a:lnTo>
                  <a:lnTo>
                    <a:pt x="555" y="264"/>
                  </a:lnTo>
                  <a:lnTo>
                    <a:pt x="551" y="263"/>
                  </a:lnTo>
                  <a:lnTo>
                    <a:pt x="547" y="266"/>
                  </a:lnTo>
                  <a:lnTo>
                    <a:pt x="547" y="271"/>
                  </a:lnTo>
                  <a:lnTo>
                    <a:pt x="551" y="277"/>
                  </a:lnTo>
                  <a:lnTo>
                    <a:pt x="574" y="295"/>
                  </a:lnTo>
                  <a:lnTo>
                    <a:pt x="591" y="291"/>
                  </a:lnTo>
                  <a:lnTo>
                    <a:pt x="606" y="289"/>
                  </a:lnTo>
                  <a:lnTo>
                    <a:pt x="614" y="291"/>
                  </a:lnTo>
                  <a:lnTo>
                    <a:pt x="618" y="295"/>
                  </a:lnTo>
                  <a:lnTo>
                    <a:pt x="619" y="297"/>
                  </a:lnTo>
                  <a:lnTo>
                    <a:pt x="618" y="299"/>
                  </a:lnTo>
                  <a:lnTo>
                    <a:pt x="606" y="304"/>
                  </a:lnTo>
                  <a:lnTo>
                    <a:pt x="587" y="315"/>
                  </a:lnTo>
                  <a:lnTo>
                    <a:pt x="579" y="319"/>
                  </a:lnTo>
                  <a:lnTo>
                    <a:pt x="576" y="326"/>
                  </a:lnTo>
                  <a:lnTo>
                    <a:pt x="579" y="335"/>
                  </a:lnTo>
                  <a:lnTo>
                    <a:pt x="591" y="353"/>
                  </a:lnTo>
                  <a:lnTo>
                    <a:pt x="596" y="363"/>
                  </a:lnTo>
                  <a:lnTo>
                    <a:pt x="605" y="388"/>
                  </a:lnTo>
                  <a:lnTo>
                    <a:pt x="608" y="397"/>
                  </a:lnTo>
                  <a:lnTo>
                    <a:pt x="609" y="414"/>
                  </a:lnTo>
                  <a:lnTo>
                    <a:pt x="605" y="428"/>
                  </a:lnTo>
                  <a:lnTo>
                    <a:pt x="601" y="435"/>
                  </a:lnTo>
                  <a:lnTo>
                    <a:pt x="589" y="456"/>
                  </a:lnTo>
                  <a:lnTo>
                    <a:pt x="579" y="479"/>
                  </a:lnTo>
                  <a:lnTo>
                    <a:pt x="557" y="500"/>
                  </a:lnTo>
                  <a:lnTo>
                    <a:pt x="541" y="509"/>
                  </a:lnTo>
                  <a:lnTo>
                    <a:pt x="537" y="518"/>
                  </a:lnTo>
                  <a:lnTo>
                    <a:pt x="522" y="519"/>
                  </a:lnTo>
                  <a:lnTo>
                    <a:pt x="497" y="518"/>
                  </a:lnTo>
                  <a:lnTo>
                    <a:pt x="489" y="529"/>
                  </a:lnTo>
                  <a:lnTo>
                    <a:pt x="478" y="531"/>
                  </a:lnTo>
                  <a:lnTo>
                    <a:pt x="471" y="533"/>
                  </a:lnTo>
                  <a:lnTo>
                    <a:pt x="466" y="535"/>
                  </a:lnTo>
                  <a:lnTo>
                    <a:pt x="465" y="543"/>
                  </a:lnTo>
                  <a:lnTo>
                    <a:pt x="467" y="561"/>
                  </a:lnTo>
                  <a:lnTo>
                    <a:pt x="465" y="568"/>
                  </a:lnTo>
                  <a:lnTo>
                    <a:pt x="452" y="571"/>
                  </a:lnTo>
                  <a:lnTo>
                    <a:pt x="448" y="566"/>
                  </a:lnTo>
                  <a:lnTo>
                    <a:pt x="446" y="562"/>
                  </a:lnTo>
                  <a:lnTo>
                    <a:pt x="450" y="557"/>
                  </a:lnTo>
                  <a:lnTo>
                    <a:pt x="454" y="551"/>
                  </a:lnTo>
                  <a:lnTo>
                    <a:pt x="456" y="543"/>
                  </a:lnTo>
                  <a:lnTo>
                    <a:pt x="455" y="536"/>
                  </a:lnTo>
                  <a:lnTo>
                    <a:pt x="450" y="533"/>
                  </a:lnTo>
                  <a:lnTo>
                    <a:pt x="439" y="529"/>
                  </a:lnTo>
                  <a:lnTo>
                    <a:pt x="431" y="532"/>
                  </a:lnTo>
                  <a:lnTo>
                    <a:pt x="430" y="535"/>
                  </a:lnTo>
                  <a:lnTo>
                    <a:pt x="427" y="526"/>
                  </a:lnTo>
                  <a:lnTo>
                    <a:pt x="416" y="513"/>
                  </a:lnTo>
                  <a:lnTo>
                    <a:pt x="410" y="512"/>
                  </a:lnTo>
                  <a:lnTo>
                    <a:pt x="401" y="513"/>
                  </a:lnTo>
                  <a:lnTo>
                    <a:pt x="390" y="513"/>
                  </a:lnTo>
                  <a:lnTo>
                    <a:pt x="378" y="510"/>
                  </a:lnTo>
                  <a:lnTo>
                    <a:pt x="365" y="513"/>
                  </a:lnTo>
                  <a:lnTo>
                    <a:pt x="360" y="515"/>
                  </a:lnTo>
                  <a:lnTo>
                    <a:pt x="358" y="519"/>
                  </a:lnTo>
                  <a:lnTo>
                    <a:pt x="353" y="523"/>
                  </a:lnTo>
                  <a:lnTo>
                    <a:pt x="354" y="524"/>
                  </a:lnTo>
                  <a:lnTo>
                    <a:pt x="354" y="535"/>
                  </a:lnTo>
                  <a:lnTo>
                    <a:pt x="352" y="541"/>
                  </a:lnTo>
                  <a:lnTo>
                    <a:pt x="350" y="540"/>
                  </a:lnTo>
                  <a:lnTo>
                    <a:pt x="330" y="546"/>
                  </a:lnTo>
                  <a:lnTo>
                    <a:pt x="332" y="531"/>
                  </a:lnTo>
                  <a:lnTo>
                    <a:pt x="324" y="526"/>
                  </a:lnTo>
                  <a:lnTo>
                    <a:pt x="313" y="526"/>
                  </a:lnTo>
                  <a:lnTo>
                    <a:pt x="308" y="523"/>
                  </a:lnTo>
                  <a:lnTo>
                    <a:pt x="306" y="515"/>
                  </a:lnTo>
                  <a:lnTo>
                    <a:pt x="310" y="496"/>
                  </a:lnTo>
                  <a:lnTo>
                    <a:pt x="314" y="486"/>
                  </a:lnTo>
                  <a:lnTo>
                    <a:pt x="319" y="481"/>
                  </a:lnTo>
                  <a:lnTo>
                    <a:pt x="314" y="467"/>
                  </a:lnTo>
                  <a:lnTo>
                    <a:pt x="308" y="456"/>
                  </a:lnTo>
                  <a:lnTo>
                    <a:pt x="299" y="447"/>
                  </a:lnTo>
                  <a:lnTo>
                    <a:pt x="298" y="446"/>
                  </a:lnTo>
                  <a:lnTo>
                    <a:pt x="296" y="445"/>
                  </a:lnTo>
                  <a:lnTo>
                    <a:pt x="263" y="450"/>
                  </a:lnTo>
                  <a:lnTo>
                    <a:pt x="251" y="447"/>
                  </a:lnTo>
                  <a:lnTo>
                    <a:pt x="246" y="443"/>
                  </a:lnTo>
                  <a:lnTo>
                    <a:pt x="240" y="439"/>
                  </a:lnTo>
                  <a:lnTo>
                    <a:pt x="230" y="437"/>
                  </a:lnTo>
                  <a:lnTo>
                    <a:pt x="215" y="437"/>
                  </a:lnTo>
                  <a:lnTo>
                    <a:pt x="203" y="439"/>
                  </a:lnTo>
                  <a:lnTo>
                    <a:pt x="194" y="444"/>
                  </a:lnTo>
                  <a:lnTo>
                    <a:pt x="186" y="450"/>
                  </a:lnTo>
                  <a:lnTo>
                    <a:pt x="184" y="450"/>
                  </a:lnTo>
                  <a:lnTo>
                    <a:pt x="184" y="450"/>
                  </a:lnTo>
                  <a:lnTo>
                    <a:pt x="182" y="447"/>
                  </a:lnTo>
                  <a:lnTo>
                    <a:pt x="180" y="447"/>
                  </a:lnTo>
                  <a:lnTo>
                    <a:pt x="177" y="449"/>
                  </a:lnTo>
                  <a:lnTo>
                    <a:pt x="114" y="435"/>
                  </a:lnTo>
                  <a:lnTo>
                    <a:pt x="88" y="414"/>
                  </a:lnTo>
                  <a:lnTo>
                    <a:pt x="81" y="397"/>
                  </a:lnTo>
                  <a:lnTo>
                    <a:pt x="84" y="385"/>
                  </a:lnTo>
                  <a:lnTo>
                    <a:pt x="93" y="376"/>
                  </a:lnTo>
                  <a:lnTo>
                    <a:pt x="88" y="364"/>
                  </a:lnTo>
                  <a:lnTo>
                    <a:pt x="94" y="359"/>
                  </a:lnTo>
                  <a:lnTo>
                    <a:pt x="91" y="351"/>
                  </a:lnTo>
                  <a:lnTo>
                    <a:pt x="90" y="345"/>
                  </a:lnTo>
                  <a:lnTo>
                    <a:pt x="88" y="339"/>
                  </a:lnTo>
                  <a:lnTo>
                    <a:pt x="79" y="336"/>
                  </a:lnTo>
                  <a:lnTo>
                    <a:pt x="66" y="332"/>
                  </a:lnTo>
                  <a:lnTo>
                    <a:pt x="58" y="327"/>
                  </a:lnTo>
                  <a:lnTo>
                    <a:pt x="50" y="328"/>
                  </a:lnTo>
                  <a:lnTo>
                    <a:pt x="29" y="329"/>
                  </a:lnTo>
                  <a:lnTo>
                    <a:pt x="27" y="313"/>
                  </a:lnTo>
                  <a:lnTo>
                    <a:pt x="26" y="310"/>
                  </a:lnTo>
                  <a:lnTo>
                    <a:pt x="20" y="304"/>
                  </a:lnTo>
                  <a:lnTo>
                    <a:pt x="17" y="297"/>
                  </a:lnTo>
                  <a:lnTo>
                    <a:pt x="16" y="288"/>
                  </a:lnTo>
                  <a:lnTo>
                    <a:pt x="15" y="286"/>
                  </a:lnTo>
                  <a:lnTo>
                    <a:pt x="8" y="281"/>
                  </a:lnTo>
                  <a:lnTo>
                    <a:pt x="3" y="278"/>
                  </a:lnTo>
                  <a:lnTo>
                    <a:pt x="0" y="271"/>
                  </a:lnTo>
                  <a:lnTo>
                    <a:pt x="1" y="260"/>
                  </a:lnTo>
                  <a:lnTo>
                    <a:pt x="6" y="253"/>
                  </a:lnTo>
                  <a:lnTo>
                    <a:pt x="17" y="251"/>
                  </a:lnTo>
                  <a:lnTo>
                    <a:pt x="28" y="252"/>
                  </a:lnTo>
                  <a:lnTo>
                    <a:pt x="39" y="244"/>
                  </a:lnTo>
                  <a:lnTo>
                    <a:pt x="42" y="242"/>
                  </a:lnTo>
                  <a:lnTo>
                    <a:pt x="53" y="240"/>
                  </a:lnTo>
                  <a:lnTo>
                    <a:pt x="64" y="238"/>
                  </a:lnTo>
                  <a:lnTo>
                    <a:pt x="73" y="231"/>
                  </a:lnTo>
                  <a:lnTo>
                    <a:pt x="80" y="219"/>
                  </a:lnTo>
                  <a:lnTo>
                    <a:pt x="83" y="211"/>
                  </a:lnTo>
                  <a:lnTo>
                    <a:pt x="84" y="206"/>
                  </a:lnTo>
                  <a:lnTo>
                    <a:pt x="83" y="201"/>
                  </a:lnTo>
                  <a:lnTo>
                    <a:pt x="74" y="195"/>
                  </a:lnTo>
                  <a:lnTo>
                    <a:pt x="73" y="190"/>
                  </a:lnTo>
                  <a:lnTo>
                    <a:pt x="74" y="185"/>
                  </a:lnTo>
                  <a:lnTo>
                    <a:pt x="83" y="181"/>
                  </a:lnTo>
                  <a:lnTo>
                    <a:pt x="88" y="179"/>
                  </a:lnTo>
                  <a:lnTo>
                    <a:pt x="89" y="177"/>
                  </a:lnTo>
                  <a:lnTo>
                    <a:pt x="89" y="173"/>
                  </a:lnTo>
                  <a:lnTo>
                    <a:pt x="92" y="170"/>
                  </a:lnTo>
                  <a:lnTo>
                    <a:pt x="101" y="168"/>
                  </a:lnTo>
                  <a:lnTo>
                    <a:pt x="110" y="160"/>
                  </a:lnTo>
                  <a:lnTo>
                    <a:pt x="115" y="146"/>
                  </a:lnTo>
                  <a:lnTo>
                    <a:pt x="116" y="139"/>
                  </a:lnTo>
                  <a:lnTo>
                    <a:pt x="121" y="134"/>
                  </a:lnTo>
                  <a:lnTo>
                    <a:pt x="133" y="131"/>
                  </a:lnTo>
                  <a:lnTo>
                    <a:pt x="143" y="127"/>
                  </a:lnTo>
                  <a:lnTo>
                    <a:pt x="147" y="119"/>
                  </a:lnTo>
                  <a:lnTo>
                    <a:pt x="155" y="106"/>
                  </a:lnTo>
                  <a:lnTo>
                    <a:pt x="161" y="102"/>
                  </a:lnTo>
                  <a:lnTo>
                    <a:pt x="170" y="100"/>
                  </a:lnTo>
                  <a:lnTo>
                    <a:pt x="176" y="99"/>
                  </a:lnTo>
                  <a:lnTo>
                    <a:pt x="178" y="95"/>
                  </a:lnTo>
                  <a:lnTo>
                    <a:pt x="179" y="89"/>
                  </a:lnTo>
                  <a:lnTo>
                    <a:pt x="182" y="81"/>
                  </a:lnTo>
                  <a:lnTo>
                    <a:pt x="187" y="77"/>
                  </a:lnTo>
                  <a:lnTo>
                    <a:pt x="193" y="74"/>
                  </a:lnTo>
                  <a:lnTo>
                    <a:pt x="215" y="73"/>
                  </a:lnTo>
                  <a:lnTo>
                    <a:pt x="193" y="85"/>
                  </a:lnTo>
                </a:path>
              </a:pathLst>
            </a:custGeom>
            <a:solidFill>
              <a:srgbClr val="AB1231"/>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725" name="Freeform 235"/>
            <p:cNvSpPr>
              <a:spLocks/>
            </p:cNvSpPr>
            <p:nvPr>
              <p:custDataLst>
                <p:tags r:id="rId226"/>
              </p:custDataLst>
            </p:nvPr>
          </p:nvSpPr>
          <p:spPr bwMode="gray">
            <a:xfrm>
              <a:off x="3487102" y="5659773"/>
              <a:ext cx="51199" cy="44000"/>
            </a:xfrm>
            <a:custGeom>
              <a:avLst/>
              <a:gdLst/>
              <a:ahLst/>
              <a:cxnLst>
                <a:cxn ang="0">
                  <a:pos x="2" y="35"/>
                </a:cxn>
                <a:cxn ang="0">
                  <a:pos x="0" y="20"/>
                </a:cxn>
                <a:cxn ang="0">
                  <a:pos x="2" y="11"/>
                </a:cxn>
                <a:cxn ang="0">
                  <a:pos x="8" y="3"/>
                </a:cxn>
                <a:cxn ang="0">
                  <a:pos x="14" y="0"/>
                </a:cxn>
                <a:cxn ang="0">
                  <a:pos x="21" y="0"/>
                </a:cxn>
                <a:cxn ang="0">
                  <a:pos x="33" y="3"/>
                </a:cxn>
                <a:cxn ang="0">
                  <a:pos x="40" y="8"/>
                </a:cxn>
                <a:cxn ang="0">
                  <a:pos x="47" y="7"/>
                </a:cxn>
                <a:cxn ang="0">
                  <a:pos x="58" y="8"/>
                </a:cxn>
                <a:cxn ang="0">
                  <a:pos x="64" y="12"/>
                </a:cxn>
                <a:cxn ang="0">
                  <a:pos x="64" y="17"/>
                </a:cxn>
                <a:cxn ang="0">
                  <a:pos x="61" y="33"/>
                </a:cxn>
                <a:cxn ang="0">
                  <a:pos x="50" y="37"/>
                </a:cxn>
                <a:cxn ang="0">
                  <a:pos x="48" y="41"/>
                </a:cxn>
                <a:cxn ang="0">
                  <a:pos x="43" y="41"/>
                </a:cxn>
                <a:cxn ang="0">
                  <a:pos x="40" y="50"/>
                </a:cxn>
                <a:cxn ang="0">
                  <a:pos x="21" y="55"/>
                </a:cxn>
                <a:cxn ang="0">
                  <a:pos x="2" y="35"/>
                </a:cxn>
              </a:cxnLst>
              <a:rect l="0" t="0" r="r" b="b"/>
              <a:pathLst>
                <a:path w="65" h="56">
                  <a:moveTo>
                    <a:pt x="2" y="35"/>
                  </a:moveTo>
                  <a:lnTo>
                    <a:pt x="0" y="20"/>
                  </a:lnTo>
                  <a:lnTo>
                    <a:pt x="2" y="11"/>
                  </a:lnTo>
                  <a:lnTo>
                    <a:pt x="8" y="3"/>
                  </a:lnTo>
                  <a:lnTo>
                    <a:pt x="14" y="0"/>
                  </a:lnTo>
                  <a:lnTo>
                    <a:pt x="21" y="0"/>
                  </a:lnTo>
                  <a:lnTo>
                    <a:pt x="33" y="3"/>
                  </a:lnTo>
                  <a:lnTo>
                    <a:pt x="40" y="8"/>
                  </a:lnTo>
                  <a:lnTo>
                    <a:pt x="47" y="7"/>
                  </a:lnTo>
                  <a:lnTo>
                    <a:pt x="58" y="8"/>
                  </a:lnTo>
                  <a:lnTo>
                    <a:pt x="64" y="12"/>
                  </a:lnTo>
                  <a:lnTo>
                    <a:pt x="64" y="17"/>
                  </a:lnTo>
                  <a:lnTo>
                    <a:pt x="61" y="33"/>
                  </a:lnTo>
                  <a:lnTo>
                    <a:pt x="50" y="37"/>
                  </a:lnTo>
                  <a:lnTo>
                    <a:pt x="48" y="41"/>
                  </a:lnTo>
                  <a:lnTo>
                    <a:pt x="43" y="41"/>
                  </a:lnTo>
                  <a:lnTo>
                    <a:pt x="40" y="50"/>
                  </a:lnTo>
                  <a:lnTo>
                    <a:pt x="21" y="55"/>
                  </a:lnTo>
                  <a:lnTo>
                    <a:pt x="2" y="35"/>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26" name="Freeform 236"/>
            <p:cNvSpPr>
              <a:spLocks/>
            </p:cNvSpPr>
            <p:nvPr>
              <p:custDataLst>
                <p:tags r:id="rId227"/>
              </p:custDataLst>
            </p:nvPr>
          </p:nvSpPr>
          <p:spPr bwMode="gray">
            <a:xfrm>
              <a:off x="3760699" y="5449375"/>
              <a:ext cx="26400" cy="33600"/>
            </a:xfrm>
            <a:custGeom>
              <a:avLst/>
              <a:gdLst/>
              <a:ahLst/>
              <a:cxnLst>
                <a:cxn ang="0">
                  <a:pos x="5" y="0"/>
                </a:cxn>
                <a:cxn ang="0">
                  <a:pos x="1" y="4"/>
                </a:cxn>
                <a:cxn ang="0">
                  <a:pos x="0" y="7"/>
                </a:cxn>
                <a:cxn ang="0">
                  <a:pos x="0" y="12"/>
                </a:cxn>
                <a:cxn ang="0">
                  <a:pos x="14" y="31"/>
                </a:cxn>
                <a:cxn ang="0">
                  <a:pos x="15" y="38"/>
                </a:cxn>
                <a:cxn ang="0">
                  <a:pos x="18" y="43"/>
                </a:cxn>
                <a:cxn ang="0">
                  <a:pos x="23" y="43"/>
                </a:cxn>
                <a:cxn ang="0">
                  <a:pos x="29" y="40"/>
                </a:cxn>
                <a:cxn ang="0">
                  <a:pos x="33" y="36"/>
                </a:cxn>
                <a:cxn ang="0">
                  <a:pos x="31" y="26"/>
                </a:cxn>
                <a:cxn ang="0">
                  <a:pos x="31" y="17"/>
                </a:cxn>
                <a:cxn ang="0">
                  <a:pos x="33" y="14"/>
                </a:cxn>
                <a:cxn ang="0">
                  <a:pos x="26" y="8"/>
                </a:cxn>
                <a:cxn ang="0">
                  <a:pos x="15" y="4"/>
                </a:cxn>
                <a:cxn ang="0">
                  <a:pos x="5" y="0"/>
                </a:cxn>
              </a:cxnLst>
              <a:rect l="0" t="0" r="r" b="b"/>
              <a:pathLst>
                <a:path w="34" h="44">
                  <a:moveTo>
                    <a:pt x="5" y="0"/>
                  </a:moveTo>
                  <a:lnTo>
                    <a:pt x="1" y="4"/>
                  </a:lnTo>
                  <a:lnTo>
                    <a:pt x="0" y="7"/>
                  </a:lnTo>
                  <a:lnTo>
                    <a:pt x="0" y="12"/>
                  </a:lnTo>
                  <a:lnTo>
                    <a:pt x="14" y="31"/>
                  </a:lnTo>
                  <a:lnTo>
                    <a:pt x="15" y="38"/>
                  </a:lnTo>
                  <a:lnTo>
                    <a:pt x="18" y="43"/>
                  </a:lnTo>
                  <a:lnTo>
                    <a:pt x="23" y="43"/>
                  </a:lnTo>
                  <a:lnTo>
                    <a:pt x="29" y="40"/>
                  </a:lnTo>
                  <a:lnTo>
                    <a:pt x="33" y="36"/>
                  </a:lnTo>
                  <a:lnTo>
                    <a:pt x="31" y="26"/>
                  </a:lnTo>
                  <a:lnTo>
                    <a:pt x="31" y="17"/>
                  </a:lnTo>
                  <a:lnTo>
                    <a:pt x="33" y="14"/>
                  </a:lnTo>
                  <a:lnTo>
                    <a:pt x="26" y="8"/>
                  </a:lnTo>
                  <a:lnTo>
                    <a:pt x="15" y="4"/>
                  </a:lnTo>
                  <a:lnTo>
                    <a:pt x="5" y="0"/>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27" name="Freeform 237"/>
            <p:cNvSpPr>
              <a:spLocks/>
            </p:cNvSpPr>
            <p:nvPr>
              <p:custDataLst>
                <p:tags r:id="rId228"/>
              </p:custDataLst>
            </p:nvPr>
          </p:nvSpPr>
          <p:spPr bwMode="gray">
            <a:xfrm>
              <a:off x="3768699" y="5354976"/>
              <a:ext cx="111999" cy="93599"/>
            </a:xfrm>
            <a:custGeom>
              <a:avLst/>
              <a:gdLst/>
              <a:ahLst/>
              <a:cxnLst>
                <a:cxn ang="0">
                  <a:pos x="5" y="105"/>
                </a:cxn>
                <a:cxn ang="0">
                  <a:pos x="0" y="112"/>
                </a:cxn>
                <a:cxn ang="0">
                  <a:pos x="13" y="117"/>
                </a:cxn>
                <a:cxn ang="0">
                  <a:pos x="22" y="112"/>
                </a:cxn>
                <a:cxn ang="0">
                  <a:pos x="38" y="107"/>
                </a:cxn>
                <a:cxn ang="0">
                  <a:pos x="57" y="105"/>
                </a:cxn>
                <a:cxn ang="0">
                  <a:pos x="61" y="116"/>
                </a:cxn>
                <a:cxn ang="0">
                  <a:pos x="63" y="119"/>
                </a:cxn>
                <a:cxn ang="0">
                  <a:pos x="73" y="119"/>
                </a:cxn>
                <a:cxn ang="0">
                  <a:pos x="82" y="112"/>
                </a:cxn>
                <a:cxn ang="0">
                  <a:pos x="85" y="109"/>
                </a:cxn>
                <a:cxn ang="0">
                  <a:pos x="100" y="104"/>
                </a:cxn>
                <a:cxn ang="0">
                  <a:pos x="113" y="94"/>
                </a:cxn>
                <a:cxn ang="0">
                  <a:pos x="126" y="81"/>
                </a:cxn>
                <a:cxn ang="0">
                  <a:pos x="137" y="59"/>
                </a:cxn>
                <a:cxn ang="0">
                  <a:pos x="135" y="41"/>
                </a:cxn>
                <a:cxn ang="0">
                  <a:pos x="138" y="38"/>
                </a:cxn>
                <a:cxn ang="0">
                  <a:pos x="143" y="28"/>
                </a:cxn>
                <a:cxn ang="0">
                  <a:pos x="141" y="11"/>
                </a:cxn>
                <a:cxn ang="0">
                  <a:pos x="139" y="0"/>
                </a:cxn>
                <a:cxn ang="0">
                  <a:pos x="128" y="3"/>
                </a:cxn>
                <a:cxn ang="0">
                  <a:pos x="119" y="8"/>
                </a:cxn>
                <a:cxn ang="0">
                  <a:pos x="115" y="17"/>
                </a:cxn>
                <a:cxn ang="0">
                  <a:pos x="112" y="35"/>
                </a:cxn>
                <a:cxn ang="0">
                  <a:pos x="108" y="45"/>
                </a:cxn>
                <a:cxn ang="0">
                  <a:pos x="101" y="57"/>
                </a:cxn>
                <a:cxn ang="0">
                  <a:pos x="88" y="71"/>
                </a:cxn>
                <a:cxn ang="0">
                  <a:pos x="63" y="90"/>
                </a:cxn>
                <a:cxn ang="0">
                  <a:pos x="40" y="90"/>
                </a:cxn>
                <a:cxn ang="0">
                  <a:pos x="22" y="94"/>
                </a:cxn>
                <a:cxn ang="0">
                  <a:pos x="5" y="105"/>
                </a:cxn>
              </a:cxnLst>
              <a:rect l="0" t="0" r="r" b="b"/>
              <a:pathLst>
                <a:path w="144" h="120">
                  <a:moveTo>
                    <a:pt x="5" y="105"/>
                  </a:moveTo>
                  <a:lnTo>
                    <a:pt x="0" y="112"/>
                  </a:lnTo>
                  <a:lnTo>
                    <a:pt x="13" y="117"/>
                  </a:lnTo>
                  <a:lnTo>
                    <a:pt x="22" y="112"/>
                  </a:lnTo>
                  <a:lnTo>
                    <a:pt x="38" y="107"/>
                  </a:lnTo>
                  <a:lnTo>
                    <a:pt x="57" y="105"/>
                  </a:lnTo>
                  <a:lnTo>
                    <a:pt x="61" y="116"/>
                  </a:lnTo>
                  <a:lnTo>
                    <a:pt x="63" y="119"/>
                  </a:lnTo>
                  <a:lnTo>
                    <a:pt x="73" y="119"/>
                  </a:lnTo>
                  <a:lnTo>
                    <a:pt x="82" y="112"/>
                  </a:lnTo>
                  <a:lnTo>
                    <a:pt x="85" y="109"/>
                  </a:lnTo>
                  <a:lnTo>
                    <a:pt x="100" y="104"/>
                  </a:lnTo>
                  <a:lnTo>
                    <a:pt x="113" y="94"/>
                  </a:lnTo>
                  <a:lnTo>
                    <a:pt x="126" y="81"/>
                  </a:lnTo>
                  <a:lnTo>
                    <a:pt x="137" y="59"/>
                  </a:lnTo>
                  <a:lnTo>
                    <a:pt x="135" y="41"/>
                  </a:lnTo>
                  <a:lnTo>
                    <a:pt x="138" y="38"/>
                  </a:lnTo>
                  <a:lnTo>
                    <a:pt x="143" y="28"/>
                  </a:lnTo>
                  <a:lnTo>
                    <a:pt x="141" y="11"/>
                  </a:lnTo>
                  <a:lnTo>
                    <a:pt x="139" y="0"/>
                  </a:lnTo>
                  <a:lnTo>
                    <a:pt x="128" y="3"/>
                  </a:lnTo>
                  <a:lnTo>
                    <a:pt x="119" y="8"/>
                  </a:lnTo>
                  <a:lnTo>
                    <a:pt x="115" y="17"/>
                  </a:lnTo>
                  <a:lnTo>
                    <a:pt x="112" y="35"/>
                  </a:lnTo>
                  <a:lnTo>
                    <a:pt x="108" y="45"/>
                  </a:lnTo>
                  <a:lnTo>
                    <a:pt x="101" y="57"/>
                  </a:lnTo>
                  <a:lnTo>
                    <a:pt x="88" y="71"/>
                  </a:lnTo>
                  <a:lnTo>
                    <a:pt x="63" y="90"/>
                  </a:lnTo>
                  <a:lnTo>
                    <a:pt x="40" y="90"/>
                  </a:lnTo>
                  <a:lnTo>
                    <a:pt x="22" y="94"/>
                  </a:lnTo>
                  <a:lnTo>
                    <a:pt x="5" y="105"/>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28" name="Freeform 238"/>
            <p:cNvSpPr>
              <a:spLocks/>
            </p:cNvSpPr>
            <p:nvPr>
              <p:custDataLst>
                <p:tags r:id="rId229"/>
              </p:custDataLst>
            </p:nvPr>
          </p:nvSpPr>
          <p:spPr bwMode="gray">
            <a:xfrm>
              <a:off x="3783899" y="5446175"/>
              <a:ext cx="20000" cy="13600"/>
            </a:xfrm>
            <a:custGeom>
              <a:avLst/>
              <a:gdLst/>
              <a:ahLst/>
              <a:cxnLst>
                <a:cxn ang="0">
                  <a:pos x="8" y="0"/>
                </a:cxn>
                <a:cxn ang="0">
                  <a:pos x="0" y="10"/>
                </a:cxn>
                <a:cxn ang="0">
                  <a:pos x="8" y="17"/>
                </a:cxn>
                <a:cxn ang="0">
                  <a:pos x="18" y="8"/>
                </a:cxn>
                <a:cxn ang="0">
                  <a:pos x="25" y="2"/>
                </a:cxn>
                <a:cxn ang="0">
                  <a:pos x="8" y="0"/>
                </a:cxn>
              </a:cxnLst>
              <a:rect l="0" t="0" r="r" b="b"/>
              <a:pathLst>
                <a:path w="26" h="18">
                  <a:moveTo>
                    <a:pt x="8" y="0"/>
                  </a:moveTo>
                  <a:lnTo>
                    <a:pt x="0" y="10"/>
                  </a:lnTo>
                  <a:lnTo>
                    <a:pt x="8" y="17"/>
                  </a:lnTo>
                  <a:lnTo>
                    <a:pt x="18" y="8"/>
                  </a:lnTo>
                  <a:lnTo>
                    <a:pt x="25" y="2"/>
                  </a:lnTo>
                  <a:lnTo>
                    <a:pt x="8"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29" name="Freeform 239"/>
            <p:cNvSpPr>
              <a:spLocks/>
            </p:cNvSpPr>
            <p:nvPr>
              <p:custDataLst>
                <p:tags r:id="rId230"/>
              </p:custDataLst>
            </p:nvPr>
          </p:nvSpPr>
          <p:spPr bwMode="gray">
            <a:xfrm>
              <a:off x="3859898" y="5297377"/>
              <a:ext cx="60799" cy="47999"/>
            </a:xfrm>
            <a:custGeom>
              <a:avLst/>
              <a:gdLst/>
              <a:ahLst/>
              <a:cxnLst>
                <a:cxn ang="0">
                  <a:pos x="36" y="6"/>
                </a:cxn>
                <a:cxn ang="0">
                  <a:pos x="31" y="2"/>
                </a:cxn>
                <a:cxn ang="0">
                  <a:pos x="28" y="0"/>
                </a:cxn>
                <a:cxn ang="0">
                  <a:pos x="25" y="4"/>
                </a:cxn>
                <a:cxn ang="0">
                  <a:pos x="19" y="25"/>
                </a:cxn>
                <a:cxn ang="0">
                  <a:pos x="3" y="51"/>
                </a:cxn>
                <a:cxn ang="0">
                  <a:pos x="0" y="54"/>
                </a:cxn>
                <a:cxn ang="0">
                  <a:pos x="4" y="57"/>
                </a:cxn>
                <a:cxn ang="0">
                  <a:pos x="32" y="57"/>
                </a:cxn>
                <a:cxn ang="0">
                  <a:pos x="38" y="60"/>
                </a:cxn>
                <a:cxn ang="0">
                  <a:pos x="47" y="58"/>
                </a:cxn>
                <a:cxn ang="0">
                  <a:pos x="52" y="51"/>
                </a:cxn>
                <a:cxn ang="0">
                  <a:pos x="61" y="44"/>
                </a:cxn>
                <a:cxn ang="0">
                  <a:pos x="71" y="38"/>
                </a:cxn>
                <a:cxn ang="0">
                  <a:pos x="78" y="33"/>
                </a:cxn>
                <a:cxn ang="0">
                  <a:pos x="78" y="26"/>
                </a:cxn>
                <a:cxn ang="0">
                  <a:pos x="78" y="22"/>
                </a:cxn>
                <a:cxn ang="0">
                  <a:pos x="75" y="20"/>
                </a:cxn>
                <a:cxn ang="0">
                  <a:pos x="69" y="24"/>
                </a:cxn>
                <a:cxn ang="0">
                  <a:pos x="64" y="26"/>
                </a:cxn>
                <a:cxn ang="0">
                  <a:pos x="49" y="22"/>
                </a:cxn>
                <a:cxn ang="0">
                  <a:pos x="40" y="15"/>
                </a:cxn>
                <a:cxn ang="0">
                  <a:pos x="36" y="6"/>
                </a:cxn>
              </a:cxnLst>
              <a:rect l="0" t="0" r="r" b="b"/>
              <a:pathLst>
                <a:path w="79" h="61">
                  <a:moveTo>
                    <a:pt x="36" y="6"/>
                  </a:moveTo>
                  <a:lnTo>
                    <a:pt x="31" y="2"/>
                  </a:lnTo>
                  <a:lnTo>
                    <a:pt x="28" y="0"/>
                  </a:lnTo>
                  <a:lnTo>
                    <a:pt x="25" y="4"/>
                  </a:lnTo>
                  <a:lnTo>
                    <a:pt x="19" y="25"/>
                  </a:lnTo>
                  <a:lnTo>
                    <a:pt x="3" y="51"/>
                  </a:lnTo>
                  <a:lnTo>
                    <a:pt x="0" y="54"/>
                  </a:lnTo>
                  <a:lnTo>
                    <a:pt x="4" y="57"/>
                  </a:lnTo>
                  <a:lnTo>
                    <a:pt x="32" y="57"/>
                  </a:lnTo>
                  <a:lnTo>
                    <a:pt x="38" y="60"/>
                  </a:lnTo>
                  <a:lnTo>
                    <a:pt x="47" y="58"/>
                  </a:lnTo>
                  <a:lnTo>
                    <a:pt x="52" y="51"/>
                  </a:lnTo>
                  <a:lnTo>
                    <a:pt x="61" y="44"/>
                  </a:lnTo>
                  <a:lnTo>
                    <a:pt x="71" y="38"/>
                  </a:lnTo>
                  <a:lnTo>
                    <a:pt x="78" y="33"/>
                  </a:lnTo>
                  <a:lnTo>
                    <a:pt x="78" y="26"/>
                  </a:lnTo>
                  <a:lnTo>
                    <a:pt x="78" y="22"/>
                  </a:lnTo>
                  <a:lnTo>
                    <a:pt x="75" y="20"/>
                  </a:lnTo>
                  <a:lnTo>
                    <a:pt x="69" y="24"/>
                  </a:lnTo>
                  <a:lnTo>
                    <a:pt x="64" y="26"/>
                  </a:lnTo>
                  <a:lnTo>
                    <a:pt x="49" y="22"/>
                  </a:lnTo>
                  <a:lnTo>
                    <a:pt x="40" y="15"/>
                  </a:lnTo>
                  <a:lnTo>
                    <a:pt x="36" y="6"/>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30" name="Freeform 240"/>
            <p:cNvSpPr>
              <a:spLocks/>
            </p:cNvSpPr>
            <p:nvPr>
              <p:custDataLst>
                <p:tags r:id="rId231"/>
              </p:custDataLst>
            </p:nvPr>
          </p:nvSpPr>
          <p:spPr bwMode="gray">
            <a:xfrm>
              <a:off x="3211105" y="5429375"/>
              <a:ext cx="63999" cy="28000"/>
            </a:xfrm>
            <a:custGeom>
              <a:avLst/>
              <a:gdLst/>
              <a:ahLst/>
              <a:cxnLst>
                <a:cxn ang="0">
                  <a:pos x="57" y="0"/>
                </a:cxn>
                <a:cxn ang="0">
                  <a:pos x="16" y="2"/>
                </a:cxn>
                <a:cxn ang="0">
                  <a:pos x="1" y="14"/>
                </a:cxn>
                <a:cxn ang="0">
                  <a:pos x="0" y="20"/>
                </a:cxn>
                <a:cxn ang="0">
                  <a:pos x="5" y="30"/>
                </a:cxn>
                <a:cxn ang="0">
                  <a:pos x="12" y="28"/>
                </a:cxn>
                <a:cxn ang="0">
                  <a:pos x="18" y="28"/>
                </a:cxn>
                <a:cxn ang="0">
                  <a:pos x="25" y="34"/>
                </a:cxn>
                <a:cxn ang="0">
                  <a:pos x="31" y="28"/>
                </a:cxn>
                <a:cxn ang="0">
                  <a:pos x="39" y="26"/>
                </a:cxn>
                <a:cxn ang="0">
                  <a:pos x="57" y="23"/>
                </a:cxn>
                <a:cxn ang="0">
                  <a:pos x="59" y="17"/>
                </a:cxn>
                <a:cxn ang="0">
                  <a:pos x="66" y="11"/>
                </a:cxn>
                <a:cxn ang="0">
                  <a:pos x="81" y="7"/>
                </a:cxn>
                <a:cxn ang="0">
                  <a:pos x="69" y="6"/>
                </a:cxn>
                <a:cxn ang="0">
                  <a:pos x="63" y="4"/>
                </a:cxn>
                <a:cxn ang="0">
                  <a:pos x="57" y="0"/>
                </a:cxn>
              </a:cxnLst>
              <a:rect l="0" t="0" r="r" b="b"/>
              <a:pathLst>
                <a:path w="82" h="35">
                  <a:moveTo>
                    <a:pt x="57" y="0"/>
                  </a:moveTo>
                  <a:lnTo>
                    <a:pt x="16" y="2"/>
                  </a:lnTo>
                  <a:lnTo>
                    <a:pt x="1" y="14"/>
                  </a:lnTo>
                  <a:lnTo>
                    <a:pt x="0" y="20"/>
                  </a:lnTo>
                  <a:lnTo>
                    <a:pt x="5" y="30"/>
                  </a:lnTo>
                  <a:lnTo>
                    <a:pt x="12" y="28"/>
                  </a:lnTo>
                  <a:lnTo>
                    <a:pt x="18" y="28"/>
                  </a:lnTo>
                  <a:lnTo>
                    <a:pt x="25" y="34"/>
                  </a:lnTo>
                  <a:lnTo>
                    <a:pt x="31" y="28"/>
                  </a:lnTo>
                  <a:lnTo>
                    <a:pt x="39" y="26"/>
                  </a:lnTo>
                  <a:lnTo>
                    <a:pt x="57" y="23"/>
                  </a:lnTo>
                  <a:lnTo>
                    <a:pt x="59" y="17"/>
                  </a:lnTo>
                  <a:lnTo>
                    <a:pt x="66" y="11"/>
                  </a:lnTo>
                  <a:lnTo>
                    <a:pt x="81" y="7"/>
                  </a:lnTo>
                  <a:lnTo>
                    <a:pt x="69" y="6"/>
                  </a:lnTo>
                  <a:lnTo>
                    <a:pt x="63" y="4"/>
                  </a:lnTo>
                  <a:lnTo>
                    <a:pt x="57"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31" name="Freeform 241"/>
            <p:cNvSpPr>
              <a:spLocks/>
            </p:cNvSpPr>
            <p:nvPr>
              <p:custDataLst>
                <p:tags r:id="rId232"/>
              </p:custDataLst>
            </p:nvPr>
          </p:nvSpPr>
          <p:spPr bwMode="gray">
            <a:xfrm>
              <a:off x="3948697" y="5825371"/>
              <a:ext cx="53599" cy="41600"/>
            </a:xfrm>
            <a:custGeom>
              <a:avLst/>
              <a:gdLst/>
              <a:ahLst/>
              <a:cxnLst>
                <a:cxn ang="0">
                  <a:pos x="1" y="42"/>
                </a:cxn>
                <a:cxn ang="0">
                  <a:pos x="32" y="28"/>
                </a:cxn>
                <a:cxn ang="0">
                  <a:pos x="43" y="17"/>
                </a:cxn>
                <a:cxn ang="0">
                  <a:pos x="50" y="8"/>
                </a:cxn>
                <a:cxn ang="0">
                  <a:pos x="53" y="0"/>
                </a:cxn>
                <a:cxn ang="0">
                  <a:pos x="62" y="0"/>
                </a:cxn>
                <a:cxn ang="0">
                  <a:pos x="68" y="6"/>
                </a:cxn>
                <a:cxn ang="0">
                  <a:pos x="62" y="20"/>
                </a:cxn>
                <a:cxn ang="0">
                  <a:pos x="54" y="31"/>
                </a:cxn>
                <a:cxn ang="0">
                  <a:pos x="43" y="41"/>
                </a:cxn>
                <a:cxn ang="0">
                  <a:pos x="30" y="47"/>
                </a:cxn>
                <a:cxn ang="0">
                  <a:pos x="19" y="50"/>
                </a:cxn>
                <a:cxn ang="0">
                  <a:pos x="8" y="52"/>
                </a:cxn>
                <a:cxn ang="0">
                  <a:pos x="3" y="50"/>
                </a:cxn>
                <a:cxn ang="0">
                  <a:pos x="0" y="47"/>
                </a:cxn>
                <a:cxn ang="0">
                  <a:pos x="1" y="42"/>
                </a:cxn>
              </a:cxnLst>
              <a:rect l="0" t="0" r="r" b="b"/>
              <a:pathLst>
                <a:path w="69" h="53">
                  <a:moveTo>
                    <a:pt x="1" y="42"/>
                  </a:moveTo>
                  <a:lnTo>
                    <a:pt x="32" y="28"/>
                  </a:lnTo>
                  <a:lnTo>
                    <a:pt x="43" y="17"/>
                  </a:lnTo>
                  <a:lnTo>
                    <a:pt x="50" y="8"/>
                  </a:lnTo>
                  <a:lnTo>
                    <a:pt x="53" y="0"/>
                  </a:lnTo>
                  <a:lnTo>
                    <a:pt x="62" y="0"/>
                  </a:lnTo>
                  <a:lnTo>
                    <a:pt x="68" y="6"/>
                  </a:lnTo>
                  <a:lnTo>
                    <a:pt x="62" y="20"/>
                  </a:lnTo>
                  <a:lnTo>
                    <a:pt x="54" y="31"/>
                  </a:lnTo>
                  <a:lnTo>
                    <a:pt x="43" y="41"/>
                  </a:lnTo>
                  <a:lnTo>
                    <a:pt x="30" y="47"/>
                  </a:lnTo>
                  <a:lnTo>
                    <a:pt x="19" y="50"/>
                  </a:lnTo>
                  <a:lnTo>
                    <a:pt x="8" y="52"/>
                  </a:lnTo>
                  <a:lnTo>
                    <a:pt x="3" y="50"/>
                  </a:lnTo>
                  <a:lnTo>
                    <a:pt x="0" y="47"/>
                  </a:lnTo>
                  <a:lnTo>
                    <a:pt x="1" y="42"/>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32" name="Freeform 242"/>
            <p:cNvSpPr>
              <a:spLocks/>
            </p:cNvSpPr>
            <p:nvPr>
              <p:custDataLst>
                <p:tags r:id="rId233"/>
              </p:custDataLst>
            </p:nvPr>
          </p:nvSpPr>
          <p:spPr bwMode="gray">
            <a:xfrm>
              <a:off x="4051096" y="5914170"/>
              <a:ext cx="16000" cy="15200"/>
            </a:xfrm>
            <a:custGeom>
              <a:avLst/>
              <a:gdLst/>
              <a:ahLst/>
              <a:cxnLst>
                <a:cxn ang="0">
                  <a:pos x="10" y="0"/>
                </a:cxn>
                <a:cxn ang="0">
                  <a:pos x="16" y="1"/>
                </a:cxn>
                <a:cxn ang="0">
                  <a:pos x="19" y="9"/>
                </a:cxn>
                <a:cxn ang="0">
                  <a:pos x="16" y="14"/>
                </a:cxn>
                <a:cxn ang="0">
                  <a:pos x="10" y="18"/>
                </a:cxn>
                <a:cxn ang="0">
                  <a:pos x="3" y="14"/>
                </a:cxn>
                <a:cxn ang="0">
                  <a:pos x="0" y="9"/>
                </a:cxn>
                <a:cxn ang="0">
                  <a:pos x="3" y="1"/>
                </a:cxn>
                <a:cxn ang="0">
                  <a:pos x="10" y="0"/>
                </a:cxn>
              </a:cxnLst>
              <a:rect l="0" t="0" r="r" b="b"/>
              <a:pathLst>
                <a:path w="20" h="19">
                  <a:moveTo>
                    <a:pt x="10" y="0"/>
                  </a:moveTo>
                  <a:lnTo>
                    <a:pt x="16" y="1"/>
                  </a:lnTo>
                  <a:lnTo>
                    <a:pt x="19" y="9"/>
                  </a:lnTo>
                  <a:lnTo>
                    <a:pt x="16" y="14"/>
                  </a:lnTo>
                  <a:lnTo>
                    <a:pt x="10" y="18"/>
                  </a:lnTo>
                  <a:lnTo>
                    <a:pt x="3" y="14"/>
                  </a:lnTo>
                  <a:lnTo>
                    <a:pt x="0" y="9"/>
                  </a:lnTo>
                  <a:lnTo>
                    <a:pt x="3" y="1"/>
                  </a:lnTo>
                  <a:lnTo>
                    <a:pt x="10"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33" name="Freeform 243"/>
            <p:cNvSpPr>
              <a:spLocks/>
            </p:cNvSpPr>
            <p:nvPr>
              <p:custDataLst>
                <p:tags r:id="rId234"/>
              </p:custDataLst>
            </p:nvPr>
          </p:nvSpPr>
          <p:spPr bwMode="gray">
            <a:xfrm>
              <a:off x="4003897" y="5854171"/>
              <a:ext cx="14400" cy="23200"/>
            </a:xfrm>
            <a:custGeom>
              <a:avLst/>
              <a:gdLst/>
              <a:ahLst/>
              <a:cxnLst>
                <a:cxn ang="0">
                  <a:pos x="9" y="29"/>
                </a:cxn>
                <a:cxn ang="0">
                  <a:pos x="15" y="24"/>
                </a:cxn>
                <a:cxn ang="0">
                  <a:pos x="18" y="14"/>
                </a:cxn>
                <a:cxn ang="0">
                  <a:pos x="15" y="4"/>
                </a:cxn>
                <a:cxn ang="0">
                  <a:pos x="9" y="0"/>
                </a:cxn>
                <a:cxn ang="0">
                  <a:pos x="4" y="4"/>
                </a:cxn>
                <a:cxn ang="0">
                  <a:pos x="0" y="14"/>
                </a:cxn>
                <a:cxn ang="0">
                  <a:pos x="4" y="24"/>
                </a:cxn>
                <a:cxn ang="0">
                  <a:pos x="9" y="29"/>
                </a:cxn>
              </a:cxnLst>
              <a:rect l="0" t="0" r="r" b="b"/>
              <a:pathLst>
                <a:path w="19" h="30">
                  <a:moveTo>
                    <a:pt x="9" y="29"/>
                  </a:moveTo>
                  <a:lnTo>
                    <a:pt x="15" y="24"/>
                  </a:lnTo>
                  <a:lnTo>
                    <a:pt x="18" y="14"/>
                  </a:lnTo>
                  <a:lnTo>
                    <a:pt x="15" y="4"/>
                  </a:lnTo>
                  <a:lnTo>
                    <a:pt x="9" y="0"/>
                  </a:lnTo>
                  <a:lnTo>
                    <a:pt x="4" y="4"/>
                  </a:lnTo>
                  <a:lnTo>
                    <a:pt x="0" y="14"/>
                  </a:lnTo>
                  <a:lnTo>
                    <a:pt x="4" y="24"/>
                  </a:lnTo>
                  <a:lnTo>
                    <a:pt x="9" y="29"/>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34" name="Freeform 244"/>
            <p:cNvSpPr>
              <a:spLocks/>
            </p:cNvSpPr>
            <p:nvPr>
              <p:custDataLst>
                <p:tags r:id="rId235"/>
              </p:custDataLst>
            </p:nvPr>
          </p:nvSpPr>
          <p:spPr bwMode="gray">
            <a:xfrm>
              <a:off x="4001497" y="5889370"/>
              <a:ext cx="16800" cy="16000"/>
            </a:xfrm>
            <a:custGeom>
              <a:avLst/>
              <a:gdLst/>
              <a:ahLst/>
              <a:cxnLst>
                <a:cxn ang="0">
                  <a:pos x="10" y="0"/>
                </a:cxn>
                <a:cxn ang="0">
                  <a:pos x="17" y="4"/>
                </a:cxn>
                <a:cxn ang="0">
                  <a:pos x="21" y="10"/>
                </a:cxn>
                <a:cxn ang="0">
                  <a:pos x="17" y="16"/>
                </a:cxn>
                <a:cxn ang="0">
                  <a:pos x="10" y="19"/>
                </a:cxn>
                <a:cxn ang="0">
                  <a:pos x="2" y="16"/>
                </a:cxn>
                <a:cxn ang="0">
                  <a:pos x="0" y="10"/>
                </a:cxn>
                <a:cxn ang="0">
                  <a:pos x="2" y="4"/>
                </a:cxn>
                <a:cxn ang="0">
                  <a:pos x="10" y="0"/>
                </a:cxn>
              </a:cxnLst>
              <a:rect l="0" t="0" r="r" b="b"/>
              <a:pathLst>
                <a:path w="22" h="20">
                  <a:moveTo>
                    <a:pt x="10" y="0"/>
                  </a:moveTo>
                  <a:lnTo>
                    <a:pt x="17" y="4"/>
                  </a:lnTo>
                  <a:lnTo>
                    <a:pt x="21" y="10"/>
                  </a:lnTo>
                  <a:lnTo>
                    <a:pt x="17" y="16"/>
                  </a:lnTo>
                  <a:lnTo>
                    <a:pt x="10" y="19"/>
                  </a:lnTo>
                  <a:lnTo>
                    <a:pt x="2" y="16"/>
                  </a:lnTo>
                  <a:lnTo>
                    <a:pt x="0" y="10"/>
                  </a:lnTo>
                  <a:lnTo>
                    <a:pt x="2" y="4"/>
                  </a:lnTo>
                  <a:lnTo>
                    <a:pt x="10"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35" name="Freeform 245"/>
            <p:cNvSpPr>
              <a:spLocks/>
            </p:cNvSpPr>
            <p:nvPr>
              <p:custDataLst>
                <p:tags r:id="rId236"/>
              </p:custDataLst>
            </p:nvPr>
          </p:nvSpPr>
          <p:spPr bwMode="gray">
            <a:xfrm>
              <a:off x="4058296" y="5858171"/>
              <a:ext cx="14400" cy="15200"/>
            </a:xfrm>
            <a:custGeom>
              <a:avLst/>
              <a:gdLst/>
              <a:ahLst/>
              <a:cxnLst>
                <a:cxn ang="0">
                  <a:pos x="8" y="0"/>
                </a:cxn>
                <a:cxn ang="0">
                  <a:pos x="14" y="2"/>
                </a:cxn>
                <a:cxn ang="0">
                  <a:pos x="18" y="8"/>
                </a:cxn>
                <a:cxn ang="0">
                  <a:pos x="14" y="15"/>
                </a:cxn>
                <a:cxn ang="0">
                  <a:pos x="8" y="18"/>
                </a:cxn>
                <a:cxn ang="0">
                  <a:pos x="2" y="15"/>
                </a:cxn>
                <a:cxn ang="0">
                  <a:pos x="0" y="8"/>
                </a:cxn>
                <a:cxn ang="0">
                  <a:pos x="2" y="2"/>
                </a:cxn>
                <a:cxn ang="0">
                  <a:pos x="8" y="0"/>
                </a:cxn>
              </a:cxnLst>
              <a:rect l="0" t="0" r="r" b="b"/>
              <a:pathLst>
                <a:path w="19" h="19">
                  <a:moveTo>
                    <a:pt x="8" y="0"/>
                  </a:moveTo>
                  <a:lnTo>
                    <a:pt x="14" y="2"/>
                  </a:lnTo>
                  <a:lnTo>
                    <a:pt x="18" y="8"/>
                  </a:lnTo>
                  <a:lnTo>
                    <a:pt x="14" y="15"/>
                  </a:lnTo>
                  <a:lnTo>
                    <a:pt x="8" y="18"/>
                  </a:lnTo>
                  <a:lnTo>
                    <a:pt x="2" y="15"/>
                  </a:lnTo>
                  <a:lnTo>
                    <a:pt x="0" y="8"/>
                  </a:lnTo>
                  <a:lnTo>
                    <a:pt x="2" y="2"/>
                  </a:lnTo>
                  <a:lnTo>
                    <a:pt x="8"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36" name="Freeform 246"/>
            <p:cNvSpPr>
              <a:spLocks/>
            </p:cNvSpPr>
            <p:nvPr>
              <p:custDataLst>
                <p:tags r:id="rId237"/>
              </p:custDataLst>
            </p:nvPr>
          </p:nvSpPr>
          <p:spPr bwMode="gray">
            <a:xfrm>
              <a:off x="4115096" y="5895770"/>
              <a:ext cx="15200" cy="26400"/>
            </a:xfrm>
            <a:custGeom>
              <a:avLst/>
              <a:gdLst/>
              <a:ahLst/>
              <a:cxnLst>
                <a:cxn ang="0">
                  <a:pos x="9" y="0"/>
                </a:cxn>
                <a:cxn ang="0">
                  <a:pos x="14" y="4"/>
                </a:cxn>
                <a:cxn ang="0">
                  <a:pos x="17" y="16"/>
                </a:cxn>
                <a:cxn ang="0">
                  <a:pos x="14" y="28"/>
                </a:cxn>
                <a:cxn ang="0">
                  <a:pos x="9" y="33"/>
                </a:cxn>
                <a:cxn ang="0">
                  <a:pos x="2" y="28"/>
                </a:cxn>
                <a:cxn ang="0">
                  <a:pos x="0" y="16"/>
                </a:cxn>
                <a:cxn ang="0">
                  <a:pos x="2" y="4"/>
                </a:cxn>
                <a:cxn ang="0">
                  <a:pos x="9" y="0"/>
                </a:cxn>
              </a:cxnLst>
              <a:rect l="0" t="0" r="r" b="b"/>
              <a:pathLst>
                <a:path w="18" h="34">
                  <a:moveTo>
                    <a:pt x="9" y="0"/>
                  </a:moveTo>
                  <a:lnTo>
                    <a:pt x="14" y="4"/>
                  </a:lnTo>
                  <a:lnTo>
                    <a:pt x="17" y="16"/>
                  </a:lnTo>
                  <a:lnTo>
                    <a:pt x="14" y="28"/>
                  </a:lnTo>
                  <a:lnTo>
                    <a:pt x="9" y="33"/>
                  </a:lnTo>
                  <a:lnTo>
                    <a:pt x="2" y="28"/>
                  </a:lnTo>
                  <a:lnTo>
                    <a:pt x="0" y="16"/>
                  </a:lnTo>
                  <a:lnTo>
                    <a:pt x="2" y="4"/>
                  </a:lnTo>
                  <a:lnTo>
                    <a:pt x="9"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37" name="Freeform 247"/>
            <p:cNvSpPr>
              <a:spLocks/>
            </p:cNvSpPr>
            <p:nvPr>
              <p:custDataLst>
                <p:tags r:id="rId238"/>
              </p:custDataLst>
            </p:nvPr>
          </p:nvSpPr>
          <p:spPr bwMode="gray">
            <a:xfrm>
              <a:off x="4058296" y="5884570"/>
              <a:ext cx="14400" cy="21600"/>
            </a:xfrm>
            <a:custGeom>
              <a:avLst/>
              <a:gdLst/>
              <a:ahLst/>
              <a:cxnLst>
                <a:cxn ang="0">
                  <a:pos x="9" y="0"/>
                </a:cxn>
                <a:cxn ang="0">
                  <a:pos x="16" y="3"/>
                </a:cxn>
                <a:cxn ang="0">
                  <a:pos x="18" y="13"/>
                </a:cxn>
                <a:cxn ang="0">
                  <a:pos x="16" y="22"/>
                </a:cxn>
                <a:cxn ang="0">
                  <a:pos x="9" y="26"/>
                </a:cxn>
                <a:cxn ang="0">
                  <a:pos x="2" y="22"/>
                </a:cxn>
                <a:cxn ang="0">
                  <a:pos x="0" y="13"/>
                </a:cxn>
                <a:cxn ang="0">
                  <a:pos x="2" y="3"/>
                </a:cxn>
                <a:cxn ang="0">
                  <a:pos x="9" y="0"/>
                </a:cxn>
              </a:cxnLst>
              <a:rect l="0" t="0" r="r" b="b"/>
              <a:pathLst>
                <a:path w="19" h="27">
                  <a:moveTo>
                    <a:pt x="9" y="0"/>
                  </a:moveTo>
                  <a:lnTo>
                    <a:pt x="16" y="3"/>
                  </a:lnTo>
                  <a:lnTo>
                    <a:pt x="18" y="13"/>
                  </a:lnTo>
                  <a:lnTo>
                    <a:pt x="16" y="22"/>
                  </a:lnTo>
                  <a:lnTo>
                    <a:pt x="9" y="26"/>
                  </a:lnTo>
                  <a:lnTo>
                    <a:pt x="2" y="22"/>
                  </a:lnTo>
                  <a:lnTo>
                    <a:pt x="0" y="13"/>
                  </a:lnTo>
                  <a:lnTo>
                    <a:pt x="2" y="3"/>
                  </a:lnTo>
                  <a:lnTo>
                    <a:pt x="9"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38" name="Freeform 248"/>
            <p:cNvSpPr>
              <a:spLocks/>
            </p:cNvSpPr>
            <p:nvPr>
              <p:custDataLst>
                <p:tags r:id="rId239"/>
              </p:custDataLst>
            </p:nvPr>
          </p:nvSpPr>
          <p:spPr bwMode="gray">
            <a:xfrm>
              <a:off x="3882298" y="5714172"/>
              <a:ext cx="16800" cy="16000"/>
            </a:xfrm>
            <a:custGeom>
              <a:avLst/>
              <a:gdLst/>
              <a:ahLst/>
              <a:cxnLst>
                <a:cxn ang="0">
                  <a:pos x="11" y="19"/>
                </a:cxn>
                <a:cxn ang="0">
                  <a:pos x="18" y="15"/>
                </a:cxn>
                <a:cxn ang="0">
                  <a:pos x="22" y="10"/>
                </a:cxn>
                <a:cxn ang="0">
                  <a:pos x="18" y="3"/>
                </a:cxn>
                <a:cxn ang="0">
                  <a:pos x="11" y="0"/>
                </a:cxn>
                <a:cxn ang="0">
                  <a:pos x="3" y="3"/>
                </a:cxn>
                <a:cxn ang="0">
                  <a:pos x="0" y="10"/>
                </a:cxn>
                <a:cxn ang="0">
                  <a:pos x="3" y="15"/>
                </a:cxn>
                <a:cxn ang="0">
                  <a:pos x="11" y="19"/>
                </a:cxn>
              </a:cxnLst>
              <a:rect l="0" t="0" r="r" b="b"/>
              <a:pathLst>
                <a:path w="23" h="20">
                  <a:moveTo>
                    <a:pt x="11" y="19"/>
                  </a:moveTo>
                  <a:lnTo>
                    <a:pt x="18" y="15"/>
                  </a:lnTo>
                  <a:lnTo>
                    <a:pt x="22" y="10"/>
                  </a:lnTo>
                  <a:lnTo>
                    <a:pt x="18" y="3"/>
                  </a:lnTo>
                  <a:lnTo>
                    <a:pt x="11" y="0"/>
                  </a:lnTo>
                  <a:lnTo>
                    <a:pt x="3" y="3"/>
                  </a:lnTo>
                  <a:lnTo>
                    <a:pt x="0" y="10"/>
                  </a:lnTo>
                  <a:lnTo>
                    <a:pt x="3" y="15"/>
                  </a:lnTo>
                  <a:lnTo>
                    <a:pt x="11" y="19"/>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39" name="Freeform 249"/>
            <p:cNvSpPr>
              <a:spLocks/>
            </p:cNvSpPr>
            <p:nvPr>
              <p:custDataLst>
                <p:tags r:id="rId240"/>
              </p:custDataLst>
            </p:nvPr>
          </p:nvSpPr>
          <p:spPr bwMode="gray">
            <a:xfrm>
              <a:off x="4122295" y="5701372"/>
              <a:ext cx="14400" cy="13600"/>
            </a:xfrm>
            <a:custGeom>
              <a:avLst/>
              <a:gdLst/>
              <a:ahLst/>
              <a:cxnLst>
                <a:cxn ang="0">
                  <a:pos x="9" y="17"/>
                </a:cxn>
                <a:cxn ang="0">
                  <a:pos x="14" y="14"/>
                </a:cxn>
                <a:cxn ang="0">
                  <a:pos x="18" y="8"/>
                </a:cxn>
                <a:cxn ang="0">
                  <a:pos x="14" y="2"/>
                </a:cxn>
                <a:cxn ang="0">
                  <a:pos x="9" y="0"/>
                </a:cxn>
                <a:cxn ang="0">
                  <a:pos x="2" y="2"/>
                </a:cxn>
                <a:cxn ang="0">
                  <a:pos x="0" y="8"/>
                </a:cxn>
                <a:cxn ang="0">
                  <a:pos x="2" y="14"/>
                </a:cxn>
                <a:cxn ang="0">
                  <a:pos x="9" y="17"/>
                </a:cxn>
              </a:cxnLst>
              <a:rect l="0" t="0" r="r" b="b"/>
              <a:pathLst>
                <a:path w="19" h="18">
                  <a:moveTo>
                    <a:pt x="9" y="17"/>
                  </a:moveTo>
                  <a:lnTo>
                    <a:pt x="14" y="14"/>
                  </a:lnTo>
                  <a:lnTo>
                    <a:pt x="18" y="8"/>
                  </a:lnTo>
                  <a:lnTo>
                    <a:pt x="14" y="2"/>
                  </a:lnTo>
                  <a:lnTo>
                    <a:pt x="9" y="0"/>
                  </a:lnTo>
                  <a:lnTo>
                    <a:pt x="2" y="2"/>
                  </a:lnTo>
                  <a:lnTo>
                    <a:pt x="0" y="8"/>
                  </a:lnTo>
                  <a:lnTo>
                    <a:pt x="2" y="14"/>
                  </a:lnTo>
                  <a:lnTo>
                    <a:pt x="9" y="17"/>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40" name="Freeform 250"/>
            <p:cNvSpPr>
              <a:spLocks/>
            </p:cNvSpPr>
            <p:nvPr>
              <p:custDataLst>
                <p:tags r:id="rId241"/>
              </p:custDataLst>
            </p:nvPr>
          </p:nvSpPr>
          <p:spPr bwMode="gray">
            <a:xfrm>
              <a:off x="4140695" y="5719772"/>
              <a:ext cx="14400" cy="14400"/>
            </a:xfrm>
            <a:custGeom>
              <a:avLst/>
              <a:gdLst/>
              <a:ahLst/>
              <a:cxnLst>
                <a:cxn ang="0">
                  <a:pos x="8" y="18"/>
                </a:cxn>
                <a:cxn ang="0">
                  <a:pos x="14" y="15"/>
                </a:cxn>
                <a:cxn ang="0">
                  <a:pos x="18" y="7"/>
                </a:cxn>
                <a:cxn ang="0">
                  <a:pos x="14" y="0"/>
                </a:cxn>
                <a:cxn ang="0">
                  <a:pos x="8" y="0"/>
                </a:cxn>
                <a:cxn ang="0">
                  <a:pos x="1" y="0"/>
                </a:cxn>
                <a:cxn ang="0">
                  <a:pos x="0" y="7"/>
                </a:cxn>
                <a:cxn ang="0">
                  <a:pos x="1" y="15"/>
                </a:cxn>
                <a:cxn ang="0">
                  <a:pos x="8" y="18"/>
                </a:cxn>
              </a:cxnLst>
              <a:rect l="0" t="0" r="r" b="b"/>
              <a:pathLst>
                <a:path w="19" h="19">
                  <a:moveTo>
                    <a:pt x="8" y="18"/>
                  </a:moveTo>
                  <a:lnTo>
                    <a:pt x="14" y="15"/>
                  </a:lnTo>
                  <a:lnTo>
                    <a:pt x="18" y="7"/>
                  </a:lnTo>
                  <a:lnTo>
                    <a:pt x="14" y="0"/>
                  </a:lnTo>
                  <a:lnTo>
                    <a:pt x="8" y="0"/>
                  </a:lnTo>
                  <a:lnTo>
                    <a:pt x="1" y="0"/>
                  </a:lnTo>
                  <a:lnTo>
                    <a:pt x="0" y="7"/>
                  </a:lnTo>
                  <a:lnTo>
                    <a:pt x="1" y="15"/>
                  </a:lnTo>
                  <a:lnTo>
                    <a:pt x="8" y="18"/>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41" name="Freeform 251"/>
            <p:cNvSpPr>
              <a:spLocks/>
            </p:cNvSpPr>
            <p:nvPr>
              <p:custDataLst>
                <p:tags r:id="rId242"/>
              </p:custDataLst>
            </p:nvPr>
          </p:nvSpPr>
          <p:spPr bwMode="gray">
            <a:xfrm>
              <a:off x="4157495" y="5729372"/>
              <a:ext cx="15200" cy="14400"/>
            </a:xfrm>
            <a:custGeom>
              <a:avLst/>
              <a:gdLst/>
              <a:ahLst/>
              <a:cxnLst>
                <a:cxn ang="0">
                  <a:pos x="8" y="18"/>
                </a:cxn>
                <a:cxn ang="0">
                  <a:pos x="16" y="15"/>
                </a:cxn>
                <a:cxn ang="0">
                  <a:pos x="18" y="9"/>
                </a:cxn>
                <a:cxn ang="0">
                  <a:pos x="16" y="2"/>
                </a:cxn>
                <a:cxn ang="0">
                  <a:pos x="8" y="0"/>
                </a:cxn>
                <a:cxn ang="0">
                  <a:pos x="3" y="2"/>
                </a:cxn>
                <a:cxn ang="0">
                  <a:pos x="0" y="9"/>
                </a:cxn>
                <a:cxn ang="0">
                  <a:pos x="3" y="15"/>
                </a:cxn>
                <a:cxn ang="0">
                  <a:pos x="8" y="18"/>
                </a:cxn>
              </a:cxnLst>
              <a:rect l="0" t="0" r="r" b="b"/>
              <a:pathLst>
                <a:path w="19" h="19">
                  <a:moveTo>
                    <a:pt x="8" y="18"/>
                  </a:moveTo>
                  <a:lnTo>
                    <a:pt x="16" y="15"/>
                  </a:lnTo>
                  <a:lnTo>
                    <a:pt x="18" y="9"/>
                  </a:lnTo>
                  <a:lnTo>
                    <a:pt x="16" y="2"/>
                  </a:lnTo>
                  <a:lnTo>
                    <a:pt x="8" y="0"/>
                  </a:lnTo>
                  <a:lnTo>
                    <a:pt x="3" y="2"/>
                  </a:lnTo>
                  <a:lnTo>
                    <a:pt x="0" y="9"/>
                  </a:lnTo>
                  <a:lnTo>
                    <a:pt x="3" y="15"/>
                  </a:lnTo>
                  <a:lnTo>
                    <a:pt x="8" y="18"/>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42" name="Freeform 252"/>
            <p:cNvSpPr>
              <a:spLocks/>
            </p:cNvSpPr>
            <p:nvPr>
              <p:custDataLst>
                <p:tags r:id="rId243"/>
              </p:custDataLst>
            </p:nvPr>
          </p:nvSpPr>
          <p:spPr bwMode="gray">
            <a:xfrm>
              <a:off x="4167895" y="5734972"/>
              <a:ext cx="15200" cy="16000"/>
            </a:xfrm>
            <a:custGeom>
              <a:avLst/>
              <a:gdLst/>
              <a:ahLst/>
              <a:cxnLst>
                <a:cxn ang="0">
                  <a:pos x="9" y="19"/>
                </a:cxn>
                <a:cxn ang="0">
                  <a:pos x="18" y="7"/>
                </a:cxn>
                <a:cxn ang="0">
                  <a:pos x="9" y="0"/>
                </a:cxn>
                <a:cxn ang="0">
                  <a:pos x="0" y="7"/>
                </a:cxn>
                <a:cxn ang="0">
                  <a:pos x="9" y="19"/>
                </a:cxn>
              </a:cxnLst>
              <a:rect l="0" t="0" r="r" b="b"/>
              <a:pathLst>
                <a:path w="19" h="20">
                  <a:moveTo>
                    <a:pt x="9" y="19"/>
                  </a:moveTo>
                  <a:lnTo>
                    <a:pt x="18" y="7"/>
                  </a:lnTo>
                  <a:lnTo>
                    <a:pt x="9" y="0"/>
                  </a:lnTo>
                  <a:lnTo>
                    <a:pt x="0" y="7"/>
                  </a:lnTo>
                  <a:lnTo>
                    <a:pt x="9" y="19"/>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43" name="Freeform 253"/>
            <p:cNvSpPr>
              <a:spLocks/>
            </p:cNvSpPr>
            <p:nvPr>
              <p:custDataLst>
                <p:tags r:id="rId244"/>
              </p:custDataLst>
            </p:nvPr>
          </p:nvSpPr>
          <p:spPr bwMode="gray">
            <a:xfrm>
              <a:off x="4177495" y="5746172"/>
              <a:ext cx="15200" cy="15200"/>
            </a:xfrm>
            <a:custGeom>
              <a:avLst/>
              <a:gdLst/>
              <a:ahLst/>
              <a:cxnLst>
                <a:cxn ang="0">
                  <a:pos x="7" y="18"/>
                </a:cxn>
                <a:cxn ang="0">
                  <a:pos x="18" y="10"/>
                </a:cxn>
                <a:cxn ang="0">
                  <a:pos x="7" y="0"/>
                </a:cxn>
                <a:cxn ang="0">
                  <a:pos x="0" y="10"/>
                </a:cxn>
                <a:cxn ang="0">
                  <a:pos x="7" y="18"/>
                </a:cxn>
              </a:cxnLst>
              <a:rect l="0" t="0" r="r" b="b"/>
              <a:pathLst>
                <a:path w="19" h="19">
                  <a:moveTo>
                    <a:pt x="7" y="18"/>
                  </a:moveTo>
                  <a:lnTo>
                    <a:pt x="18" y="10"/>
                  </a:lnTo>
                  <a:lnTo>
                    <a:pt x="7" y="0"/>
                  </a:lnTo>
                  <a:lnTo>
                    <a:pt x="0" y="10"/>
                  </a:lnTo>
                  <a:lnTo>
                    <a:pt x="7" y="18"/>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44" name="Freeform 254"/>
            <p:cNvSpPr>
              <a:spLocks/>
            </p:cNvSpPr>
            <p:nvPr>
              <p:custDataLst>
                <p:tags r:id="rId245"/>
              </p:custDataLst>
            </p:nvPr>
          </p:nvSpPr>
          <p:spPr bwMode="gray">
            <a:xfrm>
              <a:off x="4183095" y="5753372"/>
              <a:ext cx="14400" cy="13600"/>
            </a:xfrm>
            <a:custGeom>
              <a:avLst/>
              <a:gdLst/>
              <a:ahLst/>
              <a:cxnLst>
                <a:cxn ang="0">
                  <a:pos x="7" y="17"/>
                </a:cxn>
                <a:cxn ang="0">
                  <a:pos x="17" y="5"/>
                </a:cxn>
                <a:cxn ang="0">
                  <a:pos x="7" y="0"/>
                </a:cxn>
                <a:cxn ang="0">
                  <a:pos x="0" y="5"/>
                </a:cxn>
                <a:cxn ang="0">
                  <a:pos x="7" y="17"/>
                </a:cxn>
              </a:cxnLst>
              <a:rect l="0" t="0" r="r" b="b"/>
              <a:pathLst>
                <a:path w="18" h="18">
                  <a:moveTo>
                    <a:pt x="7" y="17"/>
                  </a:moveTo>
                  <a:lnTo>
                    <a:pt x="17" y="5"/>
                  </a:lnTo>
                  <a:lnTo>
                    <a:pt x="7" y="0"/>
                  </a:lnTo>
                  <a:lnTo>
                    <a:pt x="0" y="5"/>
                  </a:lnTo>
                  <a:lnTo>
                    <a:pt x="7" y="17"/>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45" name="Freeform 255"/>
            <p:cNvSpPr>
              <a:spLocks/>
            </p:cNvSpPr>
            <p:nvPr>
              <p:custDataLst>
                <p:tags r:id="rId246"/>
              </p:custDataLst>
            </p:nvPr>
          </p:nvSpPr>
          <p:spPr bwMode="gray">
            <a:xfrm>
              <a:off x="4103096" y="5946170"/>
              <a:ext cx="20800" cy="14400"/>
            </a:xfrm>
            <a:custGeom>
              <a:avLst/>
              <a:gdLst/>
              <a:ahLst/>
              <a:cxnLst>
                <a:cxn ang="0">
                  <a:pos x="13" y="18"/>
                </a:cxn>
                <a:cxn ang="0">
                  <a:pos x="22" y="15"/>
                </a:cxn>
                <a:cxn ang="0">
                  <a:pos x="26" y="9"/>
                </a:cxn>
                <a:cxn ang="0">
                  <a:pos x="22" y="3"/>
                </a:cxn>
                <a:cxn ang="0">
                  <a:pos x="13" y="0"/>
                </a:cxn>
                <a:cxn ang="0">
                  <a:pos x="4" y="3"/>
                </a:cxn>
                <a:cxn ang="0">
                  <a:pos x="0" y="9"/>
                </a:cxn>
                <a:cxn ang="0">
                  <a:pos x="4" y="15"/>
                </a:cxn>
                <a:cxn ang="0">
                  <a:pos x="13" y="18"/>
                </a:cxn>
              </a:cxnLst>
              <a:rect l="0" t="0" r="r" b="b"/>
              <a:pathLst>
                <a:path w="27" h="19">
                  <a:moveTo>
                    <a:pt x="13" y="18"/>
                  </a:moveTo>
                  <a:lnTo>
                    <a:pt x="22" y="15"/>
                  </a:lnTo>
                  <a:lnTo>
                    <a:pt x="26" y="9"/>
                  </a:lnTo>
                  <a:lnTo>
                    <a:pt x="22" y="3"/>
                  </a:lnTo>
                  <a:lnTo>
                    <a:pt x="13" y="0"/>
                  </a:lnTo>
                  <a:lnTo>
                    <a:pt x="4" y="3"/>
                  </a:lnTo>
                  <a:lnTo>
                    <a:pt x="0" y="9"/>
                  </a:lnTo>
                  <a:lnTo>
                    <a:pt x="4" y="15"/>
                  </a:lnTo>
                  <a:lnTo>
                    <a:pt x="13" y="18"/>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46" name="Freeform 256"/>
            <p:cNvSpPr>
              <a:spLocks/>
            </p:cNvSpPr>
            <p:nvPr>
              <p:custDataLst>
                <p:tags r:id="rId247"/>
              </p:custDataLst>
            </p:nvPr>
          </p:nvSpPr>
          <p:spPr bwMode="gray">
            <a:xfrm>
              <a:off x="3691100" y="5707772"/>
              <a:ext cx="16000" cy="14400"/>
            </a:xfrm>
            <a:custGeom>
              <a:avLst/>
              <a:gdLst/>
              <a:ahLst/>
              <a:cxnLst>
                <a:cxn ang="0">
                  <a:pos x="10" y="18"/>
                </a:cxn>
                <a:cxn ang="0">
                  <a:pos x="15" y="16"/>
                </a:cxn>
                <a:cxn ang="0">
                  <a:pos x="19" y="9"/>
                </a:cxn>
                <a:cxn ang="0">
                  <a:pos x="15" y="2"/>
                </a:cxn>
                <a:cxn ang="0">
                  <a:pos x="10" y="0"/>
                </a:cxn>
                <a:cxn ang="0">
                  <a:pos x="3" y="2"/>
                </a:cxn>
                <a:cxn ang="0">
                  <a:pos x="0" y="9"/>
                </a:cxn>
                <a:cxn ang="0">
                  <a:pos x="3" y="16"/>
                </a:cxn>
                <a:cxn ang="0">
                  <a:pos x="10" y="18"/>
                </a:cxn>
              </a:cxnLst>
              <a:rect l="0" t="0" r="r" b="b"/>
              <a:pathLst>
                <a:path w="20" h="19">
                  <a:moveTo>
                    <a:pt x="10" y="18"/>
                  </a:moveTo>
                  <a:lnTo>
                    <a:pt x="15" y="16"/>
                  </a:lnTo>
                  <a:lnTo>
                    <a:pt x="19" y="9"/>
                  </a:lnTo>
                  <a:lnTo>
                    <a:pt x="15" y="2"/>
                  </a:lnTo>
                  <a:lnTo>
                    <a:pt x="10" y="0"/>
                  </a:lnTo>
                  <a:lnTo>
                    <a:pt x="3" y="2"/>
                  </a:lnTo>
                  <a:lnTo>
                    <a:pt x="0" y="9"/>
                  </a:lnTo>
                  <a:lnTo>
                    <a:pt x="3" y="16"/>
                  </a:lnTo>
                  <a:lnTo>
                    <a:pt x="10" y="18"/>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47" name="Freeform 257"/>
            <p:cNvSpPr>
              <a:spLocks/>
            </p:cNvSpPr>
            <p:nvPr>
              <p:custDataLst>
                <p:tags r:id="rId248"/>
              </p:custDataLst>
            </p:nvPr>
          </p:nvSpPr>
          <p:spPr bwMode="gray">
            <a:xfrm>
              <a:off x="3664700" y="5617373"/>
              <a:ext cx="27200" cy="73599"/>
            </a:xfrm>
            <a:custGeom>
              <a:avLst/>
              <a:gdLst/>
              <a:ahLst/>
              <a:cxnLst>
                <a:cxn ang="0">
                  <a:pos x="19" y="0"/>
                </a:cxn>
                <a:cxn ang="0">
                  <a:pos x="12" y="1"/>
                </a:cxn>
                <a:cxn ang="0">
                  <a:pos x="5" y="3"/>
                </a:cxn>
                <a:cxn ang="0">
                  <a:pos x="3" y="7"/>
                </a:cxn>
                <a:cxn ang="0">
                  <a:pos x="1" y="26"/>
                </a:cxn>
                <a:cxn ang="0">
                  <a:pos x="1" y="49"/>
                </a:cxn>
                <a:cxn ang="0">
                  <a:pos x="3" y="53"/>
                </a:cxn>
                <a:cxn ang="0">
                  <a:pos x="3" y="55"/>
                </a:cxn>
                <a:cxn ang="0">
                  <a:pos x="1" y="60"/>
                </a:cxn>
                <a:cxn ang="0">
                  <a:pos x="0" y="66"/>
                </a:cxn>
                <a:cxn ang="0">
                  <a:pos x="6" y="80"/>
                </a:cxn>
                <a:cxn ang="0">
                  <a:pos x="14" y="94"/>
                </a:cxn>
                <a:cxn ang="0">
                  <a:pos x="18" y="92"/>
                </a:cxn>
                <a:cxn ang="0">
                  <a:pos x="22" y="86"/>
                </a:cxn>
                <a:cxn ang="0">
                  <a:pos x="22" y="54"/>
                </a:cxn>
                <a:cxn ang="0">
                  <a:pos x="28" y="41"/>
                </a:cxn>
                <a:cxn ang="0">
                  <a:pos x="29" y="32"/>
                </a:cxn>
                <a:cxn ang="0">
                  <a:pos x="32" y="22"/>
                </a:cxn>
                <a:cxn ang="0">
                  <a:pos x="32" y="13"/>
                </a:cxn>
                <a:cxn ang="0">
                  <a:pos x="35" y="0"/>
                </a:cxn>
                <a:cxn ang="0">
                  <a:pos x="29" y="2"/>
                </a:cxn>
                <a:cxn ang="0">
                  <a:pos x="19" y="0"/>
                </a:cxn>
              </a:cxnLst>
              <a:rect l="0" t="0" r="r" b="b"/>
              <a:pathLst>
                <a:path w="36" h="95">
                  <a:moveTo>
                    <a:pt x="19" y="0"/>
                  </a:moveTo>
                  <a:lnTo>
                    <a:pt x="12" y="1"/>
                  </a:lnTo>
                  <a:lnTo>
                    <a:pt x="5" y="3"/>
                  </a:lnTo>
                  <a:lnTo>
                    <a:pt x="3" y="7"/>
                  </a:lnTo>
                  <a:lnTo>
                    <a:pt x="1" y="26"/>
                  </a:lnTo>
                  <a:lnTo>
                    <a:pt x="1" y="49"/>
                  </a:lnTo>
                  <a:lnTo>
                    <a:pt x="3" y="53"/>
                  </a:lnTo>
                  <a:lnTo>
                    <a:pt x="3" y="55"/>
                  </a:lnTo>
                  <a:lnTo>
                    <a:pt x="1" y="60"/>
                  </a:lnTo>
                  <a:lnTo>
                    <a:pt x="0" y="66"/>
                  </a:lnTo>
                  <a:lnTo>
                    <a:pt x="6" y="80"/>
                  </a:lnTo>
                  <a:lnTo>
                    <a:pt x="14" y="94"/>
                  </a:lnTo>
                  <a:lnTo>
                    <a:pt x="18" y="92"/>
                  </a:lnTo>
                  <a:lnTo>
                    <a:pt x="22" y="86"/>
                  </a:lnTo>
                  <a:lnTo>
                    <a:pt x="22" y="54"/>
                  </a:lnTo>
                  <a:lnTo>
                    <a:pt x="28" y="41"/>
                  </a:lnTo>
                  <a:lnTo>
                    <a:pt x="29" y="32"/>
                  </a:lnTo>
                  <a:lnTo>
                    <a:pt x="32" y="22"/>
                  </a:lnTo>
                  <a:lnTo>
                    <a:pt x="32" y="13"/>
                  </a:lnTo>
                  <a:lnTo>
                    <a:pt x="35" y="0"/>
                  </a:lnTo>
                  <a:lnTo>
                    <a:pt x="29" y="2"/>
                  </a:lnTo>
                  <a:lnTo>
                    <a:pt x="19"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48" name="Freeform 258"/>
            <p:cNvSpPr>
              <a:spLocks/>
            </p:cNvSpPr>
            <p:nvPr>
              <p:custDataLst>
                <p:tags r:id="rId249"/>
              </p:custDataLst>
            </p:nvPr>
          </p:nvSpPr>
          <p:spPr bwMode="gray">
            <a:xfrm>
              <a:off x="3639901" y="5695772"/>
              <a:ext cx="25600" cy="25600"/>
            </a:xfrm>
            <a:custGeom>
              <a:avLst/>
              <a:gdLst/>
              <a:ahLst/>
              <a:cxnLst>
                <a:cxn ang="0">
                  <a:pos x="1" y="26"/>
                </a:cxn>
                <a:cxn ang="0">
                  <a:pos x="0" y="29"/>
                </a:cxn>
                <a:cxn ang="0">
                  <a:pos x="3" y="33"/>
                </a:cxn>
                <a:cxn ang="0">
                  <a:pos x="13" y="27"/>
                </a:cxn>
                <a:cxn ang="0">
                  <a:pos x="21" y="22"/>
                </a:cxn>
                <a:cxn ang="0">
                  <a:pos x="31" y="4"/>
                </a:cxn>
                <a:cxn ang="0">
                  <a:pos x="29" y="0"/>
                </a:cxn>
                <a:cxn ang="0">
                  <a:pos x="24" y="0"/>
                </a:cxn>
                <a:cxn ang="0">
                  <a:pos x="10" y="14"/>
                </a:cxn>
                <a:cxn ang="0">
                  <a:pos x="1" y="26"/>
                </a:cxn>
              </a:cxnLst>
              <a:rect l="0" t="0" r="r" b="b"/>
              <a:pathLst>
                <a:path w="32" h="34">
                  <a:moveTo>
                    <a:pt x="1" y="26"/>
                  </a:moveTo>
                  <a:lnTo>
                    <a:pt x="0" y="29"/>
                  </a:lnTo>
                  <a:lnTo>
                    <a:pt x="3" y="33"/>
                  </a:lnTo>
                  <a:lnTo>
                    <a:pt x="13" y="27"/>
                  </a:lnTo>
                  <a:lnTo>
                    <a:pt x="21" y="22"/>
                  </a:lnTo>
                  <a:lnTo>
                    <a:pt x="31" y="4"/>
                  </a:lnTo>
                  <a:lnTo>
                    <a:pt x="29" y="0"/>
                  </a:lnTo>
                  <a:lnTo>
                    <a:pt x="24" y="0"/>
                  </a:lnTo>
                  <a:lnTo>
                    <a:pt x="10" y="14"/>
                  </a:lnTo>
                  <a:lnTo>
                    <a:pt x="1" y="26"/>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49" name="Freeform 259"/>
            <p:cNvSpPr>
              <a:spLocks/>
            </p:cNvSpPr>
            <p:nvPr>
              <p:custDataLst>
                <p:tags r:id="rId250"/>
              </p:custDataLst>
            </p:nvPr>
          </p:nvSpPr>
          <p:spPr bwMode="gray">
            <a:xfrm>
              <a:off x="3681500" y="5689373"/>
              <a:ext cx="15200" cy="19200"/>
            </a:xfrm>
            <a:custGeom>
              <a:avLst/>
              <a:gdLst/>
              <a:ahLst/>
              <a:cxnLst>
                <a:cxn ang="0">
                  <a:pos x="10" y="0"/>
                </a:cxn>
                <a:cxn ang="0">
                  <a:pos x="4" y="1"/>
                </a:cxn>
                <a:cxn ang="0">
                  <a:pos x="1" y="2"/>
                </a:cxn>
                <a:cxn ang="0">
                  <a:pos x="0" y="6"/>
                </a:cxn>
                <a:cxn ang="0">
                  <a:pos x="1" y="15"/>
                </a:cxn>
                <a:cxn ang="0">
                  <a:pos x="5" y="23"/>
                </a:cxn>
                <a:cxn ang="0">
                  <a:pos x="14" y="21"/>
                </a:cxn>
                <a:cxn ang="0">
                  <a:pos x="19" y="15"/>
                </a:cxn>
                <a:cxn ang="0">
                  <a:pos x="15" y="6"/>
                </a:cxn>
                <a:cxn ang="0">
                  <a:pos x="10" y="0"/>
                </a:cxn>
              </a:cxnLst>
              <a:rect l="0" t="0" r="r" b="b"/>
              <a:pathLst>
                <a:path w="20" h="24">
                  <a:moveTo>
                    <a:pt x="10" y="0"/>
                  </a:moveTo>
                  <a:lnTo>
                    <a:pt x="4" y="1"/>
                  </a:lnTo>
                  <a:lnTo>
                    <a:pt x="1" y="2"/>
                  </a:lnTo>
                  <a:lnTo>
                    <a:pt x="0" y="6"/>
                  </a:lnTo>
                  <a:lnTo>
                    <a:pt x="1" y="15"/>
                  </a:lnTo>
                  <a:lnTo>
                    <a:pt x="5" y="23"/>
                  </a:lnTo>
                  <a:lnTo>
                    <a:pt x="14" y="21"/>
                  </a:lnTo>
                  <a:lnTo>
                    <a:pt x="19" y="15"/>
                  </a:lnTo>
                  <a:lnTo>
                    <a:pt x="15" y="6"/>
                  </a:lnTo>
                  <a:lnTo>
                    <a:pt x="10"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50" name="Freeform 260"/>
            <p:cNvSpPr>
              <a:spLocks/>
            </p:cNvSpPr>
            <p:nvPr>
              <p:custDataLst>
                <p:tags r:id="rId251"/>
              </p:custDataLst>
            </p:nvPr>
          </p:nvSpPr>
          <p:spPr bwMode="gray">
            <a:xfrm>
              <a:off x="3687100" y="5662173"/>
              <a:ext cx="18400" cy="15200"/>
            </a:xfrm>
            <a:custGeom>
              <a:avLst/>
              <a:gdLst/>
              <a:ahLst/>
              <a:cxnLst>
                <a:cxn ang="0">
                  <a:pos x="12" y="18"/>
                </a:cxn>
                <a:cxn ang="0">
                  <a:pos x="19" y="15"/>
                </a:cxn>
                <a:cxn ang="0">
                  <a:pos x="23" y="9"/>
                </a:cxn>
                <a:cxn ang="0">
                  <a:pos x="19" y="2"/>
                </a:cxn>
                <a:cxn ang="0">
                  <a:pos x="12" y="0"/>
                </a:cxn>
                <a:cxn ang="0">
                  <a:pos x="3" y="2"/>
                </a:cxn>
                <a:cxn ang="0">
                  <a:pos x="0" y="9"/>
                </a:cxn>
                <a:cxn ang="0">
                  <a:pos x="3" y="15"/>
                </a:cxn>
                <a:cxn ang="0">
                  <a:pos x="12" y="18"/>
                </a:cxn>
              </a:cxnLst>
              <a:rect l="0" t="0" r="r" b="b"/>
              <a:pathLst>
                <a:path w="24" h="19">
                  <a:moveTo>
                    <a:pt x="12" y="18"/>
                  </a:moveTo>
                  <a:lnTo>
                    <a:pt x="19" y="15"/>
                  </a:lnTo>
                  <a:lnTo>
                    <a:pt x="23" y="9"/>
                  </a:lnTo>
                  <a:lnTo>
                    <a:pt x="19" y="2"/>
                  </a:lnTo>
                  <a:lnTo>
                    <a:pt x="12" y="0"/>
                  </a:lnTo>
                  <a:lnTo>
                    <a:pt x="3" y="2"/>
                  </a:lnTo>
                  <a:lnTo>
                    <a:pt x="0" y="9"/>
                  </a:lnTo>
                  <a:lnTo>
                    <a:pt x="3" y="15"/>
                  </a:lnTo>
                  <a:lnTo>
                    <a:pt x="12" y="18"/>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51" name="Freeform 261"/>
            <p:cNvSpPr>
              <a:spLocks/>
            </p:cNvSpPr>
            <p:nvPr>
              <p:custDataLst>
                <p:tags r:id="rId252"/>
              </p:custDataLst>
            </p:nvPr>
          </p:nvSpPr>
          <p:spPr bwMode="gray">
            <a:xfrm>
              <a:off x="3706300" y="5686973"/>
              <a:ext cx="13600" cy="15200"/>
            </a:xfrm>
            <a:custGeom>
              <a:avLst/>
              <a:gdLst/>
              <a:ahLst/>
              <a:cxnLst>
                <a:cxn ang="0">
                  <a:pos x="9" y="19"/>
                </a:cxn>
                <a:cxn ang="0">
                  <a:pos x="15" y="15"/>
                </a:cxn>
                <a:cxn ang="0">
                  <a:pos x="17" y="9"/>
                </a:cxn>
                <a:cxn ang="0">
                  <a:pos x="15" y="3"/>
                </a:cxn>
                <a:cxn ang="0">
                  <a:pos x="9" y="0"/>
                </a:cxn>
                <a:cxn ang="0">
                  <a:pos x="3" y="3"/>
                </a:cxn>
                <a:cxn ang="0">
                  <a:pos x="0" y="9"/>
                </a:cxn>
                <a:cxn ang="0">
                  <a:pos x="3" y="15"/>
                </a:cxn>
                <a:cxn ang="0">
                  <a:pos x="9" y="19"/>
                </a:cxn>
              </a:cxnLst>
              <a:rect l="0" t="0" r="r" b="b"/>
              <a:pathLst>
                <a:path w="18" h="20">
                  <a:moveTo>
                    <a:pt x="9" y="19"/>
                  </a:moveTo>
                  <a:lnTo>
                    <a:pt x="15" y="15"/>
                  </a:lnTo>
                  <a:lnTo>
                    <a:pt x="17" y="9"/>
                  </a:lnTo>
                  <a:lnTo>
                    <a:pt x="15" y="3"/>
                  </a:lnTo>
                  <a:lnTo>
                    <a:pt x="9" y="0"/>
                  </a:lnTo>
                  <a:lnTo>
                    <a:pt x="3" y="3"/>
                  </a:lnTo>
                  <a:lnTo>
                    <a:pt x="0" y="9"/>
                  </a:lnTo>
                  <a:lnTo>
                    <a:pt x="3" y="15"/>
                  </a:lnTo>
                  <a:lnTo>
                    <a:pt x="9" y="19"/>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52" name="Freeform 262"/>
            <p:cNvSpPr>
              <a:spLocks/>
            </p:cNvSpPr>
            <p:nvPr>
              <p:custDataLst>
                <p:tags r:id="rId253"/>
              </p:custDataLst>
            </p:nvPr>
          </p:nvSpPr>
          <p:spPr bwMode="gray">
            <a:xfrm>
              <a:off x="3686300" y="5713372"/>
              <a:ext cx="47199" cy="36000"/>
            </a:xfrm>
            <a:custGeom>
              <a:avLst/>
              <a:gdLst/>
              <a:ahLst/>
              <a:cxnLst>
                <a:cxn ang="0">
                  <a:pos x="40" y="0"/>
                </a:cxn>
                <a:cxn ang="0">
                  <a:pos x="28" y="6"/>
                </a:cxn>
                <a:cxn ang="0">
                  <a:pos x="19" y="8"/>
                </a:cxn>
                <a:cxn ang="0">
                  <a:pos x="6" y="15"/>
                </a:cxn>
                <a:cxn ang="0">
                  <a:pos x="1" y="25"/>
                </a:cxn>
                <a:cxn ang="0">
                  <a:pos x="0" y="30"/>
                </a:cxn>
                <a:cxn ang="0">
                  <a:pos x="2" y="34"/>
                </a:cxn>
                <a:cxn ang="0">
                  <a:pos x="19" y="30"/>
                </a:cxn>
                <a:cxn ang="0">
                  <a:pos x="19" y="36"/>
                </a:cxn>
                <a:cxn ang="0">
                  <a:pos x="21" y="39"/>
                </a:cxn>
                <a:cxn ang="0">
                  <a:pos x="25" y="41"/>
                </a:cxn>
                <a:cxn ang="0">
                  <a:pos x="36" y="45"/>
                </a:cxn>
                <a:cxn ang="0">
                  <a:pos x="40" y="45"/>
                </a:cxn>
                <a:cxn ang="0">
                  <a:pos x="43" y="41"/>
                </a:cxn>
                <a:cxn ang="0">
                  <a:pos x="42" y="30"/>
                </a:cxn>
                <a:cxn ang="0">
                  <a:pos x="43" y="27"/>
                </a:cxn>
                <a:cxn ang="0">
                  <a:pos x="48" y="30"/>
                </a:cxn>
                <a:cxn ang="0">
                  <a:pos x="52" y="34"/>
                </a:cxn>
                <a:cxn ang="0">
                  <a:pos x="58" y="24"/>
                </a:cxn>
                <a:cxn ang="0">
                  <a:pos x="60" y="16"/>
                </a:cxn>
                <a:cxn ang="0">
                  <a:pos x="57" y="9"/>
                </a:cxn>
                <a:cxn ang="0">
                  <a:pos x="49" y="2"/>
                </a:cxn>
                <a:cxn ang="0">
                  <a:pos x="40" y="0"/>
                </a:cxn>
              </a:cxnLst>
              <a:rect l="0" t="0" r="r" b="b"/>
              <a:pathLst>
                <a:path w="61" h="46">
                  <a:moveTo>
                    <a:pt x="40" y="0"/>
                  </a:moveTo>
                  <a:lnTo>
                    <a:pt x="28" y="6"/>
                  </a:lnTo>
                  <a:lnTo>
                    <a:pt x="19" y="8"/>
                  </a:lnTo>
                  <a:lnTo>
                    <a:pt x="6" y="15"/>
                  </a:lnTo>
                  <a:lnTo>
                    <a:pt x="1" y="25"/>
                  </a:lnTo>
                  <a:lnTo>
                    <a:pt x="0" y="30"/>
                  </a:lnTo>
                  <a:lnTo>
                    <a:pt x="2" y="34"/>
                  </a:lnTo>
                  <a:lnTo>
                    <a:pt x="19" y="30"/>
                  </a:lnTo>
                  <a:lnTo>
                    <a:pt x="19" y="36"/>
                  </a:lnTo>
                  <a:lnTo>
                    <a:pt x="21" y="39"/>
                  </a:lnTo>
                  <a:lnTo>
                    <a:pt x="25" y="41"/>
                  </a:lnTo>
                  <a:lnTo>
                    <a:pt x="36" y="45"/>
                  </a:lnTo>
                  <a:lnTo>
                    <a:pt x="40" y="45"/>
                  </a:lnTo>
                  <a:lnTo>
                    <a:pt x="43" y="41"/>
                  </a:lnTo>
                  <a:lnTo>
                    <a:pt x="42" y="30"/>
                  </a:lnTo>
                  <a:lnTo>
                    <a:pt x="43" y="27"/>
                  </a:lnTo>
                  <a:lnTo>
                    <a:pt x="48" y="30"/>
                  </a:lnTo>
                  <a:lnTo>
                    <a:pt x="52" y="34"/>
                  </a:lnTo>
                  <a:lnTo>
                    <a:pt x="58" y="24"/>
                  </a:lnTo>
                  <a:lnTo>
                    <a:pt x="60" y="16"/>
                  </a:lnTo>
                  <a:lnTo>
                    <a:pt x="57" y="9"/>
                  </a:lnTo>
                  <a:lnTo>
                    <a:pt x="49" y="2"/>
                  </a:lnTo>
                  <a:lnTo>
                    <a:pt x="40"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53" name="Freeform 263"/>
            <p:cNvSpPr>
              <a:spLocks/>
            </p:cNvSpPr>
            <p:nvPr>
              <p:custDataLst>
                <p:tags r:id="rId254"/>
              </p:custDataLst>
            </p:nvPr>
          </p:nvSpPr>
          <p:spPr bwMode="gray">
            <a:xfrm>
              <a:off x="3576701" y="5734972"/>
              <a:ext cx="83199" cy="74399"/>
            </a:xfrm>
            <a:custGeom>
              <a:avLst/>
              <a:gdLst/>
              <a:ahLst/>
              <a:cxnLst>
                <a:cxn ang="0">
                  <a:pos x="61" y="55"/>
                </a:cxn>
                <a:cxn ang="0">
                  <a:pos x="67" y="44"/>
                </a:cxn>
                <a:cxn ang="0">
                  <a:pos x="81" y="44"/>
                </a:cxn>
                <a:cxn ang="0">
                  <a:pos x="99" y="41"/>
                </a:cxn>
                <a:cxn ang="0">
                  <a:pos x="85" y="36"/>
                </a:cxn>
                <a:cxn ang="0">
                  <a:pos x="105" y="31"/>
                </a:cxn>
                <a:cxn ang="0">
                  <a:pos x="107" y="27"/>
                </a:cxn>
                <a:cxn ang="0">
                  <a:pos x="102" y="23"/>
                </a:cxn>
                <a:cxn ang="0">
                  <a:pos x="89" y="7"/>
                </a:cxn>
                <a:cxn ang="0">
                  <a:pos x="84" y="1"/>
                </a:cxn>
                <a:cxn ang="0">
                  <a:pos x="80" y="0"/>
                </a:cxn>
                <a:cxn ang="0">
                  <a:pos x="72" y="3"/>
                </a:cxn>
                <a:cxn ang="0">
                  <a:pos x="67" y="7"/>
                </a:cxn>
                <a:cxn ang="0">
                  <a:pos x="56" y="12"/>
                </a:cxn>
                <a:cxn ang="0">
                  <a:pos x="48" y="35"/>
                </a:cxn>
                <a:cxn ang="0">
                  <a:pos x="31" y="46"/>
                </a:cxn>
                <a:cxn ang="0">
                  <a:pos x="21" y="55"/>
                </a:cxn>
                <a:cxn ang="0">
                  <a:pos x="16" y="62"/>
                </a:cxn>
                <a:cxn ang="0">
                  <a:pos x="7" y="82"/>
                </a:cxn>
                <a:cxn ang="0">
                  <a:pos x="0" y="87"/>
                </a:cxn>
                <a:cxn ang="0">
                  <a:pos x="4" y="90"/>
                </a:cxn>
                <a:cxn ang="0">
                  <a:pos x="14" y="95"/>
                </a:cxn>
                <a:cxn ang="0">
                  <a:pos x="18" y="92"/>
                </a:cxn>
                <a:cxn ang="0">
                  <a:pos x="24" y="86"/>
                </a:cxn>
                <a:cxn ang="0">
                  <a:pos x="27" y="81"/>
                </a:cxn>
                <a:cxn ang="0">
                  <a:pos x="31" y="79"/>
                </a:cxn>
                <a:cxn ang="0">
                  <a:pos x="37" y="78"/>
                </a:cxn>
                <a:cxn ang="0">
                  <a:pos x="45" y="73"/>
                </a:cxn>
                <a:cxn ang="0">
                  <a:pos x="52" y="68"/>
                </a:cxn>
                <a:cxn ang="0">
                  <a:pos x="61" y="55"/>
                </a:cxn>
              </a:cxnLst>
              <a:rect l="0" t="0" r="r" b="b"/>
              <a:pathLst>
                <a:path w="108" h="96">
                  <a:moveTo>
                    <a:pt x="61" y="55"/>
                  </a:moveTo>
                  <a:lnTo>
                    <a:pt x="67" y="44"/>
                  </a:lnTo>
                  <a:lnTo>
                    <a:pt x="81" y="44"/>
                  </a:lnTo>
                  <a:lnTo>
                    <a:pt x="99" y="41"/>
                  </a:lnTo>
                  <a:lnTo>
                    <a:pt x="85" y="36"/>
                  </a:lnTo>
                  <a:lnTo>
                    <a:pt x="105" y="31"/>
                  </a:lnTo>
                  <a:lnTo>
                    <a:pt x="107" y="27"/>
                  </a:lnTo>
                  <a:lnTo>
                    <a:pt x="102" y="23"/>
                  </a:lnTo>
                  <a:lnTo>
                    <a:pt x="89" y="7"/>
                  </a:lnTo>
                  <a:lnTo>
                    <a:pt x="84" y="1"/>
                  </a:lnTo>
                  <a:lnTo>
                    <a:pt x="80" y="0"/>
                  </a:lnTo>
                  <a:lnTo>
                    <a:pt x="72" y="3"/>
                  </a:lnTo>
                  <a:lnTo>
                    <a:pt x="67" y="7"/>
                  </a:lnTo>
                  <a:lnTo>
                    <a:pt x="56" y="12"/>
                  </a:lnTo>
                  <a:lnTo>
                    <a:pt x="48" y="35"/>
                  </a:lnTo>
                  <a:lnTo>
                    <a:pt x="31" y="46"/>
                  </a:lnTo>
                  <a:lnTo>
                    <a:pt x="21" y="55"/>
                  </a:lnTo>
                  <a:lnTo>
                    <a:pt x="16" y="62"/>
                  </a:lnTo>
                  <a:lnTo>
                    <a:pt x="7" y="82"/>
                  </a:lnTo>
                  <a:lnTo>
                    <a:pt x="0" y="87"/>
                  </a:lnTo>
                  <a:lnTo>
                    <a:pt x="4" y="90"/>
                  </a:lnTo>
                  <a:lnTo>
                    <a:pt x="14" y="95"/>
                  </a:lnTo>
                  <a:lnTo>
                    <a:pt x="18" y="92"/>
                  </a:lnTo>
                  <a:lnTo>
                    <a:pt x="24" y="86"/>
                  </a:lnTo>
                  <a:lnTo>
                    <a:pt x="27" y="81"/>
                  </a:lnTo>
                  <a:lnTo>
                    <a:pt x="31" y="79"/>
                  </a:lnTo>
                  <a:lnTo>
                    <a:pt x="37" y="78"/>
                  </a:lnTo>
                  <a:lnTo>
                    <a:pt x="45" y="73"/>
                  </a:lnTo>
                  <a:lnTo>
                    <a:pt x="52" y="68"/>
                  </a:lnTo>
                  <a:lnTo>
                    <a:pt x="61" y="55"/>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54" name="Freeform 264"/>
            <p:cNvSpPr>
              <a:spLocks/>
            </p:cNvSpPr>
            <p:nvPr>
              <p:custDataLst>
                <p:tags r:id="rId255"/>
              </p:custDataLst>
            </p:nvPr>
          </p:nvSpPr>
          <p:spPr bwMode="gray">
            <a:xfrm>
              <a:off x="3559902" y="5766972"/>
              <a:ext cx="95999" cy="84799"/>
            </a:xfrm>
            <a:custGeom>
              <a:avLst/>
              <a:gdLst/>
              <a:ahLst/>
              <a:cxnLst>
                <a:cxn ang="0">
                  <a:pos x="103" y="26"/>
                </a:cxn>
                <a:cxn ang="0">
                  <a:pos x="103" y="31"/>
                </a:cxn>
                <a:cxn ang="0">
                  <a:pos x="108" y="33"/>
                </a:cxn>
                <a:cxn ang="0">
                  <a:pos x="116" y="35"/>
                </a:cxn>
                <a:cxn ang="0">
                  <a:pos x="120" y="39"/>
                </a:cxn>
                <a:cxn ang="0">
                  <a:pos x="118" y="45"/>
                </a:cxn>
                <a:cxn ang="0">
                  <a:pos x="115" y="46"/>
                </a:cxn>
                <a:cxn ang="0">
                  <a:pos x="108" y="47"/>
                </a:cxn>
                <a:cxn ang="0">
                  <a:pos x="103" y="50"/>
                </a:cxn>
                <a:cxn ang="0">
                  <a:pos x="101" y="55"/>
                </a:cxn>
                <a:cxn ang="0">
                  <a:pos x="99" y="68"/>
                </a:cxn>
                <a:cxn ang="0">
                  <a:pos x="90" y="72"/>
                </a:cxn>
                <a:cxn ang="0">
                  <a:pos x="86" y="77"/>
                </a:cxn>
                <a:cxn ang="0">
                  <a:pos x="79" y="99"/>
                </a:cxn>
                <a:cxn ang="0">
                  <a:pos x="72" y="104"/>
                </a:cxn>
                <a:cxn ang="0">
                  <a:pos x="67" y="107"/>
                </a:cxn>
                <a:cxn ang="0">
                  <a:pos x="62" y="99"/>
                </a:cxn>
                <a:cxn ang="0">
                  <a:pos x="51" y="99"/>
                </a:cxn>
                <a:cxn ang="0">
                  <a:pos x="51" y="97"/>
                </a:cxn>
                <a:cxn ang="0">
                  <a:pos x="49" y="94"/>
                </a:cxn>
                <a:cxn ang="0">
                  <a:pos x="41" y="93"/>
                </a:cxn>
                <a:cxn ang="0">
                  <a:pos x="31" y="93"/>
                </a:cxn>
                <a:cxn ang="0">
                  <a:pos x="23" y="88"/>
                </a:cxn>
                <a:cxn ang="0">
                  <a:pos x="15" y="83"/>
                </a:cxn>
                <a:cxn ang="0">
                  <a:pos x="3" y="79"/>
                </a:cxn>
                <a:cxn ang="0">
                  <a:pos x="0" y="76"/>
                </a:cxn>
                <a:cxn ang="0">
                  <a:pos x="1" y="72"/>
                </a:cxn>
                <a:cxn ang="0">
                  <a:pos x="4" y="70"/>
                </a:cxn>
                <a:cxn ang="0">
                  <a:pos x="3" y="59"/>
                </a:cxn>
                <a:cxn ang="0">
                  <a:pos x="2" y="52"/>
                </a:cxn>
                <a:cxn ang="0">
                  <a:pos x="4" y="46"/>
                </a:cxn>
                <a:cxn ang="0">
                  <a:pos x="8" y="39"/>
                </a:cxn>
                <a:cxn ang="0">
                  <a:pos x="29" y="39"/>
                </a:cxn>
                <a:cxn ang="0">
                  <a:pos x="21" y="44"/>
                </a:cxn>
                <a:cxn ang="0">
                  <a:pos x="29" y="50"/>
                </a:cxn>
                <a:cxn ang="0">
                  <a:pos x="38" y="50"/>
                </a:cxn>
                <a:cxn ang="0">
                  <a:pos x="45" y="43"/>
                </a:cxn>
                <a:cxn ang="0">
                  <a:pos x="49" y="39"/>
                </a:cxn>
                <a:cxn ang="0">
                  <a:pos x="57" y="35"/>
                </a:cxn>
                <a:cxn ang="0">
                  <a:pos x="68" y="29"/>
                </a:cxn>
                <a:cxn ang="0">
                  <a:pos x="74" y="25"/>
                </a:cxn>
                <a:cxn ang="0">
                  <a:pos x="83" y="13"/>
                </a:cxn>
                <a:cxn ang="0">
                  <a:pos x="90" y="2"/>
                </a:cxn>
                <a:cxn ang="0">
                  <a:pos x="103" y="2"/>
                </a:cxn>
                <a:cxn ang="0">
                  <a:pos x="123" y="0"/>
                </a:cxn>
                <a:cxn ang="0">
                  <a:pos x="117" y="4"/>
                </a:cxn>
                <a:cxn ang="0">
                  <a:pos x="103" y="13"/>
                </a:cxn>
                <a:cxn ang="0">
                  <a:pos x="103" y="26"/>
                </a:cxn>
              </a:cxnLst>
              <a:rect l="0" t="0" r="r" b="b"/>
              <a:pathLst>
                <a:path w="124" h="108">
                  <a:moveTo>
                    <a:pt x="103" y="26"/>
                  </a:moveTo>
                  <a:lnTo>
                    <a:pt x="103" y="31"/>
                  </a:lnTo>
                  <a:lnTo>
                    <a:pt x="108" y="33"/>
                  </a:lnTo>
                  <a:lnTo>
                    <a:pt x="116" y="35"/>
                  </a:lnTo>
                  <a:lnTo>
                    <a:pt x="120" y="39"/>
                  </a:lnTo>
                  <a:lnTo>
                    <a:pt x="118" y="45"/>
                  </a:lnTo>
                  <a:lnTo>
                    <a:pt x="115" y="46"/>
                  </a:lnTo>
                  <a:lnTo>
                    <a:pt x="108" y="47"/>
                  </a:lnTo>
                  <a:lnTo>
                    <a:pt x="103" y="50"/>
                  </a:lnTo>
                  <a:lnTo>
                    <a:pt x="101" y="55"/>
                  </a:lnTo>
                  <a:lnTo>
                    <a:pt x="99" y="68"/>
                  </a:lnTo>
                  <a:lnTo>
                    <a:pt x="90" y="72"/>
                  </a:lnTo>
                  <a:lnTo>
                    <a:pt x="86" y="77"/>
                  </a:lnTo>
                  <a:lnTo>
                    <a:pt x="79" y="99"/>
                  </a:lnTo>
                  <a:lnTo>
                    <a:pt x="72" y="104"/>
                  </a:lnTo>
                  <a:lnTo>
                    <a:pt x="67" y="107"/>
                  </a:lnTo>
                  <a:lnTo>
                    <a:pt x="62" y="99"/>
                  </a:lnTo>
                  <a:lnTo>
                    <a:pt x="51" y="99"/>
                  </a:lnTo>
                  <a:lnTo>
                    <a:pt x="51" y="97"/>
                  </a:lnTo>
                  <a:lnTo>
                    <a:pt x="49" y="94"/>
                  </a:lnTo>
                  <a:lnTo>
                    <a:pt x="41" y="93"/>
                  </a:lnTo>
                  <a:lnTo>
                    <a:pt x="31" y="93"/>
                  </a:lnTo>
                  <a:lnTo>
                    <a:pt x="23" y="88"/>
                  </a:lnTo>
                  <a:lnTo>
                    <a:pt x="15" y="83"/>
                  </a:lnTo>
                  <a:lnTo>
                    <a:pt x="3" y="79"/>
                  </a:lnTo>
                  <a:lnTo>
                    <a:pt x="0" y="76"/>
                  </a:lnTo>
                  <a:lnTo>
                    <a:pt x="1" y="72"/>
                  </a:lnTo>
                  <a:lnTo>
                    <a:pt x="4" y="70"/>
                  </a:lnTo>
                  <a:lnTo>
                    <a:pt x="3" y="59"/>
                  </a:lnTo>
                  <a:lnTo>
                    <a:pt x="2" y="52"/>
                  </a:lnTo>
                  <a:lnTo>
                    <a:pt x="4" y="46"/>
                  </a:lnTo>
                  <a:lnTo>
                    <a:pt x="8" y="39"/>
                  </a:lnTo>
                  <a:lnTo>
                    <a:pt x="29" y="39"/>
                  </a:lnTo>
                  <a:lnTo>
                    <a:pt x="21" y="44"/>
                  </a:lnTo>
                  <a:lnTo>
                    <a:pt x="29" y="50"/>
                  </a:lnTo>
                  <a:lnTo>
                    <a:pt x="38" y="50"/>
                  </a:lnTo>
                  <a:lnTo>
                    <a:pt x="45" y="43"/>
                  </a:lnTo>
                  <a:lnTo>
                    <a:pt x="49" y="39"/>
                  </a:lnTo>
                  <a:lnTo>
                    <a:pt x="57" y="35"/>
                  </a:lnTo>
                  <a:lnTo>
                    <a:pt x="68" y="29"/>
                  </a:lnTo>
                  <a:lnTo>
                    <a:pt x="74" y="25"/>
                  </a:lnTo>
                  <a:lnTo>
                    <a:pt x="83" y="13"/>
                  </a:lnTo>
                  <a:lnTo>
                    <a:pt x="90" y="2"/>
                  </a:lnTo>
                  <a:lnTo>
                    <a:pt x="103" y="2"/>
                  </a:lnTo>
                  <a:lnTo>
                    <a:pt x="123" y="0"/>
                  </a:lnTo>
                  <a:lnTo>
                    <a:pt x="117" y="4"/>
                  </a:lnTo>
                  <a:lnTo>
                    <a:pt x="103" y="13"/>
                  </a:lnTo>
                  <a:lnTo>
                    <a:pt x="103" y="26"/>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55" name="Freeform 265"/>
            <p:cNvSpPr>
              <a:spLocks/>
            </p:cNvSpPr>
            <p:nvPr>
              <p:custDataLst>
                <p:tags r:id="rId256"/>
              </p:custDataLst>
            </p:nvPr>
          </p:nvSpPr>
          <p:spPr bwMode="gray">
            <a:xfrm>
              <a:off x="3871098" y="5831771"/>
              <a:ext cx="102399" cy="83199"/>
            </a:xfrm>
            <a:custGeom>
              <a:avLst/>
              <a:gdLst/>
              <a:ahLst/>
              <a:cxnLst>
                <a:cxn ang="0">
                  <a:pos x="80" y="39"/>
                </a:cxn>
                <a:cxn ang="0">
                  <a:pos x="75" y="36"/>
                </a:cxn>
                <a:cxn ang="0">
                  <a:pos x="68" y="32"/>
                </a:cxn>
                <a:cxn ang="0">
                  <a:pos x="40" y="10"/>
                </a:cxn>
                <a:cxn ang="0">
                  <a:pos x="27" y="7"/>
                </a:cxn>
                <a:cxn ang="0">
                  <a:pos x="4" y="0"/>
                </a:cxn>
                <a:cxn ang="0">
                  <a:pos x="0" y="78"/>
                </a:cxn>
                <a:cxn ang="0">
                  <a:pos x="13" y="85"/>
                </a:cxn>
                <a:cxn ang="0">
                  <a:pos x="28" y="79"/>
                </a:cxn>
                <a:cxn ang="0">
                  <a:pos x="35" y="70"/>
                </a:cxn>
                <a:cxn ang="0">
                  <a:pos x="43" y="66"/>
                </a:cxn>
                <a:cxn ang="0">
                  <a:pos x="54" y="68"/>
                </a:cxn>
                <a:cxn ang="0">
                  <a:pos x="78" y="81"/>
                </a:cxn>
                <a:cxn ang="0">
                  <a:pos x="87" y="93"/>
                </a:cxn>
                <a:cxn ang="0">
                  <a:pos x="105" y="100"/>
                </a:cxn>
                <a:cxn ang="0">
                  <a:pos x="128" y="107"/>
                </a:cxn>
                <a:cxn ang="0">
                  <a:pos x="130" y="103"/>
                </a:cxn>
                <a:cxn ang="0">
                  <a:pos x="130" y="100"/>
                </a:cxn>
                <a:cxn ang="0">
                  <a:pos x="126" y="96"/>
                </a:cxn>
                <a:cxn ang="0">
                  <a:pos x="96" y="68"/>
                </a:cxn>
                <a:cxn ang="0">
                  <a:pos x="82" y="60"/>
                </a:cxn>
                <a:cxn ang="0">
                  <a:pos x="97" y="53"/>
                </a:cxn>
                <a:cxn ang="0">
                  <a:pos x="93" y="45"/>
                </a:cxn>
                <a:cxn ang="0">
                  <a:pos x="85" y="43"/>
                </a:cxn>
                <a:cxn ang="0">
                  <a:pos x="81" y="41"/>
                </a:cxn>
                <a:cxn ang="0">
                  <a:pos x="80" y="39"/>
                </a:cxn>
              </a:cxnLst>
              <a:rect l="0" t="0" r="r" b="b"/>
              <a:pathLst>
                <a:path w="131" h="108">
                  <a:moveTo>
                    <a:pt x="80" y="39"/>
                  </a:moveTo>
                  <a:lnTo>
                    <a:pt x="75" y="36"/>
                  </a:lnTo>
                  <a:lnTo>
                    <a:pt x="68" y="32"/>
                  </a:lnTo>
                  <a:lnTo>
                    <a:pt x="40" y="10"/>
                  </a:lnTo>
                  <a:lnTo>
                    <a:pt x="27" y="7"/>
                  </a:lnTo>
                  <a:lnTo>
                    <a:pt x="4" y="0"/>
                  </a:lnTo>
                  <a:lnTo>
                    <a:pt x="0" y="78"/>
                  </a:lnTo>
                  <a:lnTo>
                    <a:pt x="13" y="85"/>
                  </a:lnTo>
                  <a:lnTo>
                    <a:pt x="28" y="79"/>
                  </a:lnTo>
                  <a:lnTo>
                    <a:pt x="35" y="70"/>
                  </a:lnTo>
                  <a:lnTo>
                    <a:pt x="43" y="66"/>
                  </a:lnTo>
                  <a:lnTo>
                    <a:pt x="54" y="68"/>
                  </a:lnTo>
                  <a:lnTo>
                    <a:pt x="78" y="81"/>
                  </a:lnTo>
                  <a:lnTo>
                    <a:pt x="87" y="93"/>
                  </a:lnTo>
                  <a:lnTo>
                    <a:pt x="105" y="100"/>
                  </a:lnTo>
                  <a:lnTo>
                    <a:pt x="128" y="107"/>
                  </a:lnTo>
                  <a:lnTo>
                    <a:pt x="130" y="103"/>
                  </a:lnTo>
                  <a:lnTo>
                    <a:pt x="130" y="100"/>
                  </a:lnTo>
                  <a:lnTo>
                    <a:pt x="126" y="96"/>
                  </a:lnTo>
                  <a:lnTo>
                    <a:pt x="96" y="68"/>
                  </a:lnTo>
                  <a:lnTo>
                    <a:pt x="82" y="60"/>
                  </a:lnTo>
                  <a:lnTo>
                    <a:pt x="97" y="53"/>
                  </a:lnTo>
                  <a:lnTo>
                    <a:pt x="93" y="45"/>
                  </a:lnTo>
                  <a:lnTo>
                    <a:pt x="85" y="43"/>
                  </a:lnTo>
                  <a:lnTo>
                    <a:pt x="81" y="41"/>
                  </a:lnTo>
                  <a:lnTo>
                    <a:pt x="80" y="39"/>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56" name="Freeform 266"/>
            <p:cNvSpPr>
              <a:spLocks/>
            </p:cNvSpPr>
            <p:nvPr>
              <p:custDataLst>
                <p:tags r:id="rId257"/>
              </p:custDataLst>
            </p:nvPr>
          </p:nvSpPr>
          <p:spPr bwMode="gray">
            <a:xfrm>
              <a:off x="3779899" y="5810971"/>
              <a:ext cx="95999" cy="82399"/>
            </a:xfrm>
            <a:custGeom>
              <a:avLst/>
              <a:gdLst/>
              <a:ahLst/>
              <a:cxnLst>
                <a:cxn ang="0">
                  <a:pos x="122" y="26"/>
                </a:cxn>
                <a:cxn ang="0">
                  <a:pos x="95" y="15"/>
                </a:cxn>
                <a:cxn ang="0">
                  <a:pos x="82" y="13"/>
                </a:cxn>
                <a:cxn ang="0">
                  <a:pos x="76" y="14"/>
                </a:cxn>
                <a:cxn ang="0">
                  <a:pos x="70" y="18"/>
                </a:cxn>
                <a:cxn ang="0">
                  <a:pos x="70" y="28"/>
                </a:cxn>
                <a:cxn ang="0">
                  <a:pos x="67" y="37"/>
                </a:cxn>
                <a:cxn ang="0">
                  <a:pos x="62" y="40"/>
                </a:cxn>
                <a:cxn ang="0">
                  <a:pos x="48" y="40"/>
                </a:cxn>
                <a:cxn ang="0">
                  <a:pos x="37" y="31"/>
                </a:cxn>
                <a:cxn ang="0">
                  <a:pos x="29" y="12"/>
                </a:cxn>
                <a:cxn ang="0">
                  <a:pos x="19" y="2"/>
                </a:cxn>
                <a:cxn ang="0">
                  <a:pos x="11" y="0"/>
                </a:cxn>
                <a:cxn ang="0">
                  <a:pos x="6" y="0"/>
                </a:cxn>
                <a:cxn ang="0">
                  <a:pos x="2" y="4"/>
                </a:cxn>
                <a:cxn ang="0">
                  <a:pos x="0" y="6"/>
                </a:cxn>
                <a:cxn ang="0">
                  <a:pos x="0" y="13"/>
                </a:cxn>
                <a:cxn ang="0">
                  <a:pos x="6" y="20"/>
                </a:cxn>
                <a:cxn ang="0">
                  <a:pos x="11" y="31"/>
                </a:cxn>
                <a:cxn ang="0">
                  <a:pos x="15" y="43"/>
                </a:cxn>
                <a:cxn ang="0">
                  <a:pos x="17" y="48"/>
                </a:cxn>
                <a:cxn ang="0">
                  <a:pos x="22" y="48"/>
                </a:cxn>
                <a:cxn ang="0">
                  <a:pos x="33" y="48"/>
                </a:cxn>
                <a:cxn ang="0">
                  <a:pos x="42" y="50"/>
                </a:cxn>
                <a:cxn ang="0">
                  <a:pos x="57" y="54"/>
                </a:cxn>
                <a:cxn ang="0">
                  <a:pos x="70" y="56"/>
                </a:cxn>
                <a:cxn ang="0">
                  <a:pos x="87" y="70"/>
                </a:cxn>
                <a:cxn ang="0">
                  <a:pos x="97" y="88"/>
                </a:cxn>
                <a:cxn ang="0">
                  <a:pos x="112" y="102"/>
                </a:cxn>
                <a:cxn ang="0">
                  <a:pos x="117" y="105"/>
                </a:cxn>
                <a:cxn ang="0">
                  <a:pos x="122" y="26"/>
                </a:cxn>
              </a:cxnLst>
              <a:rect l="0" t="0" r="r" b="b"/>
              <a:pathLst>
                <a:path w="123" h="106">
                  <a:moveTo>
                    <a:pt x="122" y="26"/>
                  </a:moveTo>
                  <a:lnTo>
                    <a:pt x="95" y="15"/>
                  </a:lnTo>
                  <a:lnTo>
                    <a:pt x="82" y="13"/>
                  </a:lnTo>
                  <a:lnTo>
                    <a:pt x="76" y="14"/>
                  </a:lnTo>
                  <a:lnTo>
                    <a:pt x="70" y="18"/>
                  </a:lnTo>
                  <a:lnTo>
                    <a:pt x="70" y="28"/>
                  </a:lnTo>
                  <a:lnTo>
                    <a:pt x="67" y="37"/>
                  </a:lnTo>
                  <a:lnTo>
                    <a:pt x="62" y="40"/>
                  </a:lnTo>
                  <a:lnTo>
                    <a:pt x="48" y="40"/>
                  </a:lnTo>
                  <a:lnTo>
                    <a:pt x="37" y="31"/>
                  </a:lnTo>
                  <a:lnTo>
                    <a:pt x="29" y="12"/>
                  </a:lnTo>
                  <a:lnTo>
                    <a:pt x="19" y="2"/>
                  </a:lnTo>
                  <a:lnTo>
                    <a:pt x="11" y="0"/>
                  </a:lnTo>
                  <a:lnTo>
                    <a:pt x="6" y="0"/>
                  </a:lnTo>
                  <a:lnTo>
                    <a:pt x="2" y="4"/>
                  </a:lnTo>
                  <a:lnTo>
                    <a:pt x="0" y="6"/>
                  </a:lnTo>
                  <a:lnTo>
                    <a:pt x="0" y="13"/>
                  </a:lnTo>
                  <a:lnTo>
                    <a:pt x="6" y="20"/>
                  </a:lnTo>
                  <a:lnTo>
                    <a:pt x="11" y="31"/>
                  </a:lnTo>
                  <a:lnTo>
                    <a:pt x="15" y="43"/>
                  </a:lnTo>
                  <a:lnTo>
                    <a:pt x="17" y="48"/>
                  </a:lnTo>
                  <a:lnTo>
                    <a:pt x="22" y="48"/>
                  </a:lnTo>
                  <a:lnTo>
                    <a:pt x="33" y="48"/>
                  </a:lnTo>
                  <a:lnTo>
                    <a:pt x="42" y="50"/>
                  </a:lnTo>
                  <a:lnTo>
                    <a:pt x="57" y="54"/>
                  </a:lnTo>
                  <a:lnTo>
                    <a:pt x="70" y="56"/>
                  </a:lnTo>
                  <a:lnTo>
                    <a:pt x="87" y="70"/>
                  </a:lnTo>
                  <a:lnTo>
                    <a:pt x="97" y="88"/>
                  </a:lnTo>
                  <a:lnTo>
                    <a:pt x="112" y="102"/>
                  </a:lnTo>
                  <a:lnTo>
                    <a:pt x="117" y="105"/>
                  </a:lnTo>
                  <a:lnTo>
                    <a:pt x="122" y="26"/>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57" name="Freeform 267"/>
            <p:cNvSpPr>
              <a:spLocks/>
            </p:cNvSpPr>
            <p:nvPr>
              <p:custDataLst>
                <p:tags r:id="rId258"/>
              </p:custDataLst>
            </p:nvPr>
          </p:nvSpPr>
          <p:spPr bwMode="gray">
            <a:xfrm>
              <a:off x="3740700" y="5781372"/>
              <a:ext cx="15200" cy="28800"/>
            </a:xfrm>
            <a:custGeom>
              <a:avLst/>
              <a:gdLst/>
              <a:ahLst/>
              <a:cxnLst>
                <a:cxn ang="0">
                  <a:pos x="8" y="0"/>
                </a:cxn>
                <a:cxn ang="0">
                  <a:pos x="15" y="5"/>
                </a:cxn>
                <a:cxn ang="0">
                  <a:pos x="18" y="17"/>
                </a:cxn>
                <a:cxn ang="0">
                  <a:pos x="15" y="30"/>
                </a:cxn>
                <a:cxn ang="0">
                  <a:pos x="8" y="36"/>
                </a:cxn>
                <a:cxn ang="0">
                  <a:pos x="2" y="30"/>
                </a:cxn>
                <a:cxn ang="0">
                  <a:pos x="0" y="17"/>
                </a:cxn>
                <a:cxn ang="0">
                  <a:pos x="2" y="5"/>
                </a:cxn>
                <a:cxn ang="0">
                  <a:pos x="8" y="0"/>
                </a:cxn>
              </a:cxnLst>
              <a:rect l="0" t="0" r="r" b="b"/>
              <a:pathLst>
                <a:path w="19" h="37">
                  <a:moveTo>
                    <a:pt x="8" y="0"/>
                  </a:moveTo>
                  <a:lnTo>
                    <a:pt x="15" y="5"/>
                  </a:lnTo>
                  <a:lnTo>
                    <a:pt x="18" y="17"/>
                  </a:lnTo>
                  <a:lnTo>
                    <a:pt x="15" y="30"/>
                  </a:lnTo>
                  <a:lnTo>
                    <a:pt x="8" y="36"/>
                  </a:lnTo>
                  <a:lnTo>
                    <a:pt x="2" y="30"/>
                  </a:lnTo>
                  <a:lnTo>
                    <a:pt x="0" y="17"/>
                  </a:lnTo>
                  <a:lnTo>
                    <a:pt x="2" y="5"/>
                  </a:lnTo>
                  <a:lnTo>
                    <a:pt x="8"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58" name="Freeform 268"/>
            <p:cNvSpPr>
              <a:spLocks/>
            </p:cNvSpPr>
            <p:nvPr>
              <p:custDataLst>
                <p:tags r:id="rId259"/>
              </p:custDataLst>
            </p:nvPr>
          </p:nvSpPr>
          <p:spPr bwMode="gray">
            <a:xfrm>
              <a:off x="3776699" y="5769372"/>
              <a:ext cx="14400" cy="14400"/>
            </a:xfrm>
            <a:custGeom>
              <a:avLst/>
              <a:gdLst/>
              <a:ahLst/>
              <a:cxnLst>
                <a:cxn ang="0">
                  <a:pos x="9" y="18"/>
                </a:cxn>
                <a:cxn ang="0">
                  <a:pos x="15" y="15"/>
                </a:cxn>
                <a:cxn ang="0">
                  <a:pos x="18" y="9"/>
                </a:cxn>
                <a:cxn ang="0">
                  <a:pos x="15" y="3"/>
                </a:cxn>
                <a:cxn ang="0">
                  <a:pos x="9" y="0"/>
                </a:cxn>
                <a:cxn ang="0">
                  <a:pos x="2" y="3"/>
                </a:cxn>
                <a:cxn ang="0">
                  <a:pos x="0" y="9"/>
                </a:cxn>
                <a:cxn ang="0">
                  <a:pos x="2" y="15"/>
                </a:cxn>
                <a:cxn ang="0">
                  <a:pos x="9" y="18"/>
                </a:cxn>
              </a:cxnLst>
              <a:rect l="0" t="0" r="r" b="b"/>
              <a:pathLst>
                <a:path w="19" h="19">
                  <a:moveTo>
                    <a:pt x="9" y="18"/>
                  </a:moveTo>
                  <a:lnTo>
                    <a:pt x="15" y="15"/>
                  </a:lnTo>
                  <a:lnTo>
                    <a:pt x="18" y="9"/>
                  </a:lnTo>
                  <a:lnTo>
                    <a:pt x="15" y="3"/>
                  </a:lnTo>
                  <a:lnTo>
                    <a:pt x="9" y="0"/>
                  </a:lnTo>
                  <a:lnTo>
                    <a:pt x="2" y="3"/>
                  </a:lnTo>
                  <a:lnTo>
                    <a:pt x="0" y="9"/>
                  </a:lnTo>
                  <a:lnTo>
                    <a:pt x="2" y="15"/>
                  </a:lnTo>
                  <a:lnTo>
                    <a:pt x="9" y="18"/>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59" name="Freeform 269"/>
            <p:cNvSpPr>
              <a:spLocks/>
            </p:cNvSpPr>
            <p:nvPr>
              <p:custDataLst>
                <p:tags r:id="rId260"/>
              </p:custDataLst>
            </p:nvPr>
          </p:nvSpPr>
          <p:spPr bwMode="gray">
            <a:xfrm>
              <a:off x="3791899" y="5739772"/>
              <a:ext cx="14400" cy="14400"/>
            </a:xfrm>
            <a:custGeom>
              <a:avLst/>
              <a:gdLst/>
              <a:ahLst/>
              <a:cxnLst>
                <a:cxn ang="0">
                  <a:pos x="9" y="18"/>
                </a:cxn>
                <a:cxn ang="0">
                  <a:pos x="15" y="15"/>
                </a:cxn>
                <a:cxn ang="0">
                  <a:pos x="18" y="11"/>
                </a:cxn>
                <a:cxn ang="0">
                  <a:pos x="15" y="2"/>
                </a:cxn>
                <a:cxn ang="0">
                  <a:pos x="9" y="0"/>
                </a:cxn>
                <a:cxn ang="0">
                  <a:pos x="1" y="2"/>
                </a:cxn>
                <a:cxn ang="0">
                  <a:pos x="0" y="11"/>
                </a:cxn>
                <a:cxn ang="0">
                  <a:pos x="1" y="15"/>
                </a:cxn>
                <a:cxn ang="0">
                  <a:pos x="9" y="18"/>
                </a:cxn>
              </a:cxnLst>
              <a:rect l="0" t="0" r="r" b="b"/>
              <a:pathLst>
                <a:path w="19" h="19">
                  <a:moveTo>
                    <a:pt x="9" y="18"/>
                  </a:moveTo>
                  <a:lnTo>
                    <a:pt x="15" y="15"/>
                  </a:lnTo>
                  <a:lnTo>
                    <a:pt x="18" y="11"/>
                  </a:lnTo>
                  <a:lnTo>
                    <a:pt x="15" y="2"/>
                  </a:lnTo>
                  <a:lnTo>
                    <a:pt x="9" y="0"/>
                  </a:lnTo>
                  <a:lnTo>
                    <a:pt x="1" y="2"/>
                  </a:lnTo>
                  <a:lnTo>
                    <a:pt x="0" y="11"/>
                  </a:lnTo>
                  <a:lnTo>
                    <a:pt x="1" y="15"/>
                  </a:lnTo>
                  <a:lnTo>
                    <a:pt x="9" y="18"/>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60" name="Freeform 270"/>
            <p:cNvSpPr>
              <a:spLocks/>
            </p:cNvSpPr>
            <p:nvPr>
              <p:custDataLst>
                <p:tags r:id="rId261"/>
              </p:custDataLst>
            </p:nvPr>
          </p:nvSpPr>
          <p:spPr bwMode="gray">
            <a:xfrm>
              <a:off x="3822299" y="5712572"/>
              <a:ext cx="14400" cy="14400"/>
            </a:xfrm>
            <a:custGeom>
              <a:avLst/>
              <a:gdLst/>
              <a:ahLst/>
              <a:cxnLst>
                <a:cxn ang="0">
                  <a:pos x="9" y="17"/>
                </a:cxn>
                <a:cxn ang="0">
                  <a:pos x="16" y="13"/>
                </a:cxn>
                <a:cxn ang="0">
                  <a:pos x="18" y="8"/>
                </a:cxn>
                <a:cxn ang="0">
                  <a:pos x="16" y="1"/>
                </a:cxn>
                <a:cxn ang="0">
                  <a:pos x="9" y="0"/>
                </a:cxn>
                <a:cxn ang="0">
                  <a:pos x="1" y="1"/>
                </a:cxn>
                <a:cxn ang="0">
                  <a:pos x="0" y="8"/>
                </a:cxn>
                <a:cxn ang="0">
                  <a:pos x="9" y="17"/>
                </a:cxn>
              </a:cxnLst>
              <a:rect l="0" t="0" r="r" b="b"/>
              <a:pathLst>
                <a:path w="19" h="18">
                  <a:moveTo>
                    <a:pt x="9" y="17"/>
                  </a:moveTo>
                  <a:lnTo>
                    <a:pt x="16" y="13"/>
                  </a:lnTo>
                  <a:lnTo>
                    <a:pt x="18" y="8"/>
                  </a:lnTo>
                  <a:lnTo>
                    <a:pt x="16" y="1"/>
                  </a:lnTo>
                  <a:lnTo>
                    <a:pt x="9" y="0"/>
                  </a:lnTo>
                  <a:lnTo>
                    <a:pt x="1" y="1"/>
                  </a:lnTo>
                  <a:lnTo>
                    <a:pt x="0" y="8"/>
                  </a:lnTo>
                  <a:lnTo>
                    <a:pt x="9" y="17"/>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61" name="Freeform 271"/>
            <p:cNvSpPr>
              <a:spLocks/>
            </p:cNvSpPr>
            <p:nvPr>
              <p:custDataLst>
                <p:tags r:id="rId262"/>
              </p:custDataLst>
            </p:nvPr>
          </p:nvSpPr>
          <p:spPr bwMode="gray">
            <a:xfrm>
              <a:off x="3747100" y="5829371"/>
              <a:ext cx="22400" cy="16000"/>
            </a:xfrm>
            <a:custGeom>
              <a:avLst/>
              <a:gdLst/>
              <a:ahLst/>
              <a:cxnLst>
                <a:cxn ang="0">
                  <a:pos x="14" y="19"/>
                </a:cxn>
                <a:cxn ang="0">
                  <a:pos x="23" y="15"/>
                </a:cxn>
                <a:cxn ang="0">
                  <a:pos x="28" y="8"/>
                </a:cxn>
                <a:cxn ang="0">
                  <a:pos x="23" y="2"/>
                </a:cxn>
                <a:cxn ang="0">
                  <a:pos x="14" y="0"/>
                </a:cxn>
                <a:cxn ang="0">
                  <a:pos x="3" y="2"/>
                </a:cxn>
                <a:cxn ang="0">
                  <a:pos x="0" y="8"/>
                </a:cxn>
                <a:cxn ang="0">
                  <a:pos x="3" y="15"/>
                </a:cxn>
                <a:cxn ang="0">
                  <a:pos x="14" y="19"/>
                </a:cxn>
              </a:cxnLst>
              <a:rect l="0" t="0" r="r" b="b"/>
              <a:pathLst>
                <a:path w="29" h="20">
                  <a:moveTo>
                    <a:pt x="14" y="19"/>
                  </a:moveTo>
                  <a:lnTo>
                    <a:pt x="23" y="15"/>
                  </a:lnTo>
                  <a:lnTo>
                    <a:pt x="28" y="8"/>
                  </a:lnTo>
                  <a:lnTo>
                    <a:pt x="23" y="2"/>
                  </a:lnTo>
                  <a:lnTo>
                    <a:pt x="14" y="0"/>
                  </a:lnTo>
                  <a:lnTo>
                    <a:pt x="3" y="2"/>
                  </a:lnTo>
                  <a:lnTo>
                    <a:pt x="0" y="8"/>
                  </a:lnTo>
                  <a:lnTo>
                    <a:pt x="3" y="15"/>
                  </a:lnTo>
                  <a:lnTo>
                    <a:pt x="14" y="19"/>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62" name="Freeform 272"/>
            <p:cNvSpPr>
              <a:spLocks/>
            </p:cNvSpPr>
            <p:nvPr>
              <p:custDataLst>
                <p:tags r:id="rId263"/>
              </p:custDataLst>
            </p:nvPr>
          </p:nvSpPr>
          <p:spPr bwMode="gray">
            <a:xfrm>
              <a:off x="3706300" y="5826171"/>
              <a:ext cx="28800" cy="15200"/>
            </a:xfrm>
            <a:custGeom>
              <a:avLst/>
              <a:gdLst/>
              <a:ahLst/>
              <a:cxnLst>
                <a:cxn ang="0">
                  <a:pos x="18" y="18"/>
                </a:cxn>
                <a:cxn ang="0">
                  <a:pos x="30" y="15"/>
                </a:cxn>
                <a:cxn ang="0">
                  <a:pos x="36" y="10"/>
                </a:cxn>
                <a:cxn ang="0">
                  <a:pos x="30" y="2"/>
                </a:cxn>
                <a:cxn ang="0">
                  <a:pos x="18" y="0"/>
                </a:cxn>
                <a:cxn ang="0">
                  <a:pos x="5" y="2"/>
                </a:cxn>
                <a:cxn ang="0">
                  <a:pos x="0" y="10"/>
                </a:cxn>
                <a:cxn ang="0">
                  <a:pos x="5" y="15"/>
                </a:cxn>
                <a:cxn ang="0">
                  <a:pos x="18" y="18"/>
                </a:cxn>
              </a:cxnLst>
              <a:rect l="0" t="0" r="r" b="b"/>
              <a:pathLst>
                <a:path w="37" h="19">
                  <a:moveTo>
                    <a:pt x="18" y="18"/>
                  </a:moveTo>
                  <a:lnTo>
                    <a:pt x="30" y="15"/>
                  </a:lnTo>
                  <a:lnTo>
                    <a:pt x="36" y="10"/>
                  </a:lnTo>
                  <a:lnTo>
                    <a:pt x="30" y="2"/>
                  </a:lnTo>
                  <a:lnTo>
                    <a:pt x="18" y="0"/>
                  </a:lnTo>
                  <a:lnTo>
                    <a:pt x="5" y="2"/>
                  </a:lnTo>
                  <a:lnTo>
                    <a:pt x="0" y="10"/>
                  </a:lnTo>
                  <a:lnTo>
                    <a:pt x="5" y="15"/>
                  </a:lnTo>
                  <a:lnTo>
                    <a:pt x="18" y="18"/>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63" name="Freeform 273"/>
            <p:cNvSpPr>
              <a:spLocks/>
            </p:cNvSpPr>
            <p:nvPr>
              <p:custDataLst>
                <p:tags r:id="rId264"/>
              </p:custDataLst>
            </p:nvPr>
          </p:nvSpPr>
          <p:spPr bwMode="gray">
            <a:xfrm>
              <a:off x="3730300" y="5842171"/>
              <a:ext cx="16000" cy="14400"/>
            </a:xfrm>
            <a:custGeom>
              <a:avLst/>
              <a:gdLst/>
              <a:ahLst/>
              <a:cxnLst>
                <a:cxn ang="0">
                  <a:pos x="10" y="18"/>
                </a:cxn>
                <a:cxn ang="0">
                  <a:pos x="16" y="14"/>
                </a:cxn>
                <a:cxn ang="0">
                  <a:pos x="19" y="8"/>
                </a:cxn>
                <a:cxn ang="0">
                  <a:pos x="16" y="3"/>
                </a:cxn>
                <a:cxn ang="0">
                  <a:pos x="10" y="0"/>
                </a:cxn>
                <a:cxn ang="0">
                  <a:pos x="3" y="3"/>
                </a:cxn>
                <a:cxn ang="0">
                  <a:pos x="0" y="8"/>
                </a:cxn>
                <a:cxn ang="0">
                  <a:pos x="3" y="14"/>
                </a:cxn>
                <a:cxn ang="0">
                  <a:pos x="10" y="18"/>
                </a:cxn>
              </a:cxnLst>
              <a:rect l="0" t="0" r="r" b="b"/>
              <a:pathLst>
                <a:path w="20" h="19">
                  <a:moveTo>
                    <a:pt x="10" y="18"/>
                  </a:moveTo>
                  <a:lnTo>
                    <a:pt x="16" y="14"/>
                  </a:lnTo>
                  <a:lnTo>
                    <a:pt x="19" y="8"/>
                  </a:lnTo>
                  <a:lnTo>
                    <a:pt x="16" y="3"/>
                  </a:lnTo>
                  <a:lnTo>
                    <a:pt x="10" y="0"/>
                  </a:lnTo>
                  <a:lnTo>
                    <a:pt x="3" y="3"/>
                  </a:lnTo>
                  <a:lnTo>
                    <a:pt x="0" y="8"/>
                  </a:lnTo>
                  <a:lnTo>
                    <a:pt x="3" y="14"/>
                  </a:lnTo>
                  <a:lnTo>
                    <a:pt x="10" y="18"/>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64" name="Freeform 274"/>
            <p:cNvSpPr>
              <a:spLocks/>
            </p:cNvSpPr>
            <p:nvPr>
              <p:custDataLst>
                <p:tags r:id="rId265"/>
              </p:custDataLst>
            </p:nvPr>
          </p:nvSpPr>
          <p:spPr bwMode="gray">
            <a:xfrm>
              <a:off x="3707900" y="5841371"/>
              <a:ext cx="13600" cy="14400"/>
            </a:xfrm>
            <a:custGeom>
              <a:avLst/>
              <a:gdLst/>
              <a:ahLst/>
              <a:cxnLst>
                <a:cxn ang="0">
                  <a:pos x="7" y="18"/>
                </a:cxn>
                <a:cxn ang="0">
                  <a:pos x="13" y="13"/>
                </a:cxn>
                <a:cxn ang="0">
                  <a:pos x="17" y="9"/>
                </a:cxn>
                <a:cxn ang="0">
                  <a:pos x="13" y="2"/>
                </a:cxn>
                <a:cxn ang="0">
                  <a:pos x="7" y="0"/>
                </a:cxn>
                <a:cxn ang="0">
                  <a:pos x="0" y="9"/>
                </a:cxn>
                <a:cxn ang="0">
                  <a:pos x="7" y="18"/>
                </a:cxn>
              </a:cxnLst>
              <a:rect l="0" t="0" r="r" b="b"/>
              <a:pathLst>
                <a:path w="18" h="19">
                  <a:moveTo>
                    <a:pt x="7" y="18"/>
                  </a:moveTo>
                  <a:lnTo>
                    <a:pt x="13" y="13"/>
                  </a:lnTo>
                  <a:lnTo>
                    <a:pt x="17" y="9"/>
                  </a:lnTo>
                  <a:lnTo>
                    <a:pt x="13" y="2"/>
                  </a:lnTo>
                  <a:lnTo>
                    <a:pt x="7" y="0"/>
                  </a:lnTo>
                  <a:lnTo>
                    <a:pt x="0" y="9"/>
                  </a:lnTo>
                  <a:lnTo>
                    <a:pt x="7" y="18"/>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65" name="Freeform 275"/>
            <p:cNvSpPr>
              <a:spLocks/>
            </p:cNvSpPr>
            <p:nvPr>
              <p:custDataLst>
                <p:tags r:id="rId266"/>
              </p:custDataLst>
            </p:nvPr>
          </p:nvSpPr>
          <p:spPr bwMode="gray">
            <a:xfrm>
              <a:off x="3655901" y="5783771"/>
              <a:ext cx="63999" cy="75199"/>
            </a:xfrm>
            <a:custGeom>
              <a:avLst/>
              <a:gdLst/>
              <a:ahLst/>
              <a:cxnLst>
                <a:cxn ang="0">
                  <a:pos x="16" y="88"/>
                </a:cxn>
                <a:cxn ang="0">
                  <a:pos x="9" y="90"/>
                </a:cxn>
                <a:cxn ang="0">
                  <a:pos x="7" y="82"/>
                </a:cxn>
                <a:cxn ang="0">
                  <a:pos x="9" y="67"/>
                </a:cxn>
                <a:cxn ang="0">
                  <a:pos x="11" y="58"/>
                </a:cxn>
                <a:cxn ang="0">
                  <a:pos x="7" y="52"/>
                </a:cxn>
                <a:cxn ang="0">
                  <a:pos x="2" y="51"/>
                </a:cxn>
                <a:cxn ang="0">
                  <a:pos x="0" y="45"/>
                </a:cxn>
                <a:cxn ang="0">
                  <a:pos x="7" y="29"/>
                </a:cxn>
                <a:cxn ang="0">
                  <a:pos x="6" y="23"/>
                </a:cxn>
                <a:cxn ang="0">
                  <a:pos x="8" y="18"/>
                </a:cxn>
                <a:cxn ang="0">
                  <a:pos x="13" y="16"/>
                </a:cxn>
                <a:cxn ang="0">
                  <a:pos x="15" y="16"/>
                </a:cxn>
                <a:cxn ang="0">
                  <a:pos x="18" y="14"/>
                </a:cxn>
                <a:cxn ang="0">
                  <a:pos x="24" y="6"/>
                </a:cxn>
                <a:cxn ang="0">
                  <a:pos x="31" y="3"/>
                </a:cxn>
                <a:cxn ang="0">
                  <a:pos x="42" y="0"/>
                </a:cxn>
                <a:cxn ang="0">
                  <a:pos x="50" y="0"/>
                </a:cxn>
                <a:cxn ang="0">
                  <a:pos x="68" y="4"/>
                </a:cxn>
                <a:cxn ang="0">
                  <a:pos x="72" y="5"/>
                </a:cxn>
                <a:cxn ang="0">
                  <a:pos x="75" y="6"/>
                </a:cxn>
                <a:cxn ang="0">
                  <a:pos x="76" y="3"/>
                </a:cxn>
                <a:cxn ang="0">
                  <a:pos x="80" y="9"/>
                </a:cxn>
                <a:cxn ang="0">
                  <a:pos x="82" y="14"/>
                </a:cxn>
                <a:cxn ang="0">
                  <a:pos x="77" y="19"/>
                </a:cxn>
                <a:cxn ang="0">
                  <a:pos x="70" y="22"/>
                </a:cxn>
                <a:cxn ang="0">
                  <a:pos x="66" y="19"/>
                </a:cxn>
                <a:cxn ang="0">
                  <a:pos x="59" y="12"/>
                </a:cxn>
                <a:cxn ang="0">
                  <a:pos x="49" y="6"/>
                </a:cxn>
                <a:cxn ang="0">
                  <a:pos x="43" y="5"/>
                </a:cxn>
                <a:cxn ang="0">
                  <a:pos x="35" y="9"/>
                </a:cxn>
                <a:cxn ang="0">
                  <a:pos x="24" y="17"/>
                </a:cxn>
                <a:cxn ang="0">
                  <a:pos x="22" y="19"/>
                </a:cxn>
                <a:cxn ang="0">
                  <a:pos x="22" y="24"/>
                </a:cxn>
                <a:cxn ang="0">
                  <a:pos x="19" y="34"/>
                </a:cxn>
                <a:cxn ang="0">
                  <a:pos x="18" y="37"/>
                </a:cxn>
                <a:cxn ang="0">
                  <a:pos x="22" y="37"/>
                </a:cxn>
                <a:cxn ang="0">
                  <a:pos x="36" y="34"/>
                </a:cxn>
                <a:cxn ang="0">
                  <a:pos x="44" y="30"/>
                </a:cxn>
                <a:cxn ang="0">
                  <a:pos x="48" y="28"/>
                </a:cxn>
                <a:cxn ang="0">
                  <a:pos x="53" y="28"/>
                </a:cxn>
                <a:cxn ang="0">
                  <a:pos x="53" y="33"/>
                </a:cxn>
                <a:cxn ang="0">
                  <a:pos x="53" y="36"/>
                </a:cxn>
                <a:cxn ang="0">
                  <a:pos x="49" y="38"/>
                </a:cxn>
                <a:cxn ang="0">
                  <a:pos x="32" y="44"/>
                </a:cxn>
                <a:cxn ang="0">
                  <a:pos x="31" y="47"/>
                </a:cxn>
                <a:cxn ang="0">
                  <a:pos x="32" y="49"/>
                </a:cxn>
                <a:cxn ang="0">
                  <a:pos x="35" y="50"/>
                </a:cxn>
                <a:cxn ang="0">
                  <a:pos x="41" y="55"/>
                </a:cxn>
                <a:cxn ang="0">
                  <a:pos x="43" y="60"/>
                </a:cxn>
                <a:cxn ang="0">
                  <a:pos x="45" y="69"/>
                </a:cxn>
                <a:cxn ang="0">
                  <a:pos x="57" y="76"/>
                </a:cxn>
                <a:cxn ang="0">
                  <a:pos x="60" y="89"/>
                </a:cxn>
                <a:cxn ang="0">
                  <a:pos x="44" y="91"/>
                </a:cxn>
                <a:cxn ang="0">
                  <a:pos x="37" y="96"/>
                </a:cxn>
                <a:cxn ang="0">
                  <a:pos x="33" y="78"/>
                </a:cxn>
                <a:cxn ang="0">
                  <a:pos x="33" y="64"/>
                </a:cxn>
                <a:cxn ang="0">
                  <a:pos x="32" y="60"/>
                </a:cxn>
                <a:cxn ang="0">
                  <a:pos x="27" y="56"/>
                </a:cxn>
                <a:cxn ang="0">
                  <a:pos x="22" y="56"/>
                </a:cxn>
                <a:cxn ang="0">
                  <a:pos x="22" y="78"/>
                </a:cxn>
                <a:cxn ang="0">
                  <a:pos x="16" y="88"/>
                </a:cxn>
              </a:cxnLst>
              <a:rect l="0" t="0" r="r" b="b"/>
              <a:pathLst>
                <a:path w="83" h="97">
                  <a:moveTo>
                    <a:pt x="16" y="88"/>
                  </a:moveTo>
                  <a:lnTo>
                    <a:pt x="9" y="90"/>
                  </a:lnTo>
                  <a:lnTo>
                    <a:pt x="7" y="82"/>
                  </a:lnTo>
                  <a:lnTo>
                    <a:pt x="9" y="67"/>
                  </a:lnTo>
                  <a:lnTo>
                    <a:pt x="11" y="58"/>
                  </a:lnTo>
                  <a:lnTo>
                    <a:pt x="7" y="52"/>
                  </a:lnTo>
                  <a:lnTo>
                    <a:pt x="2" y="51"/>
                  </a:lnTo>
                  <a:lnTo>
                    <a:pt x="0" y="45"/>
                  </a:lnTo>
                  <a:lnTo>
                    <a:pt x="7" y="29"/>
                  </a:lnTo>
                  <a:lnTo>
                    <a:pt x="6" y="23"/>
                  </a:lnTo>
                  <a:lnTo>
                    <a:pt x="8" y="18"/>
                  </a:lnTo>
                  <a:lnTo>
                    <a:pt x="13" y="16"/>
                  </a:lnTo>
                  <a:lnTo>
                    <a:pt x="15" y="16"/>
                  </a:lnTo>
                  <a:lnTo>
                    <a:pt x="18" y="14"/>
                  </a:lnTo>
                  <a:lnTo>
                    <a:pt x="24" y="6"/>
                  </a:lnTo>
                  <a:lnTo>
                    <a:pt x="31" y="3"/>
                  </a:lnTo>
                  <a:lnTo>
                    <a:pt x="42" y="0"/>
                  </a:lnTo>
                  <a:lnTo>
                    <a:pt x="50" y="0"/>
                  </a:lnTo>
                  <a:lnTo>
                    <a:pt x="68" y="4"/>
                  </a:lnTo>
                  <a:lnTo>
                    <a:pt x="72" y="5"/>
                  </a:lnTo>
                  <a:lnTo>
                    <a:pt x="75" y="6"/>
                  </a:lnTo>
                  <a:lnTo>
                    <a:pt x="76" y="3"/>
                  </a:lnTo>
                  <a:lnTo>
                    <a:pt x="80" y="9"/>
                  </a:lnTo>
                  <a:lnTo>
                    <a:pt x="82" y="14"/>
                  </a:lnTo>
                  <a:lnTo>
                    <a:pt x="77" y="19"/>
                  </a:lnTo>
                  <a:lnTo>
                    <a:pt x="70" y="22"/>
                  </a:lnTo>
                  <a:lnTo>
                    <a:pt x="66" y="19"/>
                  </a:lnTo>
                  <a:lnTo>
                    <a:pt x="59" y="12"/>
                  </a:lnTo>
                  <a:lnTo>
                    <a:pt x="49" y="6"/>
                  </a:lnTo>
                  <a:lnTo>
                    <a:pt x="43" y="5"/>
                  </a:lnTo>
                  <a:lnTo>
                    <a:pt x="35" y="9"/>
                  </a:lnTo>
                  <a:lnTo>
                    <a:pt x="24" y="17"/>
                  </a:lnTo>
                  <a:lnTo>
                    <a:pt x="22" y="19"/>
                  </a:lnTo>
                  <a:lnTo>
                    <a:pt x="22" y="24"/>
                  </a:lnTo>
                  <a:lnTo>
                    <a:pt x="19" y="34"/>
                  </a:lnTo>
                  <a:lnTo>
                    <a:pt x="18" y="37"/>
                  </a:lnTo>
                  <a:lnTo>
                    <a:pt x="22" y="37"/>
                  </a:lnTo>
                  <a:lnTo>
                    <a:pt x="36" y="34"/>
                  </a:lnTo>
                  <a:lnTo>
                    <a:pt x="44" y="30"/>
                  </a:lnTo>
                  <a:lnTo>
                    <a:pt x="48" y="28"/>
                  </a:lnTo>
                  <a:lnTo>
                    <a:pt x="53" y="28"/>
                  </a:lnTo>
                  <a:lnTo>
                    <a:pt x="53" y="33"/>
                  </a:lnTo>
                  <a:lnTo>
                    <a:pt x="53" y="36"/>
                  </a:lnTo>
                  <a:lnTo>
                    <a:pt x="49" y="38"/>
                  </a:lnTo>
                  <a:lnTo>
                    <a:pt x="32" y="44"/>
                  </a:lnTo>
                  <a:lnTo>
                    <a:pt x="31" y="47"/>
                  </a:lnTo>
                  <a:lnTo>
                    <a:pt x="32" y="49"/>
                  </a:lnTo>
                  <a:lnTo>
                    <a:pt x="35" y="50"/>
                  </a:lnTo>
                  <a:lnTo>
                    <a:pt x="41" y="55"/>
                  </a:lnTo>
                  <a:lnTo>
                    <a:pt x="43" y="60"/>
                  </a:lnTo>
                  <a:lnTo>
                    <a:pt x="45" y="69"/>
                  </a:lnTo>
                  <a:lnTo>
                    <a:pt x="57" y="76"/>
                  </a:lnTo>
                  <a:lnTo>
                    <a:pt x="60" y="89"/>
                  </a:lnTo>
                  <a:lnTo>
                    <a:pt x="44" y="91"/>
                  </a:lnTo>
                  <a:lnTo>
                    <a:pt x="37" y="96"/>
                  </a:lnTo>
                  <a:lnTo>
                    <a:pt x="33" y="78"/>
                  </a:lnTo>
                  <a:lnTo>
                    <a:pt x="33" y="64"/>
                  </a:lnTo>
                  <a:lnTo>
                    <a:pt x="32" y="60"/>
                  </a:lnTo>
                  <a:lnTo>
                    <a:pt x="27" y="56"/>
                  </a:lnTo>
                  <a:lnTo>
                    <a:pt x="22" y="56"/>
                  </a:lnTo>
                  <a:lnTo>
                    <a:pt x="22" y="78"/>
                  </a:lnTo>
                  <a:lnTo>
                    <a:pt x="16" y="88"/>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66" name="Freeform 276"/>
            <p:cNvSpPr>
              <a:spLocks/>
            </p:cNvSpPr>
            <p:nvPr>
              <p:custDataLst>
                <p:tags r:id="rId267"/>
              </p:custDataLst>
            </p:nvPr>
          </p:nvSpPr>
          <p:spPr bwMode="gray">
            <a:xfrm>
              <a:off x="3616701" y="5884570"/>
              <a:ext cx="16800" cy="15200"/>
            </a:xfrm>
            <a:custGeom>
              <a:avLst/>
              <a:gdLst/>
              <a:ahLst/>
              <a:cxnLst>
                <a:cxn ang="0">
                  <a:pos x="8" y="0"/>
                </a:cxn>
                <a:cxn ang="0">
                  <a:pos x="16" y="3"/>
                </a:cxn>
                <a:cxn ang="0">
                  <a:pos x="20" y="9"/>
                </a:cxn>
                <a:cxn ang="0">
                  <a:pos x="16" y="16"/>
                </a:cxn>
                <a:cxn ang="0">
                  <a:pos x="8" y="18"/>
                </a:cxn>
                <a:cxn ang="0">
                  <a:pos x="2" y="16"/>
                </a:cxn>
                <a:cxn ang="0">
                  <a:pos x="0" y="9"/>
                </a:cxn>
                <a:cxn ang="0">
                  <a:pos x="2" y="3"/>
                </a:cxn>
                <a:cxn ang="0">
                  <a:pos x="8" y="0"/>
                </a:cxn>
              </a:cxnLst>
              <a:rect l="0" t="0" r="r" b="b"/>
              <a:pathLst>
                <a:path w="21" h="19">
                  <a:moveTo>
                    <a:pt x="8" y="0"/>
                  </a:moveTo>
                  <a:lnTo>
                    <a:pt x="16" y="3"/>
                  </a:lnTo>
                  <a:lnTo>
                    <a:pt x="20" y="9"/>
                  </a:lnTo>
                  <a:lnTo>
                    <a:pt x="16" y="16"/>
                  </a:lnTo>
                  <a:lnTo>
                    <a:pt x="8" y="18"/>
                  </a:lnTo>
                  <a:lnTo>
                    <a:pt x="2" y="16"/>
                  </a:lnTo>
                  <a:lnTo>
                    <a:pt x="0" y="9"/>
                  </a:lnTo>
                  <a:lnTo>
                    <a:pt x="2" y="3"/>
                  </a:lnTo>
                  <a:lnTo>
                    <a:pt x="8"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67" name="Freeform 277"/>
            <p:cNvSpPr>
              <a:spLocks/>
            </p:cNvSpPr>
            <p:nvPr>
              <p:custDataLst>
                <p:tags r:id="rId268"/>
              </p:custDataLst>
            </p:nvPr>
          </p:nvSpPr>
          <p:spPr bwMode="gray">
            <a:xfrm>
              <a:off x="3643901" y="5887770"/>
              <a:ext cx="15200" cy="14400"/>
            </a:xfrm>
            <a:custGeom>
              <a:avLst/>
              <a:gdLst/>
              <a:ahLst/>
              <a:cxnLst>
                <a:cxn ang="0">
                  <a:pos x="9" y="0"/>
                </a:cxn>
                <a:cxn ang="0">
                  <a:pos x="15" y="2"/>
                </a:cxn>
                <a:cxn ang="0">
                  <a:pos x="18" y="9"/>
                </a:cxn>
                <a:cxn ang="0">
                  <a:pos x="15" y="13"/>
                </a:cxn>
                <a:cxn ang="0">
                  <a:pos x="9" y="18"/>
                </a:cxn>
                <a:cxn ang="0">
                  <a:pos x="3" y="13"/>
                </a:cxn>
                <a:cxn ang="0">
                  <a:pos x="0" y="9"/>
                </a:cxn>
                <a:cxn ang="0">
                  <a:pos x="3" y="2"/>
                </a:cxn>
                <a:cxn ang="0">
                  <a:pos x="9" y="0"/>
                </a:cxn>
              </a:cxnLst>
              <a:rect l="0" t="0" r="r" b="b"/>
              <a:pathLst>
                <a:path w="19" h="19">
                  <a:moveTo>
                    <a:pt x="9" y="0"/>
                  </a:moveTo>
                  <a:lnTo>
                    <a:pt x="15" y="2"/>
                  </a:lnTo>
                  <a:lnTo>
                    <a:pt x="18" y="9"/>
                  </a:lnTo>
                  <a:lnTo>
                    <a:pt x="15" y="13"/>
                  </a:lnTo>
                  <a:lnTo>
                    <a:pt x="9" y="18"/>
                  </a:lnTo>
                  <a:lnTo>
                    <a:pt x="3" y="13"/>
                  </a:lnTo>
                  <a:lnTo>
                    <a:pt x="0" y="9"/>
                  </a:lnTo>
                  <a:lnTo>
                    <a:pt x="3" y="2"/>
                  </a:lnTo>
                  <a:lnTo>
                    <a:pt x="9"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68" name="Freeform 278"/>
            <p:cNvSpPr>
              <a:spLocks/>
            </p:cNvSpPr>
            <p:nvPr>
              <p:custDataLst>
                <p:tags r:id="rId269"/>
              </p:custDataLst>
            </p:nvPr>
          </p:nvSpPr>
          <p:spPr bwMode="gray">
            <a:xfrm>
              <a:off x="3659101" y="5898170"/>
              <a:ext cx="15200" cy="16800"/>
            </a:xfrm>
            <a:custGeom>
              <a:avLst/>
              <a:gdLst/>
              <a:ahLst/>
              <a:cxnLst>
                <a:cxn ang="0">
                  <a:pos x="9" y="0"/>
                </a:cxn>
                <a:cxn ang="0">
                  <a:pos x="3" y="3"/>
                </a:cxn>
                <a:cxn ang="0">
                  <a:pos x="0" y="9"/>
                </a:cxn>
                <a:cxn ang="0">
                  <a:pos x="3" y="17"/>
                </a:cxn>
                <a:cxn ang="0">
                  <a:pos x="9" y="21"/>
                </a:cxn>
                <a:cxn ang="0">
                  <a:pos x="16" y="17"/>
                </a:cxn>
                <a:cxn ang="0">
                  <a:pos x="18" y="9"/>
                </a:cxn>
                <a:cxn ang="0">
                  <a:pos x="16" y="3"/>
                </a:cxn>
                <a:cxn ang="0">
                  <a:pos x="9" y="0"/>
                </a:cxn>
              </a:cxnLst>
              <a:rect l="0" t="0" r="r" b="b"/>
              <a:pathLst>
                <a:path w="19" h="22">
                  <a:moveTo>
                    <a:pt x="9" y="0"/>
                  </a:moveTo>
                  <a:lnTo>
                    <a:pt x="3" y="3"/>
                  </a:lnTo>
                  <a:lnTo>
                    <a:pt x="0" y="9"/>
                  </a:lnTo>
                  <a:lnTo>
                    <a:pt x="3" y="17"/>
                  </a:lnTo>
                  <a:lnTo>
                    <a:pt x="9" y="21"/>
                  </a:lnTo>
                  <a:lnTo>
                    <a:pt x="16" y="17"/>
                  </a:lnTo>
                  <a:lnTo>
                    <a:pt x="18" y="9"/>
                  </a:lnTo>
                  <a:lnTo>
                    <a:pt x="16" y="3"/>
                  </a:lnTo>
                  <a:lnTo>
                    <a:pt x="9"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69" name="Freeform 279"/>
            <p:cNvSpPr>
              <a:spLocks/>
            </p:cNvSpPr>
            <p:nvPr>
              <p:custDataLst>
                <p:tags r:id="rId270"/>
              </p:custDataLst>
            </p:nvPr>
          </p:nvSpPr>
          <p:spPr bwMode="gray">
            <a:xfrm>
              <a:off x="3664700" y="5883770"/>
              <a:ext cx="31200" cy="13600"/>
            </a:xfrm>
            <a:custGeom>
              <a:avLst/>
              <a:gdLst/>
              <a:ahLst/>
              <a:cxnLst>
                <a:cxn ang="0">
                  <a:pos x="18" y="17"/>
                </a:cxn>
                <a:cxn ang="0">
                  <a:pos x="33" y="14"/>
                </a:cxn>
                <a:cxn ang="0">
                  <a:pos x="39" y="8"/>
                </a:cxn>
                <a:cxn ang="0">
                  <a:pos x="33" y="2"/>
                </a:cxn>
                <a:cxn ang="0">
                  <a:pos x="18" y="0"/>
                </a:cxn>
                <a:cxn ang="0">
                  <a:pos x="5" y="2"/>
                </a:cxn>
                <a:cxn ang="0">
                  <a:pos x="0" y="8"/>
                </a:cxn>
                <a:cxn ang="0">
                  <a:pos x="5" y="14"/>
                </a:cxn>
                <a:cxn ang="0">
                  <a:pos x="18" y="17"/>
                </a:cxn>
              </a:cxnLst>
              <a:rect l="0" t="0" r="r" b="b"/>
              <a:pathLst>
                <a:path w="40" h="18">
                  <a:moveTo>
                    <a:pt x="18" y="17"/>
                  </a:moveTo>
                  <a:lnTo>
                    <a:pt x="33" y="14"/>
                  </a:lnTo>
                  <a:lnTo>
                    <a:pt x="39" y="8"/>
                  </a:lnTo>
                  <a:lnTo>
                    <a:pt x="33" y="2"/>
                  </a:lnTo>
                  <a:lnTo>
                    <a:pt x="18" y="0"/>
                  </a:lnTo>
                  <a:lnTo>
                    <a:pt x="5" y="2"/>
                  </a:lnTo>
                  <a:lnTo>
                    <a:pt x="0" y="8"/>
                  </a:lnTo>
                  <a:lnTo>
                    <a:pt x="5" y="14"/>
                  </a:lnTo>
                  <a:lnTo>
                    <a:pt x="18" y="17"/>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70" name="Freeform 280"/>
            <p:cNvSpPr>
              <a:spLocks/>
            </p:cNvSpPr>
            <p:nvPr>
              <p:custDataLst>
                <p:tags r:id="rId271"/>
              </p:custDataLst>
            </p:nvPr>
          </p:nvSpPr>
          <p:spPr bwMode="gray">
            <a:xfrm>
              <a:off x="3419903" y="5752572"/>
              <a:ext cx="105599" cy="114399"/>
            </a:xfrm>
            <a:custGeom>
              <a:avLst/>
              <a:gdLst/>
              <a:ahLst/>
              <a:cxnLst>
                <a:cxn ang="0">
                  <a:pos x="0" y="0"/>
                </a:cxn>
                <a:cxn ang="0">
                  <a:pos x="6" y="2"/>
                </a:cxn>
                <a:cxn ang="0">
                  <a:pos x="16" y="2"/>
                </a:cxn>
                <a:cxn ang="0">
                  <a:pos x="25" y="0"/>
                </a:cxn>
                <a:cxn ang="0">
                  <a:pos x="30" y="2"/>
                </a:cxn>
                <a:cxn ang="0">
                  <a:pos x="35" y="7"/>
                </a:cxn>
                <a:cxn ang="0">
                  <a:pos x="42" y="19"/>
                </a:cxn>
                <a:cxn ang="0">
                  <a:pos x="65" y="40"/>
                </a:cxn>
                <a:cxn ang="0">
                  <a:pos x="68" y="38"/>
                </a:cxn>
                <a:cxn ang="0">
                  <a:pos x="108" y="71"/>
                </a:cxn>
                <a:cxn ang="0">
                  <a:pos x="104" y="72"/>
                </a:cxn>
                <a:cxn ang="0">
                  <a:pos x="101" y="74"/>
                </a:cxn>
                <a:cxn ang="0">
                  <a:pos x="105" y="80"/>
                </a:cxn>
                <a:cxn ang="0">
                  <a:pos x="112" y="86"/>
                </a:cxn>
                <a:cxn ang="0">
                  <a:pos x="112" y="96"/>
                </a:cxn>
                <a:cxn ang="0">
                  <a:pos x="125" y="96"/>
                </a:cxn>
                <a:cxn ang="0">
                  <a:pos x="135" y="113"/>
                </a:cxn>
                <a:cxn ang="0">
                  <a:pos x="132" y="116"/>
                </a:cxn>
                <a:cxn ang="0">
                  <a:pos x="133" y="125"/>
                </a:cxn>
                <a:cxn ang="0">
                  <a:pos x="135" y="131"/>
                </a:cxn>
                <a:cxn ang="0">
                  <a:pos x="133" y="141"/>
                </a:cxn>
                <a:cxn ang="0">
                  <a:pos x="126" y="144"/>
                </a:cxn>
                <a:cxn ang="0">
                  <a:pos x="120" y="146"/>
                </a:cxn>
                <a:cxn ang="0">
                  <a:pos x="101" y="139"/>
                </a:cxn>
                <a:cxn ang="0">
                  <a:pos x="81" y="113"/>
                </a:cxn>
                <a:cxn ang="0">
                  <a:pos x="55" y="76"/>
                </a:cxn>
                <a:cxn ang="0">
                  <a:pos x="52" y="65"/>
                </a:cxn>
                <a:cxn ang="0">
                  <a:pos x="44" y="59"/>
                </a:cxn>
                <a:cxn ang="0">
                  <a:pos x="39" y="51"/>
                </a:cxn>
                <a:cxn ang="0">
                  <a:pos x="32" y="40"/>
                </a:cxn>
                <a:cxn ang="0">
                  <a:pos x="14" y="16"/>
                </a:cxn>
                <a:cxn ang="0">
                  <a:pos x="4" y="10"/>
                </a:cxn>
                <a:cxn ang="0">
                  <a:pos x="0" y="5"/>
                </a:cxn>
                <a:cxn ang="0">
                  <a:pos x="0" y="0"/>
                </a:cxn>
              </a:cxnLst>
              <a:rect l="0" t="0" r="r" b="b"/>
              <a:pathLst>
                <a:path w="136" h="147">
                  <a:moveTo>
                    <a:pt x="0" y="0"/>
                  </a:moveTo>
                  <a:lnTo>
                    <a:pt x="6" y="2"/>
                  </a:lnTo>
                  <a:lnTo>
                    <a:pt x="16" y="2"/>
                  </a:lnTo>
                  <a:lnTo>
                    <a:pt x="25" y="0"/>
                  </a:lnTo>
                  <a:lnTo>
                    <a:pt x="30" y="2"/>
                  </a:lnTo>
                  <a:lnTo>
                    <a:pt x="35" y="7"/>
                  </a:lnTo>
                  <a:lnTo>
                    <a:pt x="42" y="19"/>
                  </a:lnTo>
                  <a:lnTo>
                    <a:pt x="65" y="40"/>
                  </a:lnTo>
                  <a:lnTo>
                    <a:pt x="68" y="38"/>
                  </a:lnTo>
                  <a:lnTo>
                    <a:pt x="108" y="71"/>
                  </a:lnTo>
                  <a:lnTo>
                    <a:pt x="104" y="72"/>
                  </a:lnTo>
                  <a:lnTo>
                    <a:pt x="101" y="74"/>
                  </a:lnTo>
                  <a:lnTo>
                    <a:pt x="105" y="80"/>
                  </a:lnTo>
                  <a:lnTo>
                    <a:pt x="112" y="86"/>
                  </a:lnTo>
                  <a:lnTo>
                    <a:pt x="112" y="96"/>
                  </a:lnTo>
                  <a:lnTo>
                    <a:pt x="125" y="96"/>
                  </a:lnTo>
                  <a:lnTo>
                    <a:pt x="135" y="113"/>
                  </a:lnTo>
                  <a:lnTo>
                    <a:pt x="132" y="116"/>
                  </a:lnTo>
                  <a:lnTo>
                    <a:pt x="133" y="125"/>
                  </a:lnTo>
                  <a:lnTo>
                    <a:pt x="135" y="131"/>
                  </a:lnTo>
                  <a:lnTo>
                    <a:pt x="133" y="141"/>
                  </a:lnTo>
                  <a:lnTo>
                    <a:pt x="126" y="144"/>
                  </a:lnTo>
                  <a:lnTo>
                    <a:pt x="120" y="146"/>
                  </a:lnTo>
                  <a:lnTo>
                    <a:pt x="101" y="139"/>
                  </a:lnTo>
                  <a:lnTo>
                    <a:pt x="81" y="113"/>
                  </a:lnTo>
                  <a:lnTo>
                    <a:pt x="55" y="76"/>
                  </a:lnTo>
                  <a:lnTo>
                    <a:pt x="52" y="65"/>
                  </a:lnTo>
                  <a:lnTo>
                    <a:pt x="44" y="59"/>
                  </a:lnTo>
                  <a:lnTo>
                    <a:pt x="39" y="51"/>
                  </a:lnTo>
                  <a:lnTo>
                    <a:pt x="32" y="40"/>
                  </a:lnTo>
                  <a:lnTo>
                    <a:pt x="14" y="16"/>
                  </a:lnTo>
                  <a:lnTo>
                    <a:pt x="4" y="10"/>
                  </a:lnTo>
                  <a:lnTo>
                    <a:pt x="0" y="5"/>
                  </a:lnTo>
                  <a:lnTo>
                    <a:pt x="0"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71" name="Freeform 281"/>
            <p:cNvSpPr>
              <a:spLocks/>
            </p:cNvSpPr>
            <p:nvPr>
              <p:custDataLst>
                <p:tags r:id="rId272"/>
              </p:custDataLst>
            </p:nvPr>
          </p:nvSpPr>
          <p:spPr bwMode="gray">
            <a:xfrm>
              <a:off x="3523102" y="5868571"/>
              <a:ext cx="89599" cy="25600"/>
            </a:xfrm>
            <a:custGeom>
              <a:avLst/>
              <a:gdLst/>
              <a:ahLst/>
              <a:cxnLst>
                <a:cxn ang="0">
                  <a:pos x="49" y="22"/>
                </a:cxn>
                <a:cxn ang="0">
                  <a:pos x="21" y="20"/>
                </a:cxn>
                <a:cxn ang="0">
                  <a:pos x="0" y="9"/>
                </a:cxn>
                <a:cxn ang="0">
                  <a:pos x="2" y="3"/>
                </a:cxn>
                <a:cxn ang="0">
                  <a:pos x="8" y="1"/>
                </a:cxn>
                <a:cxn ang="0">
                  <a:pos x="24" y="0"/>
                </a:cxn>
                <a:cxn ang="0">
                  <a:pos x="55" y="7"/>
                </a:cxn>
                <a:cxn ang="0">
                  <a:pos x="65" y="5"/>
                </a:cxn>
                <a:cxn ang="0">
                  <a:pos x="84" y="8"/>
                </a:cxn>
                <a:cxn ang="0">
                  <a:pos x="110" y="19"/>
                </a:cxn>
                <a:cxn ang="0">
                  <a:pos x="114" y="25"/>
                </a:cxn>
                <a:cxn ang="0">
                  <a:pos x="112" y="30"/>
                </a:cxn>
                <a:cxn ang="0">
                  <a:pos x="108" y="32"/>
                </a:cxn>
                <a:cxn ang="0">
                  <a:pos x="71" y="28"/>
                </a:cxn>
                <a:cxn ang="0">
                  <a:pos x="49" y="22"/>
                </a:cxn>
              </a:cxnLst>
              <a:rect l="0" t="0" r="r" b="b"/>
              <a:pathLst>
                <a:path w="115" h="33">
                  <a:moveTo>
                    <a:pt x="49" y="22"/>
                  </a:moveTo>
                  <a:lnTo>
                    <a:pt x="21" y="20"/>
                  </a:lnTo>
                  <a:lnTo>
                    <a:pt x="0" y="9"/>
                  </a:lnTo>
                  <a:lnTo>
                    <a:pt x="2" y="3"/>
                  </a:lnTo>
                  <a:lnTo>
                    <a:pt x="8" y="1"/>
                  </a:lnTo>
                  <a:lnTo>
                    <a:pt x="24" y="0"/>
                  </a:lnTo>
                  <a:lnTo>
                    <a:pt x="55" y="7"/>
                  </a:lnTo>
                  <a:lnTo>
                    <a:pt x="65" y="5"/>
                  </a:lnTo>
                  <a:lnTo>
                    <a:pt x="84" y="8"/>
                  </a:lnTo>
                  <a:lnTo>
                    <a:pt x="110" y="19"/>
                  </a:lnTo>
                  <a:lnTo>
                    <a:pt x="114" y="25"/>
                  </a:lnTo>
                  <a:lnTo>
                    <a:pt x="112" y="30"/>
                  </a:lnTo>
                  <a:lnTo>
                    <a:pt x="108" y="32"/>
                  </a:lnTo>
                  <a:lnTo>
                    <a:pt x="71" y="28"/>
                  </a:lnTo>
                  <a:lnTo>
                    <a:pt x="49" y="22"/>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72" name="Freeform 282"/>
            <p:cNvSpPr>
              <a:spLocks/>
            </p:cNvSpPr>
            <p:nvPr>
              <p:custDataLst>
                <p:tags r:id="rId273"/>
              </p:custDataLst>
            </p:nvPr>
          </p:nvSpPr>
          <p:spPr bwMode="gray">
            <a:xfrm>
              <a:off x="3697500" y="5886170"/>
              <a:ext cx="46399" cy="22400"/>
            </a:xfrm>
            <a:custGeom>
              <a:avLst/>
              <a:gdLst/>
              <a:ahLst/>
              <a:cxnLst>
                <a:cxn ang="0">
                  <a:pos x="16" y="24"/>
                </a:cxn>
                <a:cxn ang="0">
                  <a:pos x="0" y="28"/>
                </a:cxn>
                <a:cxn ang="0">
                  <a:pos x="1" y="18"/>
                </a:cxn>
                <a:cxn ang="0">
                  <a:pos x="10" y="10"/>
                </a:cxn>
                <a:cxn ang="0">
                  <a:pos x="18" y="6"/>
                </a:cxn>
                <a:cxn ang="0">
                  <a:pos x="26" y="5"/>
                </a:cxn>
                <a:cxn ang="0">
                  <a:pos x="40" y="3"/>
                </a:cxn>
                <a:cxn ang="0">
                  <a:pos x="49" y="0"/>
                </a:cxn>
                <a:cxn ang="0">
                  <a:pos x="54" y="0"/>
                </a:cxn>
                <a:cxn ang="0">
                  <a:pos x="57" y="1"/>
                </a:cxn>
                <a:cxn ang="0">
                  <a:pos x="59" y="3"/>
                </a:cxn>
                <a:cxn ang="0">
                  <a:pos x="49" y="9"/>
                </a:cxn>
                <a:cxn ang="0">
                  <a:pos x="41" y="12"/>
                </a:cxn>
                <a:cxn ang="0">
                  <a:pos x="16" y="24"/>
                </a:cxn>
              </a:cxnLst>
              <a:rect l="0" t="0" r="r" b="b"/>
              <a:pathLst>
                <a:path w="60" h="29">
                  <a:moveTo>
                    <a:pt x="16" y="24"/>
                  </a:moveTo>
                  <a:lnTo>
                    <a:pt x="0" y="28"/>
                  </a:lnTo>
                  <a:lnTo>
                    <a:pt x="1" y="18"/>
                  </a:lnTo>
                  <a:lnTo>
                    <a:pt x="10" y="10"/>
                  </a:lnTo>
                  <a:lnTo>
                    <a:pt x="18" y="6"/>
                  </a:lnTo>
                  <a:lnTo>
                    <a:pt x="26" y="5"/>
                  </a:lnTo>
                  <a:lnTo>
                    <a:pt x="40" y="3"/>
                  </a:lnTo>
                  <a:lnTo>
                    <a:pt x="49" y="0"/>
                  </a:lnTo>
                  <a:lnTo>
                    <a:pt x="54" y="0"/>
                  </a:lnTo>
                  <a:lnTo>
                    <a:pt x="57" y="1"/>
                  </a:lnTo>
                  <a:lnTo>
                    <a:pt x="59" y="3"/>
                  </a:lnTo>
                  <a:lnTo>
                    <a:pt x="49" y="9"/>
                  </a:lnTo>
                  <a:lnTo>
                    <a:pt x="41" y="12"/>
                  </a:lnTo>
                  <a:lnTo>
                    <a:pt x="16" y="24"/>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73" name="Line 283"/>
            <p:cNvSpPr>
              <a:spLocks noChangeShapeType="1"/>
            </p:cNvSpPr>
            <p:nvPr>
              <p:custDataLst>
                <p:tags r:id="rId274"/>
              </p:custDataLst>
            </p:nvPr>
          </p:nvSpPr>
          <p:spPr bwMode="gray">
            <a:xfrm flipV="1">
              <a:off x="3715100" y="5374976"/>
              <a:ext cx="23200" cy="8800"/>
            </a:xfrm>
            <a:prstGeom prst="line">
              <a:avLst/>
            </a:prstGeom>
            <a:noFill/>
            <a:ln w="3175">
              <a:solidFill>
                <a:srgbClr val="B2B2B2"/>
              </a:solidFill>
              <a:round/>
              <a:headEnd type="none" w="sm" len="sm"/>
              <a:tailEnd type="none" w="sm" len="sm"/>
            </a:ln>
            <a:effectLst/>
          </p:spPr>
          <p:txBody>
            <a:bodyPr wrap="none" anchor="ctr"/>
            <a:lstStyle/>
            <a:p>
              <a:endParaRPr lang="en-US">
                <a:solidFill>
                  <a:prstClr val="black"/>
                </a:solidFill>
              </a:endParaRPr>
            </a:p>
          </p:txBody>
        </p:sp>
        <p:sp>
          <p:nvSpPr>
            <p:cNvPr id="1774" name="Freeform 284"/>
            <p:cNvSpPr>
              <a:spLocks/>
            </p:cNvSpPr>
            <p:nvPr>
              <p:custDataLst>
                <p:tags r:id="rId275"/>
              </p:custDataLst>
            </p:nvPr>
          </p:nvSpPr>
          <p:spPr bwMode="gray">
            <a:xfrm>
              <a:off x="3083107" y="5402976"/>
              <a:ext cx="150398" cy="103999"/>
            </a:xfrm>
            <a:custGeom>
              <a:avLst/>
              <a:gdLst/>
              <a:ahLst/>
              <a:cxnLst>
                <a:cxn ang="0">
                  <a:pos x="193" y="36"/>
                </a:cxn>
                <a:cxn ang="0">
                  <a:pos x="163" y="36"/>
                </a:cxn>
                <a:cxn ang="0">
                  <a:pos x="157" y="40"/>
                </a:cxn>
                <a:cxn ang="0">
                  <a:pos x="151" y="50"/>
                </a:cxn>
                <a:cxn ang="0">
                  <a:pos x="134" y="53"/>
                </a:cxn>
                <a:cxn ang="0">
                  <a:pos x="132" y="64"/>
                </a:cxn>
                <a:cxn ang="0">
                  <a:pos x="125" y="65"/>
                </a:cxn>
                <a:cxn ang="0">
                  <a:pos x="120" y="70"/>
                </a:cxn>
                <a:cxn ang="0">
                  <a:pos x="119" y="82"/>
                </a:cxn>
                <a:cxn ang="0">
                  <a:pos x="101" y="101"/>
                </a:cxn>
                <a:cxn ang="0">
                  <a:pos x="89" y="102"/>
                </a:cxn>
                <a:cxn ang="0">
                  <a:pos x="81" y="104"/>
                </a:cxn>
                <a:cxn ang="0">
                  <a:pos x="73" y="108"/>
                </a:cxn>
                <a:cxn ang="0">
                  <a:pos x="61" y="122"/>
                </a:cxn>
                <a:cxn ang="0">
                  <a:pos x="53" y="127"/>
                </a:cxn>
                <a:cxn ang="0">
                  <a:pos x="42" y="131"/>
                </a:cxn>
                <a:cxn ang="0">
                  <a:pos x="31" y="133"/>
                </a:cxn>
                <a:cxn ang="0">
                  <a:pos x="19" y="133"/>
                </a:cxn>
                <a:cxn ang="0">
                  <a:pos x="10" y="130"/>
                </a:cxn>
                <a:cxn ang="0">
                  <a:pos x="0" y="109"/>
                </a:cxn>
                <a:cxn ang="0">
                  <a:pos x="0" y="78"/>
                </a:cxn>
                <a:cxn ang="0">
                  <a:pos x="9" y="62"/>
                </a:cxn>
                <a:cxn ang="0">
                  <a:pos x="10" y="41"/>
                </a:cxn>
                <a:cxn ang="0">
                  <a:pos x="27" y="40"/>
                </a:cxn>
                <a:cxn ang="0">
                  <a:pos x="31" y="31"/>
                </a:cxn>
                <a:cxn ang="0">
                  <a:pos x="43" y="25"/>
                </a:cxn>
                <a:cxn ang="0">
                  <a:pos x="52" y="17"/>
                </a:cxn>
                <a:cxn ang="0">
                  <a:pos x="57" y="8"/>
                </a:cxn>
                <a:cxn ang="0">
                  <a:pos x="72" y="9"/>
                </a:cxn>
                <a:cxn ang="0">
                  <a:pos x="91" y="12"/>
                </a:cxn>
                <a:cxn ang="0">
                  <a:pos x="106" y="9"/>
                </a:cxn>
                <a:cxn ang="0">
                  <a:pos x="120" y="1"/>
                </a:cxn>
                <a:cxn ang="0">
                  <a:pos x="130" y="0"/>
                </a:cxn>
                <a:cxn ang="0">
                  <a:pos x="138" y="8"/>
                </a:cxn>
                <a:cxn ang="0">
                  <a:pos x="145" y="15"/>
                </a:cxn>
                <a:cxn ang="0">
                  <a:pos x="152" y="19"/>
                </a:cxn>
                <a:cxn ang="0">
                  <a:pos x="159" y="19"/>
                </a:cxn>
                <a:cxn ang="0">
                  <a:pos x="190" y="19"/>
                </a:cxn>
                <a:cxn ang="0">
                  <a:pos x="193" y="36"/>
                </a:cxn>
              </a:cxnLst>
              <a:rect l="0" t="0" r="r" b="b"/>
              <a:pathLst>
                <a:path w="194" h="134">
                  <a:moveTo>
                    <a:pt x="193" y="36"/>
                  </a:moveTo>
                  <a:lnTo>
                    <a:pt x="163" y="36"/>
                  </a:lnTo>
                  <a:lnTo>
                    <a:pt x="157" y="40"/>
                  </a:lnTo>
                  <a:lnTo>
                    <a:pt x="151" y="50"/>
                  </a:lnTo>
                  <a:lnTo>
                    <a:pt x="134" y="53"/>
                  </a:lnTo>
                  <a:lnTo>
                    <a:pt x="132" y="64"/>
                  </a:lnTo>
                  <a:lnTo>
                    <a:pt x="125" y="65"/>
                  </a:lnTo>
                  <a:lnTo>
                    <a:pt x="120" y="70"/>
                  </a:lnTo>
                  <a:lnTo>
                    <a:pt x="119" y="82"/>
                  </a:lnTo>
                  <a:lnTo>
                    <a:pt x="101" y="101"/>
                  </a:lnTo>
                  <a:lnTo>
                    <a:pt x="89" y="102"/>
                  </a:lnTo>
                  <a:lnTo>
                    <a:pt x="81" y="104"/>
                  </a:lnTo>
                  <a:lnTo>
                    <a:pt x="73" y="108"/>
                  </a:lnTo>
                  <a:lnTo>
                    <a:pt x="61" y="122"/>
                  </a:lnTo>
                  <a:lnTo>
                    <a:pt x="53" y="127"/>
                  </a:lnTo>
                  <a:lnTo>
                    <a:pt x="42" y="131"/>
                  </a:lnTo>
                  <a:lnTo>
                    <a:pt x="31" y="133"/>
                  </a:lnTo>
                  <a:lnTo>
                    <a:pt x="19" y="133"/>
                  </a:lnTo>
                  <a:lnTo>
                    <a:pt x="10" y="130"/>
                  </a:lnTo>
                  <a:lnTo>
                    <a:pt x="0" y="109"/>
                  </a:lnTo>
                  <a:lnTo>
                    <a:pt x="0" y="78"/>
                  </a:lnTo>
                  <a:lnTo>
                    <a:pt x="9" y="62"/>
                  </a:lnTo>
                  <a:lnTo>
                    <a:pt x="10" y="41"/>
                  </a:lnTo>
                  <a:lnTo>
                    <a:pt x="27" y="40"/>
                  </a:lnTo>
                  <a:lnTo>
                    <a:pt x="31" y="31"/>
                  </a:lnTo>
                  <a:lnTo>
                    <a:pt x="43" y="25"/>
                  </a:lnTo>
                  <a:lnTo>
                    <a:pt x="52" y="17"/>
                  </a:lnTo>
                  <a:lnTo>
                    <a:pt x="57" y="8"/>
                  </a:lnTo>
                  <a:lnTo>
                    <a:pt x="72" y="9"/>
                  </a:lnTo>
                  <a:lnTo>
                    <a:pt x="91" y="12"/>
                  </a:lnTo>
                  <a:lnTo>
                    <a:pt x="106" y="9"/>
                  </a:lnTo>
                  <a:lnTo>
                    <a:pt x="120" y="1"/>
                  </a:lnTo>
                  <a:lnTo>
                    <a:pt x="130" y="0"/>
                  </a:lnTo>
                  <a:lnTo>
                    <a:pt x="138" y="8"/>
                  </a:lnTo>
                  <a:lnTo>
                    <a:pt x="145" y="15"/>
                  </a:lnTo>
                  <a:lnTo>
                    <a:pt x="152" y="19"/>
                  </a:lnTo>
                  <a:lnTo>
                    <a:pt x="159" y="19"/>
                  </a:lnTo>
                  <a:lnTo>
                    <a:pt x="190" y="19"/>
                  </a:lnTo>
                  <a:lnTo>
                    <a:pt x="193" y="36"/>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75" name="Freeform 285"/>
            <p:cNvSpPr>
              <a:spLocks/>
            </p:cNvSpPr>
            <p:nvPr>
              <p:custDataLst>
                <p:tags r:id="rId276"/>
              </p:custDataLst>
            </p:nvPr>
          </p:nvSpPr>
          <p:spPr bwMode="gray">
            <a:xfrm>
              <a:off x="3603901" y="5947770"/>
              <a:ext cx="392796" cy="315197"/>
            </a:xfrm>
            <a:custGeom>
              <a:avLst/>
              <a:gdLst/>
              <a:ahLst/>
              <a:cxnLst>
                <a:cxn ang="0">
                  <a:pos x="89" y="129"/>
                </a:cxn>
                <a:cxn ang="0">
                  <a:pos x="108" y="103"/>
                </a:cxn>
                <a:cxn ang="0">
                  <a:pos x="121" y="84"/>
                </a:cxn>
                <a:cxn ang="0">
                  <a:pos x="130" y="70"/>
                </a:cxn>
                <a:cxn ang="0">
                  <a:pos x="154" y="47"/>
                </a:cxn>
                <a:cxn ang="0">
                  <a:pos x="189" y="58"/>
                </a:cxn>
                <a:cxn ang="0">
                  <a:pos x="200" y="52"/>
                </a:cxn>
                <a:cxn ang="0">
                  <a:pos x="195" y="40"/>
                </a:cxn>
                <a:cxn ang="0">
                  <a:pos x="201" y="25"/>
                </a:cxn>
                <a:cxn ang="0">
                  <a:pos x="224" y="17"/>
                </a:cxn>
                <a:cxn ang="0">
                  <a:pos x="220" y="9"/>
                </a:cxn>
                <a:cxn ang="0">
                  <a:pos x="229" y="0"/>
                </a:cxn>
                <a:cxn ang="0">
                  <a:pos x="242" y="7"/>
                </a:cxn>
                <a:cxn ang="0">
                  <a:pos x="251" y="9"/>
                </a:cxn>
                <a:cxn ang="0">
                  <a:pos x="259" y="5"/>
                </a:cxn>
                <a:cxn ang="0">
                  <a:pos x="286" y="13"/>
                </a:cxn>
                <a:cxn ang="0">
                  <a:pos x="301" y="27"/>
                </a:cxn>
                <a:cxn ang="0">
                  <a:pos x="283" y="51"/>
                </a:cxn>
                <a:cxn ang="0">
                  <a:pos x="336" y="81"/>
                </a:cxn>
                <a:cxn ang="0">
                  <a:pos x="351" y="40"/>
                </a:cxn>
                <a:cxn ang="0">
                  <a:pos x="358" y="0"/>
                </a:cxn>
                <a:cxn ang="0">
                  <a:pos x="374" y="12"/>
                </a:cxn>
                <a:cxn ang="0">
                  <a:pos x="374" y="38"/>
                </a:cxn>
                <a:cxn ang="0">
                  <a:pos x="391" y="43"/>
                </a:cxn>
                <a:cxn ang="0">
                  <a:pos x="405" y="66"/>
                </a:cxn>
                <a:cxn ang="0">
                  <a:pos x="433" y="112"/>
                </a:cxn>
                <a:cxn ang="0">
                  <a:pos x="482" y="167"/>
                </a:cxn>
                <a:cxn ang="0">
                  <a:pos x="502" y="207"/>
                </a:cxn>
                <a:cxn ang="0">
                  <a:pos x="493" y="286"/>
                </a:cxn>
                <a:cxn ang="0">
                  <a:pos x="471" y="321"/>
                </a:cxn>
                <a:cxn ang="0">
                  <a:pos x="456" y="342"/>
                </a:cxn>
                <a:cxn ang="0">
                  <a:pos x="460" y="376"/>
                </a:cxn>
                <a:cxn ang="0">
                  <a:pos x="406" y="401"/>
                </a:cxn>
                <a:cxn ang="0">
                  <a:pos x="381" y="392"/>
                </a:cxn>
                <a:cxn ang="0">
                  <a:pos x="342" y="388"/>
                </a:cxn>
                <a:cxn ang="0">
                  <a:pos x="328" y="350"/>
                </a:cxn>
                <a:cxn ang="0">
                  <a:pos x="271" y="315"/>
                </a:cxn>
                <a:cxn ang="0">
                  <a:pos x="217" y="290"/>
                </a:cxn>
                <a:cxn ang="0">
                  <a:pos x="176" y="301"/>
                </a:cxn>
                <a:cxn ang="0">
                  <a:pos x="131" y="328"/>
                </a:cxn>
                <a:cxn ang="0">
                  <a:pos x="78" y="334"/>
                </a:cxn>
                <a:cxn ang="0">
                  <a:pos x="60" y="349"/>
                </a:cxn>
                <a:cxn ang="0">
                  <a:pos x="31" y="346"/>
                </a:cxn>
                <a:cxn ang="0">
                  <a:pos x="28" y="337"/>
                </a:cxn>
                <a:cxn ang="0">
                  <a:pos x="15" y="329"/>
                </a:cxn>
                <a:cxn ang="0">
                  <a:pos x="25" y="288"/>
                </a:cxn>
                <a:cxn ang="0">
                  <a:pos x="4" y="228"/>
                </a:cxn>
                <a:cxn ang="0">
                  <a:pos x="4" y="192"/>
                </a:cxn>
                <a:cxn ang="0">
                  <a:pos x="4" y="158"/>
                </a:cxn>
              </a:cxnLst>
              <a:rect l="0" t="0" r="r" b="b"/>
              <a:pathLst>
                <a:path w="506" h="406">
                  <a:moveTo>
                    <a:pt x="29" y="135"/>
                  </a:moveTo>
                  <a:lnTo>
                    <a:pt x="58" y="134"/>
                  </a:lnTo>
                  <a:lnTo>
                    <a:pt x="89" y="129"/>
                  </a:lnTo>
                  <a:lnTo>
                    <a:pt x="99" y="118"/>
                  </a:lnTo>
                  <a:lnTo>
                    <a:pt x="105" y="110"/>
                  </a:lnTo>
                  <a:lnTo>
                    <a:pt x="108" y="103"/>
                  </a:lnTo>
                  <a:lnTo>
                    <a:pt x="111" y="90"/>
                  </a:lnTo>
                  <a:lnTo>
                    <a:pt x="115" y="84"/>
                  </a:lnTo>
                  <a:lnTo>
                    <a:pt x="121" y="84"/>
                  </a:lnTo>
                  <a:lnTo>
                    <a:pt x="126" y="84"/>
                  </a:lnTo>
                  <a:lnTo>
                    <a:pt x="126" y="76"/>
                  </a:lnTo>
                  <a:lnTo>
                    <a:pt x="130" y="70"/>
                  </a:lnTo>
                  <a:lnTo>
                    <a:pt x="135" y="68"/>
                  </a:lnTo>
                  <a:lnTo>
                    <a:pt x="144" y="55"/>
                  </a:lnTo>
                  <a:lnTo>
                    <a:pt x="154" y="47"/>
                  </a:lnTo>
                  <a:lnTo>
                    <a:pt x="167" y="46"/>
                  </a:lnTo>
                  <a:lnTo>
                    <a:pt x="180" y="54"/>
                  </a:lnTo>
                  <a:lnTo>
                    <a:pt x="189" y="58"/>
                  </a:lnTo>
                  <a:lnTo>
                    <a:pt x="195" y="59"/>
                  </a:lnTo>
                  <a:lnTo>
                    <a:pt x="198" y="56"/>
                  </a:lnTo>
                  <a:lnTo>
                    <a:pt x="200" y="52"/>
                  </a:lnTo>
                  <a:lnTo>
                    <a:pt x="200" y="49"/>
                  </a:lnTo>
                  <a:lnTo>
                    <a:pt x="194" y="44"/>
                  </a:lnTo>
                  <a:lnTo>
                    <a:pt x="195" y="40"/>
                  </a:lnTo>
                  <a:lnTo>
                    <a:pt x="199" y="38"/>
                  </a:lnTo>
                  <a:lnTo>
                    <a:pt x="200" y="30"/>
                  </a:lnTo>
                  <a:lnTo>
                    <a:pt x="201" y="25"/>
                  </a:lnTo>
                  <a:lnTo>
                    <a:pt x="205" y="22"/>
                  </a:lnTo>
                  <a:lnTo>
                    <a:pt x="211" y="18"/>
                  </a:lnTo>
                  <a:lnTo>
                    <a:pt x="224" y="17"/>
                  </a:lnTo>
                  <a:lnTo>
                    <a:pt x="228" y="15"/>
                  </a:lnTo>
                  <a:lnTo>
                    <a:pt x="230" y="9"/>
                  </a:lnTo>
                  <a:lnTo>
                    <a:pt x="220" y="9"/>
                  </a:lnTo>
                  <a:lnTo>
                    <a:pt x="220" y="4"/>
                  </a:lnTo>
                  <a:lnTo>
                    <a:pt x="223" y="1"/>
                  </a:lnTo>
                  <a:lnTo>
                    <a:pt x="229" y="0"/>
                  </a:lnTo>
                  <a:lnTo>
                    <a:pt x="242" y="0"/>
                  </a:lnTo>
                  <a:lnTo>
                    <a:pt x="244" y="1"/>
                  </a:lnTo>
                  <a:lnTo>
                    <a:pt x="242" y="7"/>
                  </a:lnTo>
                  <a:lnTo>
                    <a:pt x="242" y="8"/>
                  </a:lnTo>
                  <a:lnTo>
                    <a:pt x="250" y="11"/>
                  </a:lnTo>
                  <a:lnTo>
                    <a:pt x="251" y="9"/>
                  </a:lnTo>
                  <a:lnTo>
                    <a:pt x="252" y="6"/>
                  </a:lnTo>
                  <a:lnTo>
                    <a:pt x="253" y="2"/>
                  </a:lnTo>
                  <a:lnTo>
                    <a:pt x="259" y="5"/>
                  </a:lnTo>
                  <a:lnTo>
                    <a:pt x="266" y="17"/>
                  </a:lnTo>
                  <a:lnTo>
                    <a:pt x="277" y="13"/>
                  </a:lnTo>
                  <a:lnTo>
                    <a:pt x="286" y="13"/>
                  </a:lnTo>
                  <a:lnTo>
                    <a:pt x="293" y="15"/>
                  </a:lnTo>
                  <a:lnTo>
                    <a:pt x="298" y="19"/>
                  </a:lnTo>
                  <a:lnTo>
                    <a:pt x="301" y="27"/>
                  </a:lnTo>
                  <a:lnTo>
                    <a:pt x="297" y="30"/>
                  </a:lnTo>
                  <a:lnTo>
                    <a:pt x="288" y="40"/>
                  </a:lnTo>
                  <a:lnTo>
                    <a:pt x="283" y="51"/>
                  </a:lnTo>
                  <a:lnTo>
                    <a:pt x="327" y="81"/>
                  </a:lnTo>
                  <a:lnTo>
                    <a:pt x="331" y="82"/>
                  </a:lnTo>
                  <a:lnTo>
                    <a:pt x="336" y="81"/>
                  </a:lnTo>
                  <a:lnTo>
                    <a:pt x="341" y="77"/>
                  </a:lnTo>
                  <a:lnTo>
                    <a:pt x="349" y="56"/>
                  </a:lnTo>
                  <a:lnTo>
                    <a:pt x="351" y="40"/>
                  </a:lnTo>
                  <a:lnTo>
                    <a:pt x="355" y="11"/>
                  </a:lnTo>
                  <a:lnTo>
                    <a:pt x="355" y="3"/>
                  </a:lnTo>
                  <a:lnTo>
                    <a:pt x="358" y="0"/>
                  </a:lnTo>
                  <a:lnTo>
                    <a:pt x="364" y="0"/>
                  </a:lnTo>
                  <a:lnTo>
                    <a:pt x="371" y="4"/>
                  </a:lnTo>
                  <a:lnTo>
                    <a:pt x="374" y="12"/>
                  </a:lnTo>
                  <a:lnTo>
                    <a:pt x="373" y="22"/>
                  </a:lnTo>
                  <a:lnTo>
                    <a:pt x="373" y="32"/>
                  </a:lnTo>
                  <a:lnTo>
                    <a:pt x="374" y="38"/>
                  </a:lnTo>
                  <a:lnTo>
                    <a:pt x="378" y="40"/>
                  </a:lnTo>
                  <a:lnTo>
                    <a:pt x="387" y="40"/>
                  </a:lnTo>
                  <a:lnTo>
                    <a:pt x="391" y="43"/>
                  </a:lnTo>
                  <a:lnTo>
                    <a:pt x="393" y="49"/>
                  </a:lnTo>
                  <a:lnTo>
                    <a:pt x="400" y="61"/>
                  </a:lnTo>
                  <a:lnTo>
                    <a:pt x="405" y="66"/>
                  </a:lnTo>
                  <a:lnTo>
                    <a:pt x="413" y="90"/>
                  </a:lnTo>
                  <a:lnTo>
                    <a:pt x="423" y="102"/>
                  </a:lnTo>
                  <a:lnTo>
                    <a:pt x="433" y="112"/>
                  </a:lnTo>
                  <a:lnTo>
                    <a:pt x="450" y="134"/>
                  </a:lnTo>
                  <a:lnTo>
                    <a:pt x="450" y="142"/>
                  </a:lnTo>
                  <a:lnTo>
                    <a:pt x="482" y="167"/>
                  </a:lnTo>
                  <a:lnTo>
                    <a:pt x="492" y="179"/>
                  </a:lnTo>
                  <a:lnTo>
                    <a:pt x="499" y="192"/>
                  </a:lnTo>
                  <a:lnTo>
                    <a:pt x="502" y="207"/>
                  </a:lnTo>
                  <a:lnTo>
                    <a:pt x="505" y="269"/>
                  </a:lnTo>
                  <a:lnTo>
                    <a:pt x="499" y="279"/>
                  </a:lnTo>
                  <a:lnTo>
                    <a:pt x="493" y="286"/>
                  </a:lnTo>
                  <a:lnTo>
                    <a:pt x="485" y="292"/>
                  </a:lnTo>
                  <a:lnTo>
                    <a:pt x="476" y="308"/>
                  </a:lnTo>
                  <a:lnTo>
                    <a:pt x="471" y="321"/>
                  </a:lnTo>
                  <a:lnTo>
                    <a:pt x="467" y="331"/>
                  </a:lnTo>
                  <a:lnTo>
                    <a:pt x="463" y="336"/>
                  </a:lnTo>
                  <a:lnTo>
                    <a:pt x="456" y="342"/>
                  </a:lnTo>
                  <a:lnTo>
                    <a:pt x="457" y="354"/>
                  </a:lnTo>
                  <a:lnTo>
                    <a:pt x="461" y="369"/>
                  </a:lnTo>
                  <a:lnTo>
                    <a:pt x="460" y="376"/>
                  </a:lnTo>
                  <a:lnTo>
                    <a:pt x="456" y="380"/>
                  </a:lnTo>
                  <a:lnTo>
                    <a:pt x="413" y="405"/>
                  </a:lnTo>
                  <a:lnTo>
                    <a:pt x="406" y="401"/>
                  </a:lnTo>
                  <a:lnTo>
                    <a:pt x="395" y="392"/>
                  </a:lnTo>
                  <a:lnTo>
                    <a:pt x="388" y="387"/>
                  </a:lnTo>
                  <a:lnTo>
                    <a:pt x="381" y="392"/>
                  </a:lnTo>
                  <a:lnTo>
                    <a:pt x="369" y="392"/>
                  </a:lnTo>
                  <a:lnTo>
                    <a:pt x="362" y="389"/>
                  </a:lnTo>
                  <a:lnTo>
                    <a:pt x="342" y="388"/>
                  </a:lnTo>
                  <a:lnTo>
                    <a:pt x="336" y="376"/>
                  </a:lnTo>
                  <a:lnTo>
                    <a:pt x="331" y="364"/>
                  </a:lnTo>
                  <a:lnTo>
                    <a:pt x="328" y="350"/>
                  </a:lnTo>
                  <a:lnTo>
                    <a:pt x="314" y="331"/>
                  </a:lnTo>
                  <a:lnTo>
                    <a:pt x="291" y="329"/>
                  </a:lnTo>
                  <a:lnTo>
                    <a:pt x="271" y="315"/>
                  </a:lnTo>
                  <a:lnTo>
                    <a:pt x="259" y="303"/>
                  </a:lnTo>
                  <a:lnTo>
                    <a:pt x="242" y="295"/>
                  </a:lnTo>
                  <a:lnTo>
                    <a:pt x="217" y="290"/>
                  </a:lnTo>
                  <a:lnTo>
                    <a:pt x="200" y="292"/>
                  </a:lnTo>
                  <a:lnTo>
                    <a:pt x="187" y="296"/>
                  </a:lnTo>
                  <a:lnTo>
                    <a:pt x="176" y="301"/>
                  </a:lnTo>
                  <a:lnTo>
                    <a:pt x="142" y="322"/>
                  </a:lnTo>
                  <a:lnTo>
                    <a:pt x="133" y="322"/>
                  </a:lnTo>
                  <a:lnTo>
                    <a:pt x="131" y="328"/>
                  </a:lnTo>
                  <a:lnTo>
                    <a:pt x="122" y="336"/>
                  </a:lnTo>
                  <a:lnTo>
                    <a:pt x="101" y="336"/>
                  </a:lnTo>
                  <a:lnTo>
                    <a:pt x="78" y="334"/>
                  </a:lnTo>
                  <a:lnTo>
                    <a:pt x="73" y="336"/>
                  </a:lnTo>
                  <a:lnTo>
                    <a:pt x="67" y="343"/>
                  </a:lnTo>
                  <a:lnTo>
                    <a:pt x="60" y="349"/>
                  </a:lnTo>
                  <a:lnTo>
                    <a:pt x="50" y="349"/>
                  </a:lnTo>
                  <a:lnTo>
                    <a:pt x="36" y="348"/>
                  </a:lnTo>
                  <a:lnTo>
                    <a:pt x="31" y="346"/>
                  </a:lnTo>
                  <a:lnTo>
                    <a:pt x="30" y="342"/>
                  </a:lnTo>
                  <a:lnTo>
                    <a:pt x="31" y="338"/>
                  </a:lnTo>
                  <a:lnTo>
                    <a:pt x="28" y="337"/>
                  </a:lnTo>
                  <a:lnTo>
                    <a:pt x="23" y="340"/>
                  </a:lnTo>
                  <a:lnTo>
                    <a:pt x="15" y="336"/>
                  </a:lnTo>
                  <a:lnTo>
                    <a:pt x="15" y="329"/>
                  </a:lnTo>
                  <a:lnTo>
                    <a:pt x="24" y="323"/>
                  </a:lnTo>
                  <a:lnTo>
                    <a:pt x="29" y="297"/>
                  </a:lnTo>
                  <a:lnTo>
                    <a:pt x="25" y="288"/>
                  </a:lnTo>
                  <a:lnTo>
                    <a:pt x="19" y="274"/>
                  </a:lnTo>
                  <a:lnTo>
                    <a:pt x="9" y="247"/>
                  </a:lnTo>
                  <a:lnTo>
                    <a:pt x="4" y="228"/>
                  </a:lnTo>
                  <a:lnTo>
                    <a:pt x="4" y="216"/>
                  </a:lnTo>
                  <a:lnTo>
                    <a:pt x="6" y="203"/>
                  </a:lnTo>
                  <a:lnTo>
                    <a:pt x="4" y="192"/>
                  </a:lnTo>
                  <a:lnTo>
                    <a:pt x="0" y="176"/>
                  </a:lnTo>
                  <a:lnTo>
                    <a:pt x="0" y="166"/>
                  </a:lnTo>
                  <a:lnTo>
                    <a:pt x="4" y="158"/>
                  </a:lnTo>
                  <a:lnTo>
                    <a:pt x="29" y="135"/>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76" name="Freeform 286"/>
            <p:cNvSpPr>
              <a:spLocks/>
            </p:cNvSpPr>
            <p:nvPr>
              <p:custDataLst>
                <p:tags r:id="rId277"/>
              </p:custDataLst>
            </p:nvPr>
          </p:nvSpPr>
          <p:spPr bwMode="gray">
            <a:xfrm>
              <a:off x="2911909" y="5631773"/>
              <a:ext cx="32800" cy="50399"/>
            </a:xfrm>
            <a:custGeom>
              <a:avLst/>
              <a:gdLst/>
              <a:ahLst/>
              <a:cxnLst>
                <a:cxn ang="0">
                  <a:pos x="18" y="64"/>
                </a:cxn>
                <a:cxn ang="0">
                  <a:pos x="9" y="58"/>
                </a:cxn>
                <a:cxn ang="0">
                  <a:pos x="7" y="45"/>
                </a:cxn>
                <a:cxn ang="0">
                  <a:pos x="3" y="36"/>
                </a:cxn>
                <a:cxn ang="0">
                  <a:pos x="0" y="14"/>
                </a:cxn>
                <a:cxn ang="0">
                  <a:pos x="3" y="10"/>
                </a:cxn>
                <a:cxn ang="0">
                  <a:pos x="7" y="7"/>
                </a:cxn>
                <a:cxn ang="0">
                  <a:pos x="9" y="2"/>
                </a:cxn>
                <a:cxn ang="0">
                  <a:pos x="9" y="0"/>
                </a:cxn>
                <a:cxn ang="0">
                  <a:pos x="12" y="1"/>
                </a:cxn>
                <a:cxn ang="0">
                  <a:pos x="20" y="2"/>
                </a:cxn>
                <a:cxn ang="0">
                  <a:pos x="41" y="29"/>
                </a:cxn>
                <a:cxn ang="0">
                  <a:pos x="37" y="31"/>
                </a:cxn>
                <a:cxn ang="0">
                  <a:pos x="36" y="33"/>
                </a:cxn>
                <a:cxn ang="0">
                  <a:pos x="37" y="37"/>
                </a:cxn>
                <a:cxn ang="0">
                  <a:pos x="39" y="41"/>
                </a:cxn>
                <a:cxn ang="0">
                  <a:pos x="39" y="43"/>
                </a:cxn>
                <a:cxn ang="0">
                  <a:pos x="37" y="45"/>
                </a:cxn>
                <a:cxn ang="0">
                  <a:pos x="33" y="46"/>
                </a:cxn>
                <a:cxn ang="0">
                  <a:pos x="28" y="55"/>
                </a:cxn>
                <a:cxn ang="0">
                  <a:pos x="29" y="57"/>
                </a:cxn>
                <a:cxn ang="0">
                  <a:pos x="28" y="59"/>
                </a:cxn>
                <a:cxn ang="0">
                  <a:pos x="22" y="59"/>
                </a:cxn>
                <a:cxn ang="0">
                  <a:pos x="18" y="64"/>
                </a:cxn>
              </a:cxnLst>
              <a:rect l="0" t="0" r="r" b="b"/>
              <a:pathLst>
                <a:path w="42" h="65">
                  <a:moveTo>
                    <a:pt x="18" y="64"/>
                  </a:moveTo>
                  <a:lnTo>
                    <a:pt x="9" y="58"/>
                  </a:lnTo>
                  <a:lnTo>
                    <a:pt x="7" y="45"/>
                  </a:lnTo>
                  <a:lnTo>
                    <a:pt x="3" y="36"/>
                  </a:lnTo>
                  <a:lnTo>
                    <a:pt x="0" y="14"/>
                  </a:lnTo>
                  <a:lnTo>
                    <a:pt x="3" y="10"/>
                  </a:lnTo>
                  <a:lnTo>
                    <a:pt x="7" y="7"/>
                  </a:lnTo>
                  <a:lnTo>
                    <a:pt x="9" y="2"/>
                  </a:lnTo>
                  <a:lnTo>
                    <a:pt x="9" y="0"/>
                  </a:lnTo>
                  <a:lnTo>
                    <a:pt x="12" y="1"/>
                  </a:lnTo>
                  <a:lnTo>
                    <a:pt x="20" y="2"/>
                  </a:lnTo>
                  <a:lnTo>
                    <a:pt x="41" y="29"/>
                  </a:lnTo>
                  <a:lnTo>
                    <a:pt x="37" y="31"/>
                  </a:lnTo>
                  <a:lnTo>
                    <a:pt x="36" y="33"/>
                  </a:lnTo>
                  <a:lnTo>
                    <a:pt x="37" y="37"/>
                  </a:lnTo>
                  <a:lnTo>
                    <a:pt x="39" y="41"/>
                  </a:lnTo>
                  <a:lnTo>
                    <a:pt x="39" y="43"/>
                  </a:lnTo>
                  <a:lnTo>
                    <a:pt x="37" y="45"/>
                  </a:lnTo>
                  <a:lnTo>
                    <a:pt x="33" y="46"/>
                  </a:lnTo>
                  <a:lnTo>
                    <a:pt x="28" y="55"/>
                  </a:lnTo>
                  <a:lnTo>
                    <a:pt x="29" y="57"/>
                  </a:lnTo>
                  <a:lnTo>
                    <a:pt x="28" y="59"/>
                  </a:lnTo>
                  <a:lnTo>
                    <a:pt x="22" y="59"/>
                  </a:lnTo>
                  <a:lnTo>
                    <a:pt x="18" y="64"/>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77" name="Freeform 287"/>
            <p:cNvSpPr>
              <a:spLocks/>
            </p:cNvSpPr>
            <p:nvPr>
              <p:custDataLst>
                <p:tags r:id="rId278"/>
              </p:custDataLst>
            </p:nvPr>
          </p:nvSpPr>
          <p:spPr bwMode="gray">
            <a:xfrm>
              <a:off x="2927108" y="5617373"/>
              <a:ext cx="93599" cy="66399"/>
            </a:xfrm>
            <a:custGeom>
              <a:avLst/>
              <a:gdLst/>
              <a:ahLst/>
              <a:cxnLst>
                <a:cxn ang="0">
                  <a:pos x="119" y="28"/>
                </a:cxn>
                <a:cxn ang="0">
                  <a:pos x="103" y="33"/>
                </a:cxn>
                <a:cxn ang="0">
                  <a:pos x="93" y="38"/>
                </a:cxn>
                <a:cxn ang="0">
                  <a:pos x="80" y="54"/>
                </a:cxn>
                <a:cxn ang="0">
                  <a:pos x="62" y="62"/>
                </a:cxn>
                <a:cxn ang="0">
                  <a:pos x="53" y="65"/>
                </a:cxn>
                <a:cxn ang="0">
                  <a:pos x="37" y="78"/>
                </a:cxn>
                <a:cxn ang="0">
                  <a:pos x="6" y="85"/>
                </a:cxn>
                <a:cxn ang="0">
                  <a:pos x="0" y="83"/>
                </a:cxn>
                <a:cxn ang="0">
                  <a:pos x="4" y="80"/>
                </a:cxn>
                <a:cxn ang="0">
                  <a:pos x="9" y="80"/>
                </a:cxn>
                <a:cxn ang="0">
                  <a:pos x="11" y="78"/>
                </a:cxn>
                <a:cxn ang="0">
                  <a:pos x="9" y="75"/>
                </a:cxn>
                <a:cxn ang="0">
                  <a:pos x="14" y="68"/>
                </a:cxn>
                <a:cxn ang="0">
                  <a:pos x="15" y="67"/>
                </a:cxn>
                <a:cxn ang="0">
                  <a:pos x="19" y="65"/>
                </a:cxn>
                <a:cxn ang="0">
                  <a:pos x="22" y="65"/>
                </a:cxn>
                <a:cxn ang="0">
                  <a:pos x="22" y="60"/>
                </a:cxn>
                <a:cxn ang="0">
                  <a:pos x="19" y="56"/>
                </a:cxn>
                <a:cxn ang="0">
                  <a:pos x="19" y="51"/>
                </a:cxn>
                <a:cxn ang="0">
                  <a:pos x="23" y="48"/>
                </a:cxn>
                <a:cxn ang="0">
                  <a:pos x="26" y="45"/>
                </a:cxn>
                <a:cxn ang="0">
                  <a:pos x="36" y="32"/>
                </a:cxn>
                <a:cxn ang="0">
                  <a:pos x="50" y="16"/>
                </a:cxn>
                <a:cxn ang="0">
                  <a:pos x="73" y="7"/>
                </a:cxn>
                <a:cxn ang="0">
                  <a:pos x="104" y="0"/>
                </a:cxn>
                <a:cxn ang="0">
                  <a:pos x="107" y="2"/>
                </a:cxn>
                <a:cxn ang="0">
                  <a:pos x="119" y="28"/>
                </a:cxn>
              </a:cxnLst>
              <a:rect l="0" t="0" r="r" b="b"/>
              <a:pathLst>
                <a:path w="120" h="86">
                  <a:moveTo>
                    <a:pt x="119" y="28"/>
                  </a:moveTo>
                  <a:lnTo>
                    <a:pt x="103" y="33"/>
                  </a:lnTo>
                  <a:lnTo>
                    <a:pt x="93" y="38"/>
                  </a:lnTo>
                  <a:lnTo>
                    <a:pt x="80" y="54"/>
                  </a:lnTo>
                  <a:lnTo>
                    <a:pt x="62" y="62"/>
                  </a:lnTo>
                  <a:lnTo>
                    <a:pt x="53" y="65"/>
                  </a:lnTo>
                  <a:lnTo>
                    <a:pt x="37" y="78"/>
                  </a:lnTo>
                  <a:lnTo>
                    <a:pt x="6" y="85"/>
                  </a:lnTo>
                  <a:lnTo>
                    <a:pt x="0" y="83"/>
                  </a:lnTo>
                  <a:lnTo>
                    <a:pt x="4" y="80"/>
                  </a:lnTo>
                  <a:lnTo>
                    <a:pt x="9" y="80"/>
                  </a:lnTo>
                  <a:lnTo>
                    <a:pt x="11" y="78"/>
                  </a:lnTo>
                  <a:lnTo>
                    <a:pt x="9" y="75"/>
                  </a:lnTo>
                  <a:lnTo>
                    <a:pt x="14" y="68"/>
                  </a:lnTo>
                  <a:lnTo>
                    <a:pt x="15" y="67"/>
                  </a:lnTo>
                  <a:lnTo>
                    <a:pt x="19" y="65"/>
                  </a:lnTo>
                  <a:lnTo>
                    <a:pt x="22" y="65"/>
                  </a:lnTo>
                  <a:lnTo>
                    <a:pt x="22" y="60"/>
                  </a:lnTo>
                  <a:lnTo>
                    <a:pt x="19" y="56"/>
                  </a:lnTo>
                  <a:lnTo>
                    <a:pt x="19" y="51"/>
                  </a:lnTo>
                  <a:lnTo>
                    <a:pt x="23" y="48"/>
                  </a:lnTo>
                  <a:lnTo>
                    <a:pt x="26" y="45"/>
                  </a:lnTo>
                  <a:lnTo>
                    <a:pt x="36" y="32"/>
                  </a:lnTo>
                  <a:lnTo>
                    <a:pt x="50" y="16"/>
                  </a:lnTo>
                  <a:lnTo>
                    <a:pt x="73" y="7"/>
                  </a:lnTo>
                  <a:lnTo>
                    <a:pt x="104" y="0"/>
                  </a:lnTo>
                  <a:lnTo>
                    <a:pt x="107" y="2"/>
                  </a:lnTo>
                  <a:lnTo>
                    <a:pt x="119" y="28"/>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78" name="Freeform 288"/>
            <p:cNvSpPr>
              <a:spLocks/>
            </p:cNvSpPr>
            <p:nvPr>
              <p:custDataLst>
                <p:tags r:id="rId279"/>
              </p:custDataLst>
            </p:nvPr>
          </p:nvSpPr>
          <p:spPr bwMode="gray">
            <a:xfrm>
              <a:off x="2903109" y="5688573"/>
              <a:ext cx="91199" cy="126399"/>
            </a:xfrm>
            <a:custGeom>
              <a:avLst/>
              <a:gdLst/>
              <a:ahLst/>
              <a:cxnLst>
                <a:cxn ang="0">
                  <a:pos x="4" y="162"/>
                </a:cxn>
                <a:cxn ang="0">
                  <a:pos x="28" y="146"/>
                </a:cxn>
                <a:cxn ang="0">
                  <a:pos x="49" y="124"/>
                </a:cxn>
                <a:cxn ang="0">
                  <a:pos x="67" y="104"/>
                </a:cxn>
                <a:cxn ang="0">
                  <a:pos x="80" y="84"/>
                </a:cxn>
                <a:cxn ang="0">
                  <a:pos x="108" y="31"/>
                </a:cxn>
                <a:cxn ang="0">
                  <a:pos x="115" y="17"/>
                </a:cxn>
                <a:cxn ang="0">
                  <a:pos x="117" y="0"/>
                </a:cxn>
                <a:cxn ang="0">
                  <a:pos x="108" y="0"/>
                </a:cxn>
                <a:cxn ang="0">
                  <a:pos x="104" y="2"/>
                </a:cxn>
                <a:cxn ang="0">
                  <a:pos x="91" y="4"/>
                </a:cxn>
                <a:cxn ang="0">
                  <a:pos x="49" y="11"/>
                </a:cxn>
                <a:cxn ang="0">
                  <a:pos x="28" y="14"/>
                </a:cxn>
                <a:cxn ang="0">
                  <a:pos x="20" y="9"/>
                </a:cxn>
                <a:cxn ang="0">
                  <a:pos x="13" y="19"/>
                </a:cxn>
                <a:cxn ang="0">
                  <a:pos x="17" y="23"/>
                </a:cxn>
                <a:cxn ang="0">
                  <a:pos x="13" y="27"/>
                </a:cxn>
                <a:cxn ang="0">
                  <a:pos x="24" y="34"/>
                </a:cxn>
                <a:cxn ang="0">
                  <a:pos x="56" y="51"/>
                </a:cxn>
                <a:cxn ang="0">
                  <a:pos x="70" y="52"/>
                </a:cxn>
                <a:cxn ang="0">
                  <a:pos x="39" y="95"/>
                </a:cxn>
                <a:cxn ang="0">
                  <a:pos x="25" y="101"/>
                </a:cxn>
                <a:cxn ang="0">
                  <a:pos x="22" y="106"/>
                </a:cxn>
                <a:cxn ang="0">
                  <a:pos x="6" y="106"/>
                </a:cxn>
                <a:cxn ang="0">
                  <a:pos x="0" y="121"/>
                </a:cxn>
                <a:cxn ang="0">
                  <a:pos x="0" y="154"/>
                </a:cxn>
                <a:cxn ang="0">
                  <a:pos x="4" y="162"/>
                </a:cxn>
              </a:cxnLst>
              <a:rect l="0" t="0" r="r" b="b"/>
              <a:pathLst>
                <a:path w="118" h="163">
                  <a:moveTo>
                    <a:pt x="4" y="162"/>
                  </a:moveTo>
                  <a:lnTo>
                    <a:pt x="28" y="146"/>
                  </a:lnTo>
                  <a:lnTo>
                    <a:pt x="49" y="124"/>
                  </a:lnTo>
                  <a:lnTo>
                    <a:pt x="67" y="104"/>
                  </a:lnTo>
                  <a:lnTo>
                    <a:pt x="80" y="84"/>
                  </a:lnTo>
                  <a:lnTo>
                    <a:pt x="108" y="31"/>
                  </a:lnTo>
                  <a:lnTo>
                    <a:pt x="115" y="17"/>
                  </a:lnTo>
                  <a:lnTo>
                    <a:pt x="117" y="0"/>
                  </a:lnTo>
                  <a:lnTo>
                    <a:pt x="108" y="0"/>
                  </a:lnTo>
                  <a:lnTo>
                    <a:pt x="104" y="2"/>
                  </a:lnTo>
                  <a:lnTo>
                    <a:pt x="91" y="4"/>
                  </a:lnTo>
                  <a:lnTo>
                    <a:pt x="49" y="11"/>
                  </a:lnTo>
                  <a:lnTo>
                    <a:pt x="28" y="14"/>
                  </a:lnTo>
                  <a:lnTo>
                    <a:pt x="20" y="9"/>
                  </a:lnTo>
                  <a:lnTo>
                    <a:pt x="13" y="19"/>
                  </a:lnTo>
                  <a:lnTo>
                    <a:pt x="17" y="23"/>
                  </a:lnTo>
                  <a:lnTo>
                    <a:pt x="13" y="27"/>
                  </a:lnTo>
                  <a:lnTo>
                    <a:pt x="24" y="34"/>
                  </a:lnTo>
                  <a:lnTo>
                    <a:pt x="56" y="51"/>
                  </a:lnTo>
                  <a:lnTo>
                    <a:pt x="70" y="52"/>
                  </a:lnTo>
                  <a:lnTo>
                    <a:pt x="39" y="95"/>
                  </a:lnTo>
                  <a:lnTo>
                    <a:pt x="25" y="101"/>
                  </a:lnTo>
                  <a:lnTo>
                    <a:pt x="22" y="106"/>
                  </a:lnTo>
                  <a:lnTo>
                    <a:pt x="6" y="106"/>
                  </a:lnTo>
                  <a:lnTo>
                    <a:pt x="0" y="121"/>
                  </a:lnTo>
                  <a:lnTo>
                    <a:pt x="0" y="154"/>
                  </a:lnTo>
                  <a:lnTo>
                    <a:pt x="4" y="162"/>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779" name="Freeform 289"/>
            <p:cNvSpPr>
              <a:spLocks/>
            </p:cNvSpPr>
            <p:nvPr>
              <p:custDataLst>
                <p:tags r:id="rId280"/>
              </p:custDataLst>
            </p:nvPr>
          </p:nvSpPr>
          <p:spPr bwMode="gray">
            <a:xfrm>
              <a:off x="2915909" y="5923770"/>
              <a:ext cx="67199" cy="141598"/>
            </a:xfrm>
            <a:custGeom>
              <a:avLst/>
              <a:gdLst/>
              <a:ahLst/>
              <a:cxnLst>
                <a:cxn ang="0">
                  <a:pos x="78" y="0"/>
                </a:cxn>
                <a:cxn ang="0">
                  <a:pos x="71" y="3"/>
                </a:cxn>
                <a:cxn ang="0">
                  <a:pos x="65" y="8"/>
                </a:cxn>
                <a:cxn ang="0">
                  <a:pos x="60" y="19"/>
                </a:cxn>
                <a:cxn ang="0">
                  <a:pos x="53" y="26"/>
                </a:cxn>
                <a:cxn ang="0">
                  <a:pos x="41" y="41"/>
                </a:cxn>
                <a:cxn ang="0">
                  <a:pos x="31" y="51"/>
                </a:cxn>
                <a:cxn ang="0">
                  <a:pos x="26" y="52"/>
                </a:cxn>
                <a:cxn ang="0">
                  <a:pos x="15" y="55"/>
                </a:cxn>
                <a:cxn ang="0">
                  <a:pos x="8" y="61"/>
                </a:cxn>
                <a:cxn ang="0">
                  <a:pos x="6" y="75"/>
                </a:cxn>
                <a:cxn ang="0">
                  <a:pos x="5" y="90"/>
                </a:cxn>
                <a:cxn ang="0">
                  <a:pos x="11" y="94"/>
                </a:cxn>
                <a:cxn ang="0">
                  <a:pos x="15" y="101"/>
                </a:cxn>
                <a:cxn ang="0">
                  <a:pos x="13" y="105"/>
                </a:cxn>
                <a:cxn ang="0">
                  <a:pos x="6" y="115"/>
                </a:cxn>
                <a:cxn ang="0">
                  <a:pos x="0" y="137"/>
                </a:cxn>
                <a:cxn ang="0">
                  <a:pos x="1" y="154"/>
                </a:cxn>
                <a:cxn ang="0">
                  <a:pos x="7" y="170"/>
                </a:cxn>
                <a:cxn ang="0">
                  <a:pos x="17" y="170"/>
                </a:cxn>
                <a:cxn ang="0">
                  <a:pos x="21" y="170"/>
                </a:cxn>
                <a:cxn ang="0">
                  <a:pos x="21" y="170"/>
                </a:cxn>
                <a:cxn ang="0">
                  <a:pos x="21" y="173"/>
                </a:cxn>
                <a:cxn ang="0">
                  <a:pos x="23" y="177"/>
                </a:cxn>
                <a:cxn ang="0">
                  <a:pos x="29" y="180"/>
                </a:cxn>
                <a:cxn ang="0">
                  <a:pos x="35" y="182"/>
                </a:cxn>
                <a:cxn ang="0">
                  <a:pos x="42" y="176"/>
                </a:cxn>
                <a:cxn ang="0">
                  <a:pos x="51" y="162"/>
                </a:cxn>
                <a:cxn ang="0">
                  <a:pos x="58" y="134"/>
                </a:cxn>
                <a:cxn ang="0">
                  <a:pos x="58" y="124"/>
                </a:cxn>
                <a:cxn ang="0">
                  <a:pos x="59" y="119"/>
                </a:cxn>
                <a:cxn ang="0">
                  <a:pos x="64" y="106"/>
                </a:cxn>
                <a:cxn ang="0">
                  <a:pos x="71" y="81"/>
                </a:cxn>
                <a:cxn ang="0">
                  <a:pos x="77" y="52"/>
                </a:cxn>
                <a:cxn ang="0">
                  <a:pos x="79" y="44"/>
                </a:cxn>
                <a:cxn ang="0">
                  <a:pos x="82" y="27"/>
                </a:cxn>
                <a:cxn ang="0">
                  <a:pos x="86" y="11"/>
                </a:cxn>
                <a:cxn ang="0">
                  <a:pos x="84" y="4"/>
                </a:cxn>
                <a:cxn ang="0">
                  <a:pos x="78" y="0"/>
                </a:cxn>
              </a:cxnLst>
              <a:rect l="0" t="0" r="r" b="b"/>
              <a:pathLst>
                <a:path w="87" h="183">
                  <a:moveTo>
                    <a:pt x="78" y="0"/>
                  </a:moveTo>
                  <a:lnTo>
                    <a:pt x="71" y="3"/>
                  </a:lnTo>
                  <a:lnTo>
                    <a:pt x="65" y="8"/>
                  </a:lnTo>
                  <a:lnTo>
                    <a:pt x="60" y="19"/>
                  </a:lnTo>
                  <a:lnTo>
                    <a:pt x="53" y="26"/>
                  </a:lnTo>
                  <a:lnTo>
                    <a:pt x="41" y="41"/>
                  </a:lnTo>
                  <a:lnTo>
                    <a:pt x="31" y="51"/>
                  </a:lnTo>
                  <a:lnTo>
                    <a:pt x="26" y="52"/>
                  </a:lnTo>
                  <a:lnTo>
                    <a:pt x="15" y="55"/>
                  </a:lnTo>
                  <a:lnTo>
                    <a:pt x="8" y="61"/>
                  </a:lnTo>
                  <a:lnTo>
                    <a:pt x="6" y="75"/>
                  </a:lnTo>
                  <a:lnTo>
                    <a:pt x="5" y="90"/>
                  </a:lnTo>
                  <a:lnTo>
                    <a:pt x="11" y="94"/>
                  </a:lnTo>
                  <a:lnTo>
                    <a:pt x="15" y="101"/>
                  </a:lnTo>
                  <a:lnTo>
                    <a:pt x="13" y="105"/>
                  </a:lnTo>
                  <a:lnTo>
                    <a:pt x="6" y="115"/>
                  </a:lnTo>
                  <a:lnTo>
                    <a:pt x="0" y="137"/>
                  </a:lnTo>
                  <a:lnTo>
                    <a:pt x="1" y="154"/>
                  </a:lnTo>
                  <a:lnTo>
                    <a:pt x="7" y="170"/>
                  </a:lnTo>
                  <a:lnTo>
                    <a:pt x="17" y="170"/>
                  </a:lnTo>
                  <a:lnTo>
                    <a:pt x="21" y="170"/>
                  </a:lnTo>
                  <a:lnTo>
                    <a:pt x="21" y="170"/>
                  </a:lnTo>
                  <a:lnTo>
                    <a:pt x="21" y="173"/>
                  </a:lnTo>
                  <a:lnTo>
                    <a:pt x="23" y="177"/>
                  </a:lnTo>
                  <a:lnTo>
                    <a:pt x="29" y="180"/>
                  </a:lnTo>
                  <a:lnTo>
                    <a:pt x="35" y="182"/>
                  </a:lnTo>
                  <a:lnTo>
                    <a:pt x="42" y="176"/>
                  </a:lnTo>
                  <a:lnTo>
                    <a:pt x="51" y="162"/>
                  </a:lnTo>
                  <a:lnTo>
                    <a:pt x="58" y="134"/>
                  </a:lnTo>
                  <a:lnTo>
                    <a:pt x="58" y="124"/>
                  </a:lnTo>
                  <a:lnTo>
                    <a:pt x="59" y="119"/>
                  </a:lnTo>
                  <a:lnTo>
                    <a:pt x="64" y="106"/>
                  </a:lnTo>
                  <a:lnTo>
                    <a:pt x="71" y="81"/>
                  </a:lnTo>
                  <a:lnTo>
                    <a:pt x="77" y="52"/>
                  </a:lnTo>
                  <a:lnTo>
                    <a:pt x="79" y="44"/>
                  </a:lnTo>
                  <a:lnTo>
                    <a:pt x="82" y="27"/>
                  </a:lnTo>
                  <a:lnTo>
                    <a:pt x="86" y="11"/>
                  </a:lnTo>
                  <a:lnTo>
                    <a:pt x="84" y="4"/>
                  </a:lnTo>
                  <a:lnTo>
                    <a:pt x="78" y="0"/>
                  </a:lnTo>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780" name="Freeform 290"/>
            <p:cNvSpPr>
              <a:spLocks/>
            </p:cNvSpPr>
            <p:nvPr>
              <p:custDataLst>
                <p:tags r:id="rId281"/>
              </p:custDataLst>
            </p:nvPr>
          </p:nvSpPr>
          <p:spPr bwMode="gray">
            <a:xfrm>
              <a:off x="3008708" y="5561374"/>
              <a:ext cx="73599" cy="78399"/>
            </a:xfrm>
            <a:custGeom>
              <a:avLst/>
              <a:gdLst/>
              <a:ahLst/>
              <a:cxnLst>
                <a:cxn ang="0">
                  <a:pos x="73" y="0"/>
                </a:cxn>
                <a:cxn ang="0">
                  <a:pos x="73" y="7"/>
                </a:cxn>
                <a:cxn ang="0">
                  <a:pos x="78" y="16"/>
                </a:cxn>
                <a:cxn ang="0">
                  <a:pos x="84" y="20"/>
                </a:cxn>
                <a:cxn ang="0">
                  <a:pos x="91" y="23"/>
                </a:cxn>
                <a:cxn ang="0">
                  <a:pos x="93" y="34"/>
                </a:cxn>
                <a:cxn ang="0">
                  <a:pos x="86" y="42"/>
                </a:cxn>
                <a:cxn ang="0">
                  <a:pos x="75" y="50"/>
                </a:cxn>
                <a:cxn ang="0">
                  <a:pos x="74" y="55"/>
                </a:cxn>
                <a:cxn ang="0">
                  <a:pos x="70" y="60"/>
                </a:cxn>
                <a:cxn ang="0">
                  <a:pos x="64" y="63"/>
                </a:cxn>
                <a:cxn ang="0">
                  <a:pos x="55" y="66"/>
                </a:cxn>
                <a:cxn ang="0">
                  <a:pos x="52" y="72"/>
                </a:cxn>
                <a:cxn ang="0">
                  <a:pos x="50" y="77"/>
                </a:cxn>
                <a:cxn ang="0">
                  <a:pos x="43" y="88"/>
                </a:cxn>
                <a:cxn ang="0">
                  <a:pos x="31" y="96"/>
                </a:cxn>
                <a:cxn ang="0">
                  <a:pos x="13" y="101"/>
                </a:cxn>
                <a:cxn ang="0">
                  <a:pos x="2" y="74"/>
                </a:cxn>
                <a:cxn ang="0">
                  <a:pos x="0" y="72"/>
                </a:cxn>
                <a:cxn ang="0">
                  <a:pos x="7" y="70"/>
                </a:cxn>
                <a:cxn ang="0">
                  <a:pos x="26" y="61"/>
                </a:cxn>
                <a:cxn ang="0">
                  <a:pos x="43" y="47"/>
                </a:cxn>
                <a:cxn ang="0">
                  <a:pos x="48" y="38"/>
                </a:cxn>
                <a:cxn ang="0">
                  <a:pos x="50" y="27"/>
                </a:cxn>
                <a:cxn ang="0">
                  <a:pos x="48" y="16"/>
                </a:cxn>
                <a:cxn ang="0">
                  <a:pos x="48" y="14"/>
                </a:cxn>
                <a:cxn ang="0">
                  <a:pos x="50" y="10"/>
                </a:cxn>
                <a:cxn ang="0">
                  <a:pos x="55" y="10"/>
                </a:cxn>
                <a:cxn ang="0">
                  <a:pos x="60" y="6"/>
                </a:cxn>
                <a:cxn ang="0">
                  <a:pos x="63" y="4"/>
                </a:cxn>
                <a:cxn ang="0">
                  <a:pos x="65" y="4"/>
                </a:cxn>
                <a:cxn ang="0">
                  <a:pos x="73" y="0"/>
                </a:cxn>
              </a:cxnLst>
              <a:rect l="0" t="0" r="r" b="b"/>
              <a:pathLst>
                <a:path w="94" h="102">
                  <a:moveTo>
                    <a:pt x="73" y="0"/>
                  </a:moveTo>
                  <a:lnTo>
                    <a:pt x="73" y="7"/>
                  </a:lnTo>
                  <a:lnTo>
                    <a:pt x="78" y="16"/>
                  </a:lnTo>
                  <a:lnTo>
                    <a:pt x="84" y="20"/>
                  </a:lnTo>
                  <a:lnTo>
                    <a:pt x="91" y="23"/>
                  </a:lnTo>
                  <a:lnTo>
                    <a:pt x="93" y="34"/>
                  </a:lnTo>
                  <a:lnTo>
                    <a:pt x="86" y="42"/>
                  </a:lnTo>
                  <a:lnTo>
                    <a:pt x="75" y="50"/>
                  </a:lnTo>
                  <a:lnTo>
                    <a:pt x="74" y="55"/>
                  </a:lnTo>
                  <a:lnTo>
                    <a:pt x="70" y="60"/>
                  </a:lnTo>
                  <a:lnTo>
                    <a:pt x="64" y="63"/>
                  </a:lnTo>
                  <a:lnTo>
                    <a:pt x="55" y="66"/>
                  </a:lnTo>
                  <a:lnTo>
                    <a:pt x="52" y="72"/>
                  </a:lnTo>
                  <a:lnTo>
                    <a:pt x="50" y="77"/>
                  </a:lnTo>
                  <a:lnTo>
                    <a:pt x="43" y="88"/>
                  </a:lnTo>
                  <a:lnTo>
                    <a:pt x="31" y="96"/>
                  </a:lnTo>
                  <a:lnTo>
                    <a:pt x="13" y="101"/>
                  </a:lnTo>
                  <a:lnTo>
                    <a:pt x="2" y="74"/>
                  </a:lnTo>
                  <a:lnTo>
                    <a:pt x="0" y="72"/>
                  </a:lnTo>
                  <a:lnTo>
                    <a:pt x="7" y="70"/>
                  </a:lnTo>
                  <a:lnTo>
                    <a:pt x="26" y="61"/>
                  </a:lnTo>
                  <a:lnTo>
                    <a:pt x="43" y="47"/>
                  </a:lnTo>
                  <a:lnTo>
                    <a:pt x="48" y="38"/>
                  </a:lnTo>
                  <a:lnTo>
                    <a:pt x="50" y="27"/>
                  </a:lnTo>
                  <a:lnTo>
                    <a:pt x="48" y="16"/>
                  </a:lnTo>
                  <a:lnTo>
                    <a:pt x="48" y="14"/>
                  </a:lnTo>
                  <a:lnTo>
                    <a:pt x="50" y="10"/>
                  </a:lnTo>
                  <a:lnTo>
                    <a:pt x="55" y="10"/>
                  </a:lnTo>
                  <a:lnTo>
                    <a:pt x="60" y="6"/>
                  </a:lnTo>
                  <a:lnTo>
                    <a:pt x="63" y="4"/>
                  </a:lnTo>
                  <a:lnTo>
                    <a:pt x="65" y="4"/>
                  </a:lnTo>
                  <a:lnTo>
                    <a:pt x="73"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81" name="Freeform 291"/>
            <p:cNvSpPr>
              <a:spLocks/>
            </p:cNvSpPr>
            <p:nvPr>
              <p:custDataLst>
                <p:tags r:id="rId282"/>
              </p:custDataLst>
            </p:nvPr>
          </p:nvSpPr>
          <p:spPr bwMode="gray">
            <a:xfrm>
              <a:off x="3974297" y="6549363"/>
              <a:ext cx="16800" cy="12800"/>
            </a:xfrm>
            <a:custGeom>
              <a:avLst/>
              <a:gdLst/>
              <a:ahLst/>
              <a:cxnLst>
                <a:cxn ang="0">
                  <a:pos x="10" y="16"/>
                </a:cxn>
                <a:cxn ang="0">
                  <a:pos x="21" y="9"/>
                </a:cxn>
                <a:cxn ang="0">
                  <a:pos x="10" y="0"/>
                </a:cxn>
                <a:cxn ang="0">
                  <a:pos x="0" y="9"/>
                </a:cxn>
                <a:cxn ang="0">
                  <a:pos x="10" y="16"/>
                </a:cxn>
              </a:cxnLst>
              <a:rect l="0" t="0" r="r" b="b"/>
              <a:pathLst>
                <a:path w="22" h="17">
                  <a:moveTo>
                    <a:pt x="10" y="16"/>
                  </a:moveTo>
                  <a:lnTo>
                    <a:pt x="21" y="9"/>
                  </a:lnTo>
                  <a:lnTo>
                    <a:pt x="10" y="0"/>
                  </a:lnTo>
                  <a:lnTo>
                    <a:pt x="0" y="9"/>
                  </a:lnTo>
                  <a:lnTo>
                    <a:pt x="10" y="16"/>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82" name="Freeform 292"/>
            <p:cNvSpPr>
              <a:spLocks/>
            </p:cNvSpPr>
            <p:nvPr>
              <p:custDataLst>
                <p:tags r:id="rId283"/>
              </p:custDataLst>
            </p:nvPr>
          </p:nvSpPr>
          <p:spPr bwMode="gray">
            <a:xfrm>
              <a:off x="4130295" y="6548563"/>
              <a:ext cx="21600" cy="13600"/>
            </a:xfrm>
            <a:custGeom>
              <a:avLst/>
              <a:gdLst/>
              <a:ahLst/>
              <a:cxnLst>
                <a:cxn ang="0">
                  <a:pos x="11" y="17"/>
                </a:cxn>
                <a:cxn ang="0">
                  <a:pos x="27" y="9"/>
                </a:cxn>
                <a:cxn ang="0">
                  <a:pos x="22" y="2"/>
                </a:cxn>
                <a:cxn ang="0">
                  <a:pos x="11" y="0"/>
                </a:cxn>
                <a:cxn ang="0">
                  <a:pos x="3" y="2"/>
                </a:cxn>
                <a:cxn ang="0">
                  <a:pos x="0" y="9"/>
                </a:cxn>
                <a:cxn ang="0">
                  <a:pos x="11" y="17"/>
                </a:cxn>
              </a:cxnLst>
              <a:rect l="0" t="0" r="r" b="b"/>
              <a:pathLst>
                <a:path w="28" h="18">
                  <a:moveTo>
                    <a:pt x="11" y="17"/>
                  </a:moveTo>
                  <a:lnTo>
                    <a:pt x="27" y="9"/>
                  </a:lnTo>
                  <a:lnTo>
                    <a:pt x="22" y="2"/>
                  </a:lnTo>
                  <a:lnTo>
                    <a:pt x="11" y="0"/>
                  </a:lnTo>
                  <a:lnTo>
                    <a:pt x="3" y="2"/>
                  </a:lnTo>
                  <a:lnTo>
                    <a:pt x="0" y="9"/>
                  </a:lnTo>
                  <a:lnTo>
                    <a:pt x="11" y="17"/>
                  </a:lnTo>
                </a:path>
              </a:pathLst>
            </a:cu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83" name="Freeform 293"/>
            <p:cNvSpPr>
              <a:spLocks/>
            </p:cNvSpPr>
            <p:nvPr>
              <p:custDataLst>
                <p:tags r:id="rId284"/>
              </p:custDataLst>
            </p:nvPr>
          </p:nvSpPr>
          <p:spPr bwMode="gray">
            <a:xfrm>
              <a:off x="2967908" y="5187778"/>
              <a:ext cx="372796" cy="183998"/>
            </a:xfrm>
            <a:custGeom>
              <a:avLst/>
              <a:gdLst/>
              <a:ahLst/>
              <a:cxnLst>
                <a:cxn ang="0">
                  <a:pos x="90" y="234"/>
                </a:cxn>
                <a:cxn ang="0">
                  <a:pos x="95" y="202"/>
                </a:cxn>
                <a:cxn ang="0">
                  <a:pos x="111" y="180"/>
                </a:cxn>
                <a:cxn ang="0">
                  <a:pos x="146" y="174"/>
                </a:cxn>
                <a:cxn ang="0">
                  <a:pos x="163" y="155"/>
                </a:cxn>
                <a:cxn ang="0">
                  <a:pos x="177" y="161"/>
                </a:cxn>
                <a:cxn ang="0">
                  <a:pos x="177" y="185"/>
                </a:cxn>
                <a:cxn ang="0">
                  <a:pos x="187" y="213"/>
                </a:cxn>
                <a:cxn ang="0">
                  <a:pos x="213" y="212"/>
                </a:cxn>
                <a:cxn ang="0">
                  <a:pos x="231" y="215"/>
                </a:cxn>
                <a:cxn ang="0">
                  <a:pos x="241" y="236"/>
                </a:cxn>
                <a:cxn ang="0">
                  <a:pos x="257" y="254"/>
                </a:cxn>
                <a:cxn ang="0">
                  <a:pos x="288" y="243"/>
                </a:cxn>
                <a:cxn ang="0">
                  <a:pos x="309" y="226"/>
                </a:cxn>
                <a:cxn ang="0">
                  <a:pos x="345" y="219"/>
                </a:cxn>
                <a:cxn ang="0">
                  <a:pos x="368" y="218"/>
                </a:cxn>
                <a:cxn ang="0">
                  <a:pos x="407" y="212"/>
                </a:cxn>
                <a:cxn ang="0">
                  <a:pos x="423" y="197"/>
                </a:cxn>
                <a:cxn ang="0">
                  <a:pos x="415" y="182"/>
                </a:cxn>
                <a:cxn ang="0">
                  <a:pos x="432" y="172"/>
                </a:cxn>
                <a:cxn ang="0">
                  <a:pos x="450" y="159"/>
                </a:cxn>
                <a:cxn ang="0">
                  <a:pos x="463" y="129"/>
                </a:cxn>
                <a:cxn ang="0">
                  <a:pos x="483" y="120"/>
                </a:cxn>
                <a:cxn ang="0">
                  <a:pos x="503" y="96"/>
                </a:cxn>
                <a:cxn ang="0">
                  <a:pos x="515" y="77"/>
                </a:cxn>
                <a:cxn ang="0">
                  <a:pos x="505" y="64"/>
                </a:cxn>
                <a:cxn ang="0">
                  <a:pos x="488" y="59"/>
                </a:cxn>
                <a:cxn ang="0">
                  <a:pos x="468" y="63"/>
                </a:cxn>
                <a:cxn ang="0">
                  <a:pos x="447" y="56"/>
                </a:cxn>
                <a:cxn ang="0">
                  <a:pos x="428" y="50"/>
                </a:cxn>
                <a:cxn ang="0">
                  <a:pos x="411" y="45"/>
                </a:cxn>
                <a:cxn ang="0">
                  <a:pos x="385" y="52"/>
                </a:cxn>
                <a:cxn ang="0">
                  <a:pos x="371" y="34"/>
                </a:cxn>
                <a:cxn ang="0">
                  <a:pos x="350" y="24"/>
                </a:cxn>
                <a:cxn ang="0">
                  <a:pos x="332" y="9"/>
                </a:cxn>
                <a:cxn ang="0">
                  <a:pos x="312" y="15"/>
                </a:cxn>
                <a:cxn ang="0">
                  <a:pos x="291" y="10"/>
                </a:cxn>
                <a:cxn ang="0">
                  <a:pos x="276" y="0"/>
                </a:cxn>
                <a:cxn ang="0">
                  <a:pos x="247" y="9"/>
                </a:cxn>
                <a:cxn ang="0">
                  <a:pos x="229" y="18"/>
                </a:cxn>
                <a:cxn ang="0">
                  <a:pos x="205" y="30"/>
                </a:cxn>
                <a:cxn ang="0">
                  <a:pos x="188" y="36"/>
                </a:cxn>
                <a:cxn ang="0">
                  <a:pos x="181" y="46"/>
                </a:cxn>
                <a:cxn ang="0">
                  <a:pos x="165" y="74"/>
                </a:cxn>
                <a:cxn ang="0">
                  <a:pos x="183" y="82"/>
                </a:cxn>
                <a:cxn ang="0">
                  <a:pos x="173" y="90"/>
                </a:cxn>
                <a:cxn ang="0">
                  <a:pos x="152" y="86"/>
                </a:cxn>
                <a:cxn ang="0">
                  <a:pos x="135" y="78"/>
                </a:cxn>
                <a:cxn ang="0">
                  <a:pos x="113" y="82"/>
                </a:cxn>
                <a:cxn ang="0">
                  <a:pos x="92" y="66"/>
                </a:cxn>
                <a:cxn ang="0">
                  <a:pos x="73" y="59"/>
                </a:cxn>
                <a:cxn ang="0">
                  <a:pos x="54" y="53"/>
                </a:cxn>
                <a:cxn ang="0">
                  <a:pos x="35" y="68"/>
                </a:cxn>
                <a:cxn ang="0">
                  <a:pos x="23" y="69"/>
                </a:cxn>
                <a:cxn ang="0">
                  <a:pos x="6" y="84"/>
                </a:cxn>
                <a:cxn ang="0">
                  <a:pos x="2" y="105"/>
                </a:cxn>
                <a:cxn ang="0">
                  <a:pos x="42" y="120"/>
                </a:cxn>
                <a:cxn ang="0">
                  <a:pos x="73" y="140"/>
                </a:cxn>
                <a:cxn ang="0">
                  <a:pos x="66" y="160"/>
                </a:cxn>
                <a:cxn ang="0">
                  <a:pos x="35" y="170"/>
                </a:cxn>
                <a:cxn ang="0">
                  <a:pos x="39" y="195"/>
                </a:cxn>
                <a:cxn ang="0">
                  <a:pos x="54" y="215"/>
                </a:cxn>
                <a:cxn ang="0">
                  <a:pos x="65" y="231"/>
                </a:cxn>
              </a:cxnLst>
              <a:rect l="0" t="0" r="r" b="b"/>
              <a:pathLst>
                <a:path w="516" h="254">
                  <a:moveTo>
                    <a:pt x="77" y="236"/>
                  </a:moveTo>
                  <a:lnTo>
                    <a:pt x="90" y="234"/>
                  </a:lnTo>
                  <a:lnTo>
                    <a:pt x="93" y="220"/>
                  </a:lnTo>
                  <a:lnTo>
                    <a:pt x="95" y="202"/>
                  </a:lnTo>
                  <a:lnTo>
                    <a:pt x="99" y="184"/>
                  </a:lnTo>
                  <a:lnTo>
                    <a:pt x="111" y="180"/>
                  </a:lnTo>
                  <a:lnTo>
                    <a:pt x="131" y="177"/>
                  </a:lnTo>
                  <a:lnTo>
                    <a:pt x="146" y="174"/>
                  </a:lnTo>
                  <a:lnTo>
                    <a:pt x="158" y="167"/>
                  </a:lnTo>
                  <a:lnTo>
                    <a:pt x="163" y="155"/>
                  </a:lnTo>
                  <a:lnTo>
                    <a:pt x="171" y="155"/>
                  </a:lnTo>
                  <a:lnTo>
                    <a:pt x="177" y="161"/>
                  </a:lnTo>
                  <a:lnTo>
                    <a:pt x="171" y="173"/>
                  </a:lnTo>
                  <a:lnTo>
                    <a:pt x="177" y="185"/>
                  </a:lnTo>
                  <a:lnTo>
                    <a:pt x="174" y="198"/>
                  </a:lnTo>
                  <a:lnTo>
                    <a:pt x="187" y="213"/>
                  </a:lnTo>
                  <a:lnTo>
                    <a:pt x="205" y="213"/>
                  </a:lnTo>
                  <a:lnTo>
                    <a:pt x="213" y="212"/>
                  </a:lnTo>
                  <a:lnTo>
                    <a:pt x="224" y="207"/>
                  </a:lnTo>
                  <a:lnTo>
                    <a:pt x="231" y="215"/>
                  </a:lnTo>
                  <a:lnTo>
                    <a:pt x="236" y="226"/>
                  </a:lnTo>
                  <a:lnTo>
                    <a:pt x="241" y="236"/>
                  </a:lnTo>
                  <a:lnTo>
                    <a:pt x="242" y="249"/>
                  </a:lnTo>
                  <a:lnTo>
                    <a:pt x="257" y="254"/>
                  </a:lnTo>
                  <a:lnTo>
                    <a:pt x="277" y="254"/>
                  </a:lnTo>
                  <a:lnTo>
                    <a:pt x="288" y="243"/>
                  </a:lnTo>
                  <a:lnTo>
                    <a:pt x="300" y="232"/>
                  </a:lnTo>
                  <a:lnTo>
                    <a:pt x="309" y="226"/>
                  </a:lnTo>
                  <a:lnTo>
                    <a:pt x="325" y="224"/>
                  </a:lnTo>
                  <a:lnTo>
                    <a:pt x="345" y="219"/>
                  </a:lnTo>
                  <a:lnTo>
                    <a:pt x="359" y="213"/>
                  </a:lnTo>
                  <a:lnTo>
                    <a:pt x="368" y="218"/>
                  </a:lnTo>
                  <a:lnTo>
                    <a:pt x="384" y="216"/>
                  </a:lnTo>
                  <a:lnTo>
                    <a:pt x="407" y="212"/>
                  </a:lnTo>
                  <a:lnTo>
                    <a:pt x="422" y="210"/>
                  </a:lnTo>
                  <a:lnTo>
                    <a:pt x="423" y="197"/>
                  </a:lnTo>
                  <a:lnTo>
                    <a:pt x="416" y="190"/>
                  </a:lnTo>
                  <a:lnTo>
                    <a:pt x="415" y="182"/>
                  </a:lnTo>
                  <a:lnTo>
                    <a:pt x="423" y="174"/>
                  </a:lnTo>
                  <a:lnTo>
                    <a:pt x="432" y="172"/>
                  </a:lnTo>
                  <a:lnTo>
                    <a:pt x="437" y="164"/>
                  </a:lnTo>
                  <a:lnTo>
                    <a:pt x="450" y="159"/>
                  </a:lnTo>
                  <a:lnTo>
                    <a:pt x="458" y="147"/>
                  </a:lnTo>
                  <a:lnTo>
                    <a:pt x="463" y="129"/>
                  </a:lnTo>
                  <a:lnTo>
                    <a:pt x="471" y="125"/>
                  </a:lnTo>
                  <a:lnTo>
                    <a:pt x="483" y="120"/>
                  </a:lnTo>
                  <a:lnTo>
                    <a:pt x="492" y="110"/>
                  </a:lnTo>
                  <a:lnTo>
                    <a:pt x="503" y="96"/>
                  </a:lnTo>
                  <a:lnTo>
                    <a:pt x="516" y="90"/>
                  </a:lnTo>
                  <a:lnTo>
                    <a:pt x="515" y="77"/>
                  </a:lnTo>
                  <a:lnTo>
                    <a:pt x="513" y="69"/>
                  </a:lnTo>
                  <a:lnTo>
                    <a:pt x="505" y="64"/>
                  </a:lnTo>
                  <a:lnTo>
                    <a:pt x="495" y="64"/>
                  </a:lnTo>
                  <a:lnTo>
                    <a:pt x="488" y="59"/>
                  </a:lnTo>
                  <a:lnTo>
                    <a:pt x="480" y="62"/>
                  </a:lnTo>
                  <a:lnTo>
                    <a:pt x="468" y="63"/>
                  </a:lnTo>
                  <a:lnTo>
                    <a:pt x="459" y="59"/>
                  </a:lnTo>
                  <a:lnTo>
                    <a:pt x="447" y="56"/>
                  </a:lnTo>
                  <a:lnTo>
                    <a:pt x="437" y="56"/>
                  </a:lnTo>
                  <a:lnTo>
                    <a:pt x="428" y="50"/>
                  </a:lnTo>
                  <a:lnTo>
                    <a:pt x="420" y="46"/>
                  </a:lnTo>
                  <a:lnTo>
                    <a:pt x="411" y="45"/>
                  </a:lnTo>
                  <a:lnTo>
                    <a:pt x="396" y="50"/>
                  </a:lnTo>
                  <a:lnTo>
                    <a:pt x="385" y="52"/>
                  </a:lnTo>
                  <a:lnTo>
                    <a:pt x="381" y="41"/>
                  </a:lnTo>
                  <a:lnTo>
                    <a:pt x="371" y="34"/>
                  </a:lnTo>
                  <a:lnTo>
                    <a:pt x="363" y="27"/>
                  </a:lnTo>
                  <a:lnTo>
                    <a:pt x="350" y="24"/>
                  </a:lnTo>
                  <a:lnTo>
                    <a:pt x="341" y="9"/>
                  </a:lnTo>
                  <a:lnTo>
                    <a:pt x="332" y="9"/>
                  </a:lnTo>
                  <a:lnTo>
                    <a:pt x="317" y="8"/>
                  </a:lnTo>
                  <a:lnTo>
                    <a:pt x="312" y="15"/>
                  </a:lnTo>
                  <a:lnTo>
                    <a:pt x="302" y="20"/>
                  </a:lnTo>
                  <a:lnTo>
                    <a:pt x="291" y="10"/>
                  </a:lnTo>
                  <a:lnTo>
                    <a:pt x="285" y="4"/>
                  </a:lnTo>
                  <a:lnTo>
                    <a:pt x="276" y="0"/>
                  </a:lnTo>
                  <a:lnTo>
                    <a:pt x="259" y="0"/>
                  </a:lnTo>
                  <a:lnTo>
                    <a:pt x="247" y="9"/>
                  </a:lnTo>
                  <a:lnTo>
                    <a:pt x="240" y="15"/>
                  </a:lnTo>
                  <a:lnTo>
                    <a:pt x="229" y="18"/>
                  </a:lnTo>
                  <a:lnTo>
                    <a:pt x="213" y="23"/>
                  </a:lnTo>
                  <a:lnTo>
                    <a:pt x="205" y="30"/>
                  </a:lnTo>
                  <a:lnTo>
                    <a:pt x="199" y="36"/>
                  </a:lnTo>
                  <a:lnTo>
                    <a:pt x="188" y="36"/>
                  </a:lnTo>
                  <a:lnTo>
                    <a:pt x="175" y="36"/>
                  </a:lnTo>
                  <a:lnTo>
                    <a:pt x="181" y="46"/>
                  </a:lnTo>
                  <a:lnTo>
                    <a:pt x="174" y="57"/>
                  </a:lnTo>
                  <a:lnTo>
                    <a:pt x="165" y="74"/>
                  </a:lnTo>
                  <a:lnTo>
                    <a:pt x="175" y="76"/>
                  </a:lnTo>
                  <a:lnTo>
                    <a:pt x="183" y="82"/>
                  </a:lnTo>
                  <a:lnTo>
                    <a:pt x="181" y="90"/>
                  </a:lnTo>
                  <a:lnTo>
                    <a:pt x="173" y="90"/>
                  </a:lnTo>
                  <a:lnTo>
                    <a:pt x="165" y="87"/>
                  </a:lnTo>
                  <a:lnTo>
                    <a:pt x="152" y="86"/>
                  </a:lnTo>
                  <a:lnTo>
                    <a:pt x="144" y="81"/>
                  </a:lnTo>
                  <a:lnTo>
                    <a:pt x="135" y="78"/>
                  </a:lnTo>
                  <a:lnTo>
                    <a:pt x="122" y="74"/>
                  </a:lnTo>
                  <a:lnTo>
                    <a:pt x="113" y="82"/>
                  </a:lnTo>
                  <a:lnTo>
                    <a:pt x="102" y="75"/>
                  </a:lnTo>
                  <a:lnTo>
                    <a:pt x="92" y="66"/>
                  </a:lnTo>
                  <a:lnTo>
                    <a:pt x="83" y="65"/>
                  </a:lnTo>
                  <a:lnTo>
                    <a:pt x="73" y="59"/>
                  </a:lnTo>
                  <a:lnTo>
                    <a:pt x="63" y="53"/>
                  </a:lnTo>
                  <a:lnTo>
                    <a:pt x="54" y="53"/>
                  </a:lnTo>
                  <a:lnTo>
                    <a:pt x="44" y="59"/>
                  </a:lnTo>
                  <a:lnTo>
                    <a:pt x="35" y="68"/>
                  </a:lnTo>
                  <a:lnTo>
                    <a:pt x="30" y="77"/>
                  </a:lnTo>
                  <a:lnTo>
                    <a:pt x="23" y="69"/>
                  </a:lnTo>
                  <a:lnTo>
                    <a:pt x="12" y="70"/>
                  </a:lnTo>
                  <a:lnTo>
                    <a:pt x="6" y="84"/>
                  </a:lnTo>
                  <a:lnTo>
                    <a:pt x="0" y="92"/>
                  </a:lnTo>
                  <a:lnTo>
                    <a:pt x="2" y="105"/>
                  </a:lnTo>
                  <a:lnTo>
                    <a:pt x="21" y="124"/>
                  </a:lnTo>
                  <a:lnTo>
                    <a:pt x="42" y="120"/>
                  </a:lnTo>
                  <a:lnTo>
                    <a:pt x="61" y="126"/>
                  </a:lnTo>
                  <a:lnTo>
                    <a:pt x="73" y="140"/>
                  </a:lnTo>
                  <a:lnTo>
                    <a:pt x="75" y="152"/>
                  </a:lnTo>
                  <a:lnTo>
                    <a:pt x="66" y="160"/>
                  </a:lnTo>
                  <a:lnTo>
                    <a:pt x="50" y="164"/>
                  </a:lnTo>
                  <a:lnTo>
                    <a:pt x="35" y="170"/>
                  </a:lnTo>
                  <a:lnTo>
                    <a:pt x="30" y="182"/>
                  </a:lnTo>
                  <a:lnTo>
                    <a:pt x="39" y="195"/>
                  </a:lnTo>
                  <a:lnTo>
                    <a:pt x="51" y="204"/>
                  </a:lnTo>
                  <a:lnTo>
                    <a:pt x="54" y="215"/>
                  </a:lnTo>
                  <a:lnTo>
                    <a:pt x="51" y="225"/>
                  </a:lnTo>
                  <a:lnTo>
                    <a:pt x="65" y="231"/>
                  </a:lnTo>
                  <a:lnTo>
                    <a:pt x="77" y="236"/>
                  </a:lnTo>
                  <a:close/>
                </a:path>
              </a:pathLst>
            </a:custGeom>
            <a:solidFill>
              <a:srgbClr val="DBDBDB"/>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784" name="Freeform 294"/>
            <p:cNvSpPr>
              <a:spLocks/>
            </p:cNvSpPr>
            <p:nvPr>
              <p:custDataLst>
                <p:tags r:id="rId285"/>
              </p:custDataLst>
            </p:nvPr>
          </p:nvSpPr>
          <p:spPr bwMode="gray">
            <a:xfrm>
              <a:off x="3090307" y="5416575"/>
              <a:ext cx="172798" cy="148798"/>
            </a:xfrm>
            <a:custGeom>
              <a:avLst/>
              <a:gdLst/>
              <a:ahLst/>
              <a:cxnLst>
                <a:cxn ang="0">
                  <a:pos x="136" y="31"/>
                </a:cxn>
                <a:cxn ang="0">
                  <a:pos x="134" y="39"/>
                </a:cxn>
                <a:cxn ang="0">
                  <a:pos x="132" y="50"/>
                </a:cxn>
                <a:cxn ang="0">
                  <a:pos x="123" y="51"/>
                </a:cxn>
                <a:cxn ang="0">
                  <a:pos x="119" y="58"/>
                </a:cxn>
                <a:cxn ang="0">
                  <a:pos x="118" y="70"/>
                </a:cxn>
                <a:cxn ang="0">
                  <a:pos x="98" y="89"/>
                </a:cxn>
                <a:cxn ang="0">
                  <a:pos x="85" y="91"/>
                </a:cxn>
                <a:cxn ang="0">
                  <a:pos x="76" y="93"/>
                </a:cxn>
                <a:cxn ang="0">
                  <a:pos x="67" y="98"/>
                </a:cxn>
                <a:cxn ang="0">
                  <a:pos x="54" y="113"/>
                </a:cxn>
                <a:cxn ang="0">
                  <a:pos x="46" y="119"/>
                </a:cxn>
                <a:cxn ang="0">
                  <a:pos x="35" y="123"/>
                </a:cxn>
                <a:cxn ang="0">
                  <a:pos x="22" y="125"/>
                </a:cxn>
                <a:cxn ang="0">
                  <a:pos x="9" y="125"/>
                </a:cxn>
                <a:cxn ang="0">
                  <a:pos x="0" y="121"/>
                </a:cxn>
                <a:cxn ang="0">
                  <a:pos x="13" y="144"/>
                </a:cxn>
                <a:cxn ang="0">
                  <a:pos x="15" y="147"/>
                </a:cxn>
                <a:cxn ang="0">
                  <a:pos x="15" y="158"/>
                </a:cxn>
                <a:cxn ang="0">
                  <a:pos x="10" y="163"/>
                </a:cxn>
                <a:cxn ang="0">
                  <a:pos x="4" y="174"/>
                </a:cxn>
                <a:cxn ang="0">
                  <a:pos x="4" y="181"/>
                </a:cxn>
                <a:cxn ang="0">
                  <a:pos x="8" y="192"/>
                </a:cxn>
                <a:cxn ang="0">
                  <a:pos x="27" y="187"/>
                </a:cxn>
                <a:cxn ang="0">
                  <a:pos x="48" y="189"/>
                </a:cxn>
                <a:cxn ang="0">
                  <a:pos x="58" y="189"/>
                </a:cxn>
                <a:cxn ang="0">
                  <a:pos x="66" y="191"/>
                </a:cxn>
                <a:cxn ang="0">
                  <a:pos x="71" y="197"/>
                </a:cxn>
                <a:cxn ang="0">
                  <a:pos x="81" y="206"/>
                </a:cxn>
                <a:cxn ang="0">
                  <a:pos x="99" y="187"/>
                </a:cxn>
                <a:cxn ang="0">
                  <a:pos x="103" y="185"/>
                </a:cxn>
                <a:cxn ang="0">
                  <a:pos x="107" y="184"/>
                </a:cxn>
                <a:cxn ang="0">
                  <a:pos x="122" y="184"/>
                </a:cxn>
                <a:cxn ang="0">
                  <a:pos x="128" y="185"/>
                </a:cxn>
                <a:cxn ang="0">
                  <a:pos x="132" y="163"/>
                </a:cxn>
                <a:cxn ang="0">
                  <a:pos x="123" y="158"/>
                </a:cxn>
                <a:cxn ang="0">
                  <a:pos x="122" y="153"/>
                </a:cxn>
                <a:cxn ang="0">
                  <a:pos x="123" y="140"/>
                </a:cxn>
                <a:cxn ang="0">
                  <a:pos x="135" y="123"/>
                </a:cxn>
                <a:cxn ang="0">
                  <a:pos x="146" y="116"/>
                </a:cxn>
                <a:cxn ang="0">
                  <a:pos x="163" y="107"/>
                </a:cxn>
                <a:cxn ang="0">
                  <a:pos x="171" y="98"/>
                </a:cxn>
                <a:cxn ang="0">
                  <a:pos x="177" y="87"/>
                </a:cxn>
                <a:cxn ang="0">
                  <a:pos x="185" y="86"/>
                </a:cxn>
                <a:cxn ang="0">
                  <a:pos x="184" y="80"/>
                </a:cxn>
                <a:cxn ang="0">
                  <a:pos x="186" y="74"/>
                </a:cxn>
                <a:cxn ang="0">
                  <a:pos x="189" y="70"/>
                </a:cxn>
                <a:cxn ang="0">
                  <a:pos x="199" y="68"/>
                </a:cxn>
                <a:cxn ang="0">
                  <a:pos x="212" y="68"/>
                </a:cxn>
                <a:cxn ang="0">
                  <a:pos x="216" y="68"/>
                </a:cxn>
                <a:cxn ang="0">
                  <a:pos x="239" y="32"/>
                </a:cxn>
                <a:cxn ang="0">
                  <a:pos x="231" y="23"/>
                </a:cxn>
                <a:cxn ang="0">
                  <a:pos x="219" y="16"/>
                </a:cxn>
                <a:cxn ang="0">
                  <a:pos x="199" y="12"/>
                </a:cxn>
                <a:cxn ang="0">
                  <a:pos x="190" y="0"/>
                </a:cxn>
                <a:cxn ang="0">
                  <a:pos x="150" y="1"/>
                </a:cxn>
                <a:cxn ang="0">
                  <a:pos x="148" y="16"/>
                </a:cxn>
              </a:cxnLst>
              <a:rect l="0" t="0" r="r" b="b"/>
              <a:pathLst>
                <a:path w="239" h="206">
                  <a:moveTo>
                    <a:pt x="136" y="31"/>
                  </a:moveTo>
                  <a:lnTo>
                    <a:pt x="134" y="39"/>
                  </a:lnTo>
                  <a:lnTo>
                    <a:pt x="132" y="50"/>
                  </a:lnTo>
                  <a:lnTo>
                    <a:pt x="123" y="51"/>
                  </a:lnTo>
                  <a:lnTo>
                    <a:pt x="119" y="58"/>
                  </a:lnTo>
                  <a:lnTo>
                    <a:pt x="118" y="70"/>
                  </a:lnTo>
                  <a:lnTo>
                    <a:pt x="98" y="89"/>
                  </a:lnTo>
                  <a:lnTo>
                    <a:pt x="85" y="91"/>
                  </a:lnTo>
                  <a:lnTo>
                    <a:pt x="76" y="93"/>
                  </a:lnTo>
                  <a:lnTo>
                    <a:pt x="67" y="98"/>
                  </a:lnTo>
                  <a:lnTo>
                    <a:pt x="54" y="113"/>
                  </a:lnTo>
                  <a:lnTo>
                    <a:pt x="46" y="119"/>
                  </a:lnTo>
                  <a:lnTo>
                    <a:pt x="35" y="123"/>
                  </a:lnTo>
                  <a:lnTo>
                    <a:pt x="22" y="125"/>
                  </a:lnTo>
                  <a:lnTo>
                    <a:pt x="9" y="125"/>
                  </a:lnTo>
                  <a:lnTo>
                    <a:pt x="0" y="121"/>
                  </a:lnTo>
                  <a:lnTo>
                    <a:pt x="13" y="144"/>
                  </a:lnTo>
                  <a:lnTo>
                    <a:pt x="15" y="147"/>
                  </a:lnTo>
                  <a:lnTo>
                    <a:pt x="15" y="158"/>
                  </a:lnTo>
                  <a:lnTo>
                    <a:pt x="10" y="163"/>
                  </a:lnTo>
                  <a:lnTo>
                    <a:pt x="4" y="174"/>
                  </a:lnTo>
                  <a:lnTo>
                    <a:pt x="4" y="181"/>
                  </a:lnTo>
                  <a:lnTo>
                    <a:pt x="8" y="192"/>
                  </a:lnTo>
                  <a:lnTo>
                    <a:pt x="27" y="187"/>
                  </a:lnTo>
                  <a:lnTo>
                    <a:pt x="48" y="189"/>
                  </a:lnTo>
                  <a:lnTo>
                    <a:pt x="58" y="189"/>
                  </a:lnTo>
                  <a:lnTo>
                    <a:pt x="66" y="191"/>
                  </a:lnTo>
                  <a:lnTo>
                    <a:pt x="71" y="197"/>
                  </a:lnTo>
                  <a:lnTo>
                    <a:pt x="81" y="206"/>
                  </a:lnTo>
                  <a:lnTo>
                    <a:pt x="99" y="187"/>
                  </a:lnTo>
                  <a:lnTo>
                    <a:pt x="103" y="185"/>
                  </a:lnTo>
                  <a:lnTo>
                    <a:pt x="107" y="184"/>
                  </a:lnTo>
                  <a:lnTo>
                    <a:pt x="122" y="184"/>
                  </a:lnTo>
                  <a:lnTo>
                    <a:pt x="128" y="185"/>
                  </a:lnTo>
                  <a:lnTo>
                    <a:pt x="132" y="163"/>
                  </a:lnTo>
                  <a:lnTo>
                    <a:pt x="123" y="158"/>
                  </a:lnTo>
                  <a:lnTo>
                    <a:pt x="122" y="153"/>
                  </a:lnTo>
                  <a:lnTo>
                    <a:pt x="123" y="140"/>
                  </a:lnTo>
                  <a:lnTo>
                    <a:pt x="135" y="123"/>
                  </a:lnTo>
                  <a:lnTo>
                    <a:pt x="146" y="116"/>
                  </a:lnTo>
                  <a:lnTo>
                    <a:pt x="163" y="107"/>
                  </a:lnTo>
                  <a:lnTo>
                    <a:pt x="171" y="98"/>
                  </a:lnTo>
                  <a:lnTo>
                    <a:pt x="177" y="87"/>
                  </a:lnTo>
                  <a:lnTo>
                    <a:pt x="185" y="86"/>
                  </a:lnTo>
                  <a:lnTo>
                    <a:pt x="184" y="80"/>
                  </a:lnTo>
                  <a:lnTo>
                    <a:pt x="186" y="74"/>
                  </a:lnTo>
                  <a:lnTo>
                    <a:pt x="189" y="70"/>
                  </a:lnTo>
                  <a:lnTo>
                    <a:pt x="199" y="68"/>
                  </a:lnTo>
                  <a:lnTo>
                    <a:pt x="212" y="68"/>
                  </a:lnTo>
                  <a:lnTo>
                    <a:pt x="216" y="68"/>
                  </a:lnTo>
                  <a:lnTo>
                    <a:pt x="239" y="32"/>
                  </a:lnTo>
                  <a:lnTo>
                    <a:pt x="231" y="23"/>
                  </a:lnTo>
                  <a:lnTo>
                    <a:pt x="219" y="16"/>
                  </a:lnTo>
                  <a:lnTo>
                    <a:pt x="199" y="12"/>
                  </a:lnTo>
                  <a:lnTo>
                    <a:pt x="190" y="0"/>
                  </a:lnTo>
                  <a:lnTo>
                    <a:pt x="150" y="1"/>
                  </a:lnTo>
                  <a:lnTo>
                    <a:pt x="148" y="16"/>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85" name="Freeform 295"/>
            <p:cNvSpPr>
              <a:spLocks/>
            </p:cNvSpPr>
            <p:nvPr>
              <p:custDataLst>
                <p:tags r:id="rId286"/>
              </p:custDataLst>
            </p:nvPr>
          </p:nvSpPr>
          <p:spPr bwMode="gray">
            <a:xfrm>
              <a:off x="2909509" y="5330176"/>
              <a:ext cx="63199" cy="52799"/>
            </a:xfrm>
            <a:custGeom>
              <a:avLst/>
              <a:gdLst/>
              <a:ahLst/>
              <a:cxnLst>
                <a:cxn ang="0">
                  <a:pos x="5" y="48"/>
                </a:cxn>
                <a:cxn ang="0">
                  <a:pos x="38" y="36"/>
                </a:cxn>
                <a:cxn ang="0">
                  <a:pos x="41" y="9"/>
                </a:cxn>
                <a:cxn ang="0">
                  <a:pos x="74" y="0"/>
                </a:cxn>
                <a:cxn ang="0">
                  <a:pos x="83" y="51"/>
                </a:cxn>
                <a:cxn ang="0">
                  <a:pos x="53" y="72"/>
                </a:cxn>
                <a:cxn ang="0">
                  <a:pos x="5" y="48"/>
                </a:cxn>
              </a:cxnLst>
              <a:rect l="0" t="0" r="r" b="b"/>
              <a:pathLst>
                <a:path w="88" h="73">
                  <a:moveTo>
                    <a:pt x="5" y="48"/>
                  </a:moveTo>
                  <a:cubicBezTo>
                    <a:pt x="0" y="40"/>
                    <a:pt x="32" y="43"/>
                    <a:pt x="38" y="36"/>
                  </a:cubicBezTo>
                  <a:cubicBezTo>
                    <a:pt x="44" y="29"/>
                    <a:pt x="35" y="15"/>
                    <a:pt x="41" y="9"/>
                  </a:cubicBezTo>
                  <a:cubicBezTo>
                    <a:pt x="47" y="6"/>
                    <a:pt x="74" y="0"/>
                    <a:pt x="74" y="0"/>
                  </a:cubicBezTo>
                  <a:cubicBezTo>
                    <a:pt x="83" y="15"/>
                    <a:pt x="88" y="20"/>
                    <a:pt x="83" y="51"/>
                  </a:cubicBezTo>
                  <a:cubicBezTo>
                    <a:pt x="81" y="65"/>
                    <a:pt x="53" y="72"/>
                    <a:pt x="53" y="72"/>
                  </a:cubicBezTo>
                  <a:cubicBezTo>
                    <a:pt x="21" y="68"/>
                    <a:pt x="22" y="73"/>
                    <a:pt x="5" y="48"/>
                  </a:cubicBezTo>
                  <a:close/>
                </a:path>
              </a:pathLst>
            </a:custGeom>
            <a:solidFill>
              <a:srgbClr val="DBDBDB"/>
            </a:solidFill>
            <a:ln w="3175" cap="flat" cmpd="sng">
              <a:solidFill>
                <a:srgbClr val="B2B2B2"/>
              </a:solidFill>
              <a:prstDash val="solid"/>
              <a:round/>
              <a:headEnd/>
              <a:tailEnd/>
            </a:ln>
            <a:effectLst/>
          </p:spPr>
          <p:txBody>
            <a:bodyPr wrap="none" anchor="ctr"/>
            <a:lstStyle/>
            <a:p>
              <a:endParaRPr lang="en-US">
                <a:solidFill>
                  <a:prstClr val="black"/>
                </a:solidFill>
              </a:endParaRPr>
            </a:p>
          </p:txBody>
        </p:sp>
        <p:sp>
          <p:nvSpPr>
            <p:cNvPr id="1786" name="Freeform 296"/>
            <p:cNvSpPr>
              <a:spLocks/>
            </p:cNvSpPr>
            <p:nvPr>
              <p:custDataLst>
                <p:tags r:id="rId287"/>
              </p:custDataLst>
            </p:nvPr>
          </p:nvSpPr>
          <p:spPr bwMode="gray">
            <a:xfrm>
              <a:off x="3683100" y="5533374"/>
              <a:ext cx="21600" cy="39200"/>
            </a:xfrm>
            <a:custGeom>
              <a:avLst/>
              <a:gdLst/>
              <a:ahLst/>
              <a:cxnLst>
                <a:cxn ang="0">
                  <a:pos x="21" y="0"/>
                </a:cxn>
                <a:cxn ang="0">
                  <a:pos x="26" y="3"/>
                </a:cxn>
                <a:cxn ang="0">
                  <a:pos x="26" y="10"/>
                </a:cxn>
                <a:cxn ang="0">
                  <a:pos x="21" y="29"/>
                </a:cxn>
                <a:cxn ang="0">
                  <a:pos x="12" y="45"/>
                </a:cxn>
                <a:cxn ang="0">
                  <a:pos x="11" y="53"/>
                </a:cxn>
                <a:cxn ang="0">
                  <a:pos x="7" y="45"/>
                </a:cxn>
                <a:cxn ang="0">
                  <a:pos x="2" y="39"/>
                </a:cxn>
                <a:cxn ang="0">
                  <a:pos x="0" y="27"/>
                </a:cxn>
                <a:cxn ang="0">
                  <a:pos x="2" y="20"/>
                </a:cxn>
                <a:cxn ang="0">
                  <a:pos x="12" y="3"/>
                </a:cxn>
                <a:cxn ang="0">
                  <a:pos x="21" y="0"/>
                </a:cxn>
              </a:cxnLst>
              <a:rect l="0" t="0" r="r" b="b"/>
              <a:pathLst>
                <a:path w="27" h="54">
                  <a:moveTo>
                    <a:pt x="21" y="0"/>
                  </a:moveTo>
                  <a:lnTo>
                    <a:pt x="26" y="3"/>
                  </a:lnTo>
                  <a:lnTo>
                    <a:pt x="26" y="10"/>
                  </a:lnTo>
                  <a:lnTo>
                    <a:pt x="21" y="29"/>
                  </a:lnTo>
                  <a:lnTo>
                    <a:pt x="12" y="45"/>
                  </a:lnTo>
                  <a:lnTo>
                    <a:pt x="11" y="53"/>
                  </a:lnTo>
                  <a:lnTo>
                    <a:pt x="7" y="45"/>
                  </a:lnTo>
                  <a:lnTo>
                    <a:pt x="2" y="39"/>
                  </a:lnTo>
                  <a:lnTo>
                    <a:pt x="0" y="27"/>
                  </a:lnTo>
                  <a:lnTo>
                    <a:pt x="2" y="20"/>
                  </a:lnTo>
                  <a:lnTo>
                    <a:pt x="12" y="3"/>
                  </a:lnTo>
                  <a:lnTo>
                    <a:pt x="21"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87" name="Freeform 297"/>
            <p:cNvSpPr>
              <a:spLocks/>
            </p:cNvSpPr>
            <p:nvPr>
              <p:custDataLst>
                <p:tags r:id="rId288"/>
              </p:custDataLst>
            </p:nvPr>
          </p:nvSpPr>
          <p:spPr bwMode="gray">
            <a:xfrm>
              <a:off x="3266305" y="5709372"/>
              <a:ext cx="25600" cy="43200"/>
            </a:xfrm>
            <a:custGeom>
              <a:avLst/>
              <a:gdLst/>
              <a:ahLst/>
              <a:cxnLst>
                <a:cxn ang="0">
                  <a:pos x="6" y="0"/>
                </a:cxn>
                <a:cxn ang="0">
                  <a:pos x="4" y="2"/>
                </a:cxn>
                <a:cxn ang="0">
                  <a:pos x="9" y="6"/>
                </a:cxn>
                <a:cxn ang="0">
                  <a:pos x="6" y="7"/>
                </a:cxn>
                <a:cxn ang="0">
                  <a:pos x="2" y="26"/>
                </a:cxn>
                <a:cxn ang="0">
                  <a:pos x="0" y="26"/>
                </a:cxn>
                <a:cxn ang="0">
                  <a:pos x="2" y="45"/>
                </a:cxn>
                <a:cxn ang="0">
                  <a:pos x="9" y="57"/>
                </a:cxn>
                <a:cxn ang="0">
                  <a:pos x="16" y="59"/>
                </a:cxn>
                <a:cxn ang="0">
                  <a:pos x="28" y="52"/>
                </a:cxn>
                <a:cxn ang="0">
                  <a:pos x="31" y="47"/>
                </a:cxn>
                <a:cxn ang="0">
                  <a:pos x="31" y="35"/>
                </a:cxn>
                <a:cxn ang="0">
                  <a:pos x="26" y="21"/>
                </a:cxn>
                <a:cxn ang="0">
                  <a:pos x="18" y="11"/>
                </a:cxn>
                <a:cxn ang="0">
                  <a:pos x="11" y="2"/>
                </a:cxn>
                <a:cxn ang="0">
                  <a:pos x="6" y="0"/>
                </a:cxn>
              </a:cxnLst>
              <a:rect l="0" t="0" r="r" b="b"/>
              <a:pathLst>
                <a:path w="32" h="60">
                  <a:moveTo>
                    <a:pt x="6" y="0"/>
                  </a:moveTo>
                  <a:lnTo>
                    <a:pt x="4" y="2"/>
                  </a:lnTo>
                  <a:lnTo>
                    <a:pt x="9" y="6"/>
                  </a:lnTo>
                  <a:lnTo>
                    <a:pt x="6" y="7"/>
                  </a:lnTo>
                  <a:lnTo>
                    <a:pt x="2" y="26"/>
                  </a:lnTo>
                  <a:lnTo>
                    <a:pt x="0" y="26"/>
                  </a:lnTo>
                  <a:lnTo>
                    <a:pt x="2" y="45"/>
                  </a:lnTo>
                  <a:lnTo>
                    <a:pt x="9" y="57"/>
                  </a:lnTo>
                  <a:lnTo>
                    <a:pt x="16" y="59"/>
                  </a:lnTo>
                  <a:lnTo>
                    <a:pt x="28" y="52"/>
                  </a:lnTo>
                  <a:lnTo>
                    <a:pt x="31" y="47"/>
                  </a:lnTo>
                  <a:lnTo>
                    <a:pt x="31" y="35"/>
                  </a:lnTo>
                  <a:lnTo>
                    <a:pt x="26" y="21"/>
                  </a:lnTo>
                  <a:lnTo>
                    <a:pt x="18" y="11"/>
                  </a:lnTo>
                  <a:lnTo>
                    <a:pt x="11" y="2"/>
                  </a:lnTo>
                  <a:lnTo>
                    <a:pt x="6" y="0"/>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88" name="Freeform 298"/>
            <p:cNvSpPr>
              <a:spLocks/>
            </p:cNvSpPr>
            <p:nvPr>
              <p:custDataLst>
                <p:tags r:id="rId289"/>
              </p:custDataLst>
            </p:nvPr>
          </p:nvSpPr>
          <p:spPr bwMode="gray">
            <a:xfrm>
              <a:off x="3150306" y="5415775"/>
              <a:ext cx="292797" cy="309597"/>
            </a:xfrm>
            <a:custGeom>
              <a:avLst/>
              <a:gdLst/>
              <a:ahLst/>
              <a:cxnLst>
                <a:cxn ang="0">
                  <a:pos x="259" y="157"/>
                </a:cxn>
                <a:cxn ang="0">
                  <a:pos x="261" y="137"/>
                </a:cxn>
                <a:cxn ang="0">
                  <a:pos x="253" y="151"/>
                </a:cxn>
                <a:cxn ang="0">
                  <a:pos x="191" y="142"/>
                </a:cxn>
                <a:cxn ang="0">
                  <a:pos x="165" y="125"/>
                </a:cxn>
                <a:cxn ang="0">
                  <a:pos x="165" y="104"/>
                </a:cxn>
                <a:cxn ang="0">
                  <a:pos x="176" y="74"/>
                </a:cxn>
                <a:cxn ang="0">
                  <a:pos x="173" y="49"/>
                </a:cxn>
                <a:cxn ang="0">
                  <a:pos x="171" y="20"/>
                </a:cxn>
                <a:cxn ang="0">
                  <a:pos x="135" y="15"/>
                </a:cxn>
                <a:cxn ang="0">
                  <a:pos x="101" y="0"/>
                </a:cxn>
                <a:cxn ang="0">
                  <a:pos x="49" y="32"/>
                </a:cxn>
                <a:cxn ang="0">
                  <a:pos x="97" y="71"/>
                </a:cxn>
                <a:cxn ang="0">
                  <a:pos x="98" y="71"/>
                </a:cxn>
                <a:cxn ang="0">
                  <a:pos x="91" y="87"/>
                </a:cxn>
                <a:cxn ang="0">
                  <a:pos x="89" y="87"/>
                </a:cxn>
                <a:cxn ang="0">
                  <a:pos x="74" y="100"/>
                </a:cxn>
                <a:cxn ang="0">
                  <a:pos x="39" y="130"/>
                </a:cxn>
                <a:cxn ang="0">
                  <a:pos x="47" y="152"/>
                </a:cxn>
                <a:cxn ang="0">
                  <a:pos x="23" y="172"/>
                </a:cxn>
                <a:cxn ang="0">
                  <a:pos x="0" y="191"/>
                </a:cxn>
                <a:cxn ang="0">
                  <a:pos x="24" y="193"/>
                </a:cxn>
                <a:cxn ang="0">
                  <a:pos x="36" y="193"/>
                </a:cxn>
                <a:cxn ang="0">
                  <a:pos x="15" y="215"/>
                </a:cxn>
                <a:cxn ang="0">
                  <a:pos x="38" y="240"/>
                </a:cxn>
                <a:cxn ang="0">
                  <a:pos x="50" y="226"/>
                </a:cxn>
                <a:cxn ang="0">
                  <a:pos x="56" y="223"/>
                </a:cxn>
                <a:cxn ang="0">
                  <a:pos x="55" y="253"/>
                </a:cxn>
                <a:cxn ang="0">
                  <a:pos x="92" y="360"/>
                </a:cxn>
                <a:cxn ang="0">
                  <a:pos x="106" y="382"/>
                </a:cxn>
                <a:cxn ang="0">
                  <a:pos x="131" y="395"/>
                </a:cxn>
                <a:cxn ang="0">
                  <a:pos x="137" y="381"/>
                </a:cxn>
                <a:cxn ang="0">
                  <a:pos x="154" y="367"/>
                </a:cxn>
                <a:cxn ang="0">
                  <a:pos x="156" y="333"/>
                </a:cxn>
                <a:cxn ang="0">
                  <a:pos x="165" y="303"/>
                </a:cxn>
                <a:cxn ang="0">
                  <a:pos x="221" y="258"/>
                </a:cxn>
                <a:cxn ang="0">
                  <a:pos x="246" y="228"/>
                </a:cxn>
                <a:cxn ang="0">
                  <a:pos x="261" y="220"/>
                </a:cxn>
                <a:cxn ang="0">
                  <a:pos x="267" y="205"/>
                </a:cxn>
                <a:cxn ang="0">
                  <a:pos x="264" y="188"/>
                </a:cxn>
                <a:cxn ang="0">
                  <a:pos x="273" y="175"/>
                </a:cxn>
                <a:cxn ang="0">
                  <a:pos x="292" y="181"/>
                </a:cxn>
                <a:cxn ang="0">
                  <a:pos x="298" y="202"/>
                </a:cxn>
                <a:cxn ang="0">
                  <a:pos x="309" y="188"/>
                </a:cxn>
                <a:cxn ang="0">
                  <a:pos x="315" y="207"/>
                </a:cxn>
                <a:cxn ang="0">
                  <a:pos x="321" y="209"/>
                </a:cxn>
                <a:cxn ang="0">
                  <a:pos x="319" y="193"/>
                </a:cxn>
                <a:cxn ang="0">
                  <a:pos x="338" y="191"/>
                </a:cxn>
                <a:cxn ang="0">
                  <a:pos x="356" y="163"/>
                </a:cxn>
                <a:cxn ang="0">
                  <a:pos x="373" y="145"/>
                </a:cxn>
                <a:cxn ang="0">
                  <a:pos x="341" y="140"/>
                </a:cxn>
                <a:cxn ang="0">
                  <a:pos x="307" y="163"/>
                </a:cxn>
                <a:cxn ang="0">
                  <a:pos x="263" y="163"/>
                </a:cxn>
              </a:cxnLst>
              <a:rect l="0" t="0" r="r" b="b"/>
              <a:pathLst>
                <a:path w="378" h="399">
                  <a:moveTo>
                    <a:pt x="263" y="163"/>
                  </a:moveTo>
                  <a:lnTo>
                    <a:pt x="259" y="161"/>
                  </a:lnTo>
                  <a:lnTo>
                    <a:pt x="259" y="157"/>
                  </a:lnTo>
                  <a:lnTo>
                    <a:pt x="261" y="152"/>
                  </a:lnTo>
                  <a:lnTo>
                    <a:pt x="263" y="140"/>
                  </a:lnTo>
                  <a:lnTo>
                    <a:pt x="261" y="137"/>
                  </a:lnTo>
                  <a:lnTo>
                    <a:pt x="259" y="137"/>
                  </a:lnTo>
                  <a:lnTo>
                    <a:pt x="254" y="138"/>
                  </a:lnTo>
                  <a:lnTo>
                    <a:pt x="253" y="151"/>
                  </a:lnTo>
                  <a:lnTo>
                    <a:pt x="252" y="157"/>
                  </a:lnTo>
                  <a:lnTo>
                    <a:pt x="224" y="152"/>
                  </a:lnTo>
                  <a:lnTo>
                    <a:pt x="191" y="142"/>
                  </a:lnTo>
                  <a:lnTo>
                    <a:pt x="180" y="138"/>
                  </a:lnTo>
                  <a:lnTo>
                    <a:pt x="171" y="133"/>
                  </a:lnTo>
                  <a:lnTo>
                    <a:pt x="165" y="125"/>
                  </a:lnTo>
                  <a:lnTo>
                    <a:pt x="158" y="117"/>
                  </a:lnTo>
                  <a:lnTo>
                    <a:pt x="158" y="111"/>
                  </a:lnTo>
                  <a:lnTo>
                    <a:pt x="165" y="104"/>
                  </a:lnTo>
                  <a:lnTo>
                    <a:pt x="159" y="92"/>
                  </a:lnTo>
                  <a:lnTo>
                    <a:pt x="160" y="79"/>
                  </a:lnTo>
                  <a:lnTo>
                    <a:pt x="176" y="74"/>
                  </a:lnTo>
                  <a:lnTo>
                    <a:pt x="171" y="67"/>
                  </a:lnTo>
                  <a:lnTo>
                    <a:pt x="167" y="54"/>
                  </a:lnTo>
                  <a:lnTo>
                    <a:pt x="173" y="49"/>
                  </a:lnTo>
                  <a:lnTo>
                    <a:pt x="169" y="40"/>
                  </a:lnTo>
                  <a:lnTo>
                    <a:pt x="177" y="27"/>
                  </a:lnTo>
                  <a:lnTo>
                    <a:pt x="171" y="20"/>
                  </a:lnTo>
                  <a:lnTo>
                    <a:pt x="166" y="17"/>
                  </a:lnTo>
                  <a:lnTo>
                    <a:pt x="145" y="29"/>
                  </a:lnTo>
                  <a:lnTo>
                    <a:pt x="135" y="15"/>
                  </a:lnTo>
                  <a:lnTo>
                    <a:pt x="131" y="14"/>
                  </a:lnTo>
                  <a:lnTo>
                    <a:pt x="122" y="15"/>
                  </a:lnTo>
                  <a:lnTo>
                    <a:pt x="101" y="0"/>
                  </a:lnTo>
                  <a:lnTo>
                    <a:pt x="84" y="0"/>
                  </a:lnTo>
                  <a:lnTo>
                    <a:pt x="61" y="2"/>
                  </a:lnTo>
                  <a:lnTo>
                    <a:pt x="49" y="32"/>
                  </a:lnTo>
                  <a:lnTo>
                    <a:pt x="91" y="57"/>
                  </a:lnTo>
                  <a:lnTo>
                    <a:pt x="98" y="76"/>
                  </a:lnTo>
                  <a:lnTo>
                    <a:pt x="97" y="71"/>
                  </a:lnTo>
                  <a:lnTo>
                    <a:pt x="97" y="71"/>
                  </a:lnTo>
                  <a:lnTo>
                    <a:pt x="94" y="78"/>
                  </a:lnTo>
                  <a:lnTo>
                    <a:pt x="98" y="71"/>
                  </a:lnTo>
                  <a:lnTo>
                    <a:pt x="97" y="71"/>
                  </a:lnTo>
                  <a:lnTo>
                    <a:pt x="100" y="71"/>
                  </a:lnTo>
                  <a:lnTo>
                    <a:pt x="91" y="87"/>
                  </a:lnTo>
                  <a:lnTo>
                    <a:pt x="95" y="70"/>
                  </a:lnTo>
                  <a:lnTo>
                    <a:pt x="94" y="74"/>
                  </a:lnTo>
                  <a:lnTo>
                    <a:pt x="89" y="87"/>
                  </a:lnTo>
                  <a:lnTo>
                    <a:pt x="88" y="93"/>
                  </a:lnTo>
                  <a:lnTo>
                    <a:pt x="82" y="93"/>
                  </a:lnTo>
                  <a:lnTo>
                    <a:pt x="74" y="100"/>
                  </a:lnTo>
                  <a:lnTo>
                    <a:pt x="60" y="107"/>
                  </a:lnTo>
                  <a:lnTo>
                    <a:pt x="50" y="116"/>
                  </a:lnTo>
                  <a:lnTo>
                    <a:pt x="39" y="130"/>
                  </a:lnTo>
                  <a:lnTo>
                    <a:pt x="38" y="144"/>
                  </a:lnTo>
                  <a:lnTo>
                    <a:pt x="38" y="148"/>
                  </a:lnTo>
                  <a:lnTo>
                    <a:pt x="47" y="152"/>
                  </a:lnTo>
                  <a:lnTo>
                    <a:pt x="44" y="172"/>
                  </a:lnTo>
                  <a:lnTo>
                    <a:pt x="37" y="172"/>
                  </a:lnTo>
                  <a:lnTo>
                    <a:pt x="23" y="172"/>
                  </a:lnTo>
                  <a:lnTo>
                    <a:pt x="18" y="173"/>
                  </a:lnTo>
                  <a:lnTo>
                    <a:pt x="16" y="174"/>
                  </a:lnTo>
                  <a:lnTo>
                    <a:pt x="0" y="191"/>
                  </a:lnTo>
                  <a:lnTo>
                    <a:pt x="1" y="193"/>
                  </a:lnTo>
                  <a:lnTo>
                    <a:pt x="8" y="195"/>
                  </a:lnTo>
                  <a:lnTo>
                    <a:pt x="24" y="193"/>
                  </a:lnTo>
                  <a:lnTo>
                    <a:pt x="30" y="191"/>
                  </a:lnTo>
                  <a:lnTo>
                    <a:pt x="35" y="191"/>
                  </a:lnTo>
                  <a:lnTo>
                    <a:pt x="36" y="193"/>
                  </a:lnTo>
                  <a:lnTo>
                    <a:pt x="29" y="204"/>
                  </a:lnTo>
                  <a:lnTo>
                    <a:pt x="23" y="211"/>
                  </a:lnTo>
                  <a:lnTo>
                    <a:pt x="15" y="215"/>
                  </a:lnTo>
                  <a:lnTo>
                    <a:pt x="17" y="224"/>
                  </a:lnTo>
                  <a:lnTo>
                    <a:pt x="25" y="233"/>
                  </a:lnTo>
                  <a:lnTo>
                    <a:pt x="38" y="240"/>
                  </a:lnTo>
                  <a:lnTo>
                    <a:pt x="41" y="239"/>
                  </a:lnTo>
                  <a:lnTo>
                    <a:pt x="48" y="231"/>
                  </a:lnTo>
                  <a:lnTo>
                    <a:pt x="50" y="226"/>
                  </a:lnTo>
                  <a:lnTo>
                    <a:pt x="52" y="220"/>
                  </a:lnTo>
                  <a:lnTo>
                    <a:pt x="57" y="217"/>
                  </a:lnTo>
                  <a:lnTo>
                    <a:pt x="56" y="223"/>
                  </a:lnTo>
                  <a:lnTo>
                    <a:pt x="57" y="231"/>
                  </a:lnTo>
                  <a:lnTo>
                    <a:pt x="55" y="245"/>
                  </a:lnTo>
                  <a:lnTo>
                    <a:pt x="55" y="253"/>
                  </a:lnTo>
                  <a:lnTo>
                    <a:pt x="60" y="283"/>
                  </a:lnTo>
                  <a:lnTo>
                    <a:pt x="74" y="333"/>
                  </a:lnTo>
                  <a:lnTo>
                    <a:pt x="92" y="360"/>
                  </a:lnTo>
                  <a:lnTo>
                    <a:pt x="94" y="365"/>
                  </a:lnTo>
                  <a:lnTo>
                    <a:pt x="101" y="377"/>
                  </a:lnTo>
                  <a:lnTo>
                    <a:pt x="106" y="382"/>
                  </a:lnTo>
                  <a:lnTo>
                    <a:pt x="112" y="394"/>
                  </a:lnTo>
                  <a:lnTo>
                    <a:pt x="124" y="398"/>
                  </a:lnTo>
                  <a:lnTo>
                    <a:pt x="131" y="395"/>
                  </a:lnTo>
                  <a:lnTo>
                    <a:pt x="131" y="392"/>
                  </a:lnTo>
                  <a:lnTo>
                    <a:pt x="134" y="385"/>
                  </a:lnTo>
                  <a:lnTo>
                    <a:pt x="137" y="381"/>
                  </a:lnTo>
                  <a:lnTo>
                    <a:pt x="143" y="379"/>
                  </a:lnTo>
                  <a:lnTo>
                    <a:pt x="145" y="373"/>
                  </a:lnTo>
                  <a:lnTo>
                    <a:pt x="154" y="367"/>
                  </a:lnTo>
                  <a:lnTo>
                    <a:pt x="156" y="355"/>
                  </a:lnTo>
                  <a:lnTo>
                    <a:pt x="158" y="344"/>
                  </a:lnTo>
                  <a:lnTo>
                    <a:pt x="156" y="333"/>
                  </a:lnTo>
                  <a:lnTo>
                    <a:pt x="155" y="314"/>
                  </a:lnTo>
                  <a:lnTo>
                    <a:pt x="158" y="307"/>
                  </a:lnTo>
                  <a:lnTo>
                    <a:pt x="165" y="303"/>
                  </a:lnTo>
                  <a:lnTo>
                    <a:pt x="173" y="299"/>
                  </a:lnTo>
                  <a:lnTo>
                    <a:pt x="184" y="291"/>
                  </a:lnTo>
                  <a:lnTo>
                    <a:pt x="221" y="258"/>
                  </a:lnTo>
                  <a:lnTo>
                    <a:pt x="235" y="248"/>
                  </a:lnTo>
                  <a:lnTo>
                    <a:pt x="242" y="239"/>
                  </a:lnTo>
                  <a:lnTo>
                    <a:pt x="246" y="228"/>
                  </a:lnTo>
                  <a:lnTo>
                    <a:pt x="250" y="224"/>
                  </a:lnTo>
                  <a:lnTo>
                    <a:pt x="254" y="220"/>
                  </a:lnTo>
                  <a:lnTo>
                    <a:pt x="261" y="220"/>
                  </a:lnTo>
                  <a:lnTo>
                    <a:pt x="268" y="222"/>
                  </a:lnTo>
                  <a:lnTo>
                    <a:pt x="267" y="208"/>
                  </a:lnTo>
                  <a:lnTo>
                    <a:pt x="267" y="205"/>
                  </a:lnTo>
                  <a:lnTo>
                    <a:pt x="265" y="202"/>
                  </a:lnTo>
                  <a:lnTo>
                    <a:pt x="263" y="195"/>
                  </a:lnTo>
                  <a:lnTo>
                    <a:pt x="264" y="188"/>
                  </a:lnTo>
                  <a:lnTo>
                    <a:pt x="265" y="180"/>
                  </a:lnTo>
                  <a:lnTo>
                    <a:pt x="267" y="177"/>
                  </a:lnTo>
                  <a:lnTo>
                    <a:pt x="273" y="175"/>
                  </a:lnTo>
                  <a:lnTo>
                    <a:pt x="287" y="175"/>
                  </a:lnTo>
                  <a:lnTo>
                    <a:pt x="288" y="177"/>
                  </a:lnTo>
                  <a:lnTo>
                    <a:pt x="292" y="181"/>
                  </a:lnTo>
                  <a:lnTo>
                    <a:pt x="293" y="191"/>
                  </a:lnTo>
                  <a:lnTo>
                    <a:pt x="296" y="203"/>
                  </a:lnTo>
                  <a:lnTo>
                    <a:pt x="298" y="202"/>
                  </a:lnTo>
                  <a:lnTo>
                    <a:pt x="302" y="196"/>
                  </a:lnTo>
                  <a:lnTo>
                    <a:pt x="306" y="188"/>
                  </a:lnTo>
                  <a:lnTo>
                    <a:pt x="309" y="188"/>
                  </a:lnTo>
                  <a:lnTo>
                    <a:pt x="310" y="195"/>
                  </a:lnTo>
                  <a:lnTo>
                    <a:pt x="313" y="209"/>
                  </a:lnTo>
                  <a:lnTo>
                    <a:pt x="315" y="207"/>
                  </a:lnTo>
                  <a:lnTo>
                    <a:pt x="317" y="208"/>
                  </a:lnTo>
                  <a:lnTo>
                    <a:pt x="319" y="209"/>
                  </a:lnTo>
                  <a:lnTo>
                    <a:pt x="321" y="209"/>
                  </a:lnTo>
                  <a:lnTo>
                    <a:pt x="322" y="206"/>
                  </a:lnTo>
                  <a:lnTo>
                    <a:pt x="320" y="196"/>
                  </a:lnTo>
                  <a:lnTo>
                    <a:pt x="319" y="193"/>
                  </a:lnTo>
                  <a:lnTo>
                    <a:pt x="321" y="193"/>
                  </a:lnTo>
                  <a:lnTo>
                    <a:pt x="328" y="197"/>
                  </a:lnTo>
                  <a:lnTo>
                    <a:pt x="338" y="191"/>
                  </a:lnTo>
                  <a:lnTo>
                    <a:pt x="343" y="179"/>
                  </a:lnTo>
                  <a:lnTo>
                    <a:pt x="348" y="169"/>
                  </a:lnTo>
                  <a:lnTo>
                    <a:pt x="356" y="163"/>
                  </a:lnTo>
                  <a:lnTo>
                    <a:pt x="365" y="161"/>
                  </a:lnTo>
                  <a:lnTo>
                    <a:pt x="367" y="156"/>
                  </a:lnTo>
                  <a:lnTo>
                    <a:pt x="373" y="145"/>
                  </a:lnTo>
                  <a:lnTo>
                    <a:pt x="377" y="138"/>
                  </a:lnTo>
                  <a:lnTo>
                    <a:pt x="374" y="135"/>
                  </a:lnTo>
                  <a:lnTo>
                    <a:pt x="341" y="140"/>
                  </a:lnTo>
                  <a:lnTo>
                    <a:pt x="328" y="138"/>
                  </a:lnTo>
                  <a:lnTo>
                    <a:pt x="317" y="162"/>
                  </a:lnTo>
                  <a:lnTo>
                    <a:pt x="307" y="163"/>
                  </a:lnTo>
                  <a:lnTo>
                    <a:pt x="296" y="163"/>
                  </a:lnTo>
                  <a:lnTo>
                    <a:pt x="278" y="162"/>
                  </a:lnTo>
                  <a:lnTo>
                    <a:pt x="263" y="163"/>
                  </a:lnTo>
                </a:path>
              </a:pathLst>
            </a:custGeom>
            <a:solidFill>
              <a:srgbClr val="DBDBDB"/>
            </a:solidFill>
            <a:ln w="3175" cap="rnd" cmpd="sng">
              <a:solidFill>
                <a:srgbClr val="B2B2B2"/>
              </a:solidFill>
              <a:prstDash val="solid"/>
              <a:round/>
              <a:headEnd/>
              <a:tailEnd/>
            </a:ln>
            <a:effectLst/>
          </p:spPr>
          <p:txBody>
            <a:bodyPr/>
            <a:lstStyle/>
            <a:p>
              <a:endParaRPr lang="en-US">
                <a:solidFill>
                  <a:prstClr val="black"/>
                </a:solidFill>
              </a:endParaRPr>
            </a:p>
          </p:txBody>
        </p:sp>
      </p:grpSp>
      <p:grpSp>
        <p:nvGrpSpPr>
          <p:cNvPr id="2" name="组合 1"/>
          <p:cNvGrpSpPr/>
          <p:nvPr/>
        </p:nvGrpSpPr>
        <p:grpSpPr>
          <a:xfrm>
            <a:off x="5389444" y="5574432"/>
            <a:ext cx="3431028" cy="230832"/>
            <a:chOff x="5229396" y="5734050"/>
            <a:chExt cx="3431028" cy="230832"/>
          </a:xfrm>
        </p:grpSpPr>
        <p:grpSp>
          <p:nvGrpSpPr>
            <p:cNvPr id="1789" name="Group 1788"/>
            <p:cNvGrpSpPr/>
            <p:nvPr/>
          </p:nvGrpSpPr>
          <p:grpSpPr>
            <a:xfrm>
              <a:off x="5229396" y="5734050"/>
              <a:ext cx="1543926" cy="230832"/>
              <a:chOff x="5581650" y="5667387"/>
              <a:chExt cx="971550" cy="207780"/>
            </a:xfrm>
          </p:grpSpPr>
          <p:sp>
            <p:nvSpPr>
              <p:cNvPr id="1790" name="Rectangle 1789"/>
              <p:cNvSpPr/>
              <p:nvPr/>
            </p:nvSpPr>
            <p:spPr>
              <a:xfrm>
                <a:off x="5581650" y="5730404"/>
                <a:ext cx="123825" cy="104775"/>
              </a:xfrm>
              <a:prstGeom prst="rect">
                <a:avLst/>
              </a:prstGeom>
              <a:solidFill>
                <a:srgbClr val="AB1231"/>
              </a:solidFill>
              <a:ln w="3175" cap="rnd" cmpd="sng">
                <a:solidFill>
                  <a:srgbClr val="B2B2B2"/>
                </a:solidFill>
                <a:prstDash val="solid"/>
                <a:round/>
                <a:headEnd type="none" w="med" len="med"/>
                <a:tailEnd type="none" w="med" len="med"/>
              </a:ln>
              <a:effectLst/>
            </p:spPr>
            <p:txBody>
              <a:bodyPr/>
              <a:lstStyle/>
              <a:p>
                <a:endParaRPr lang="en-US">
                  <a:solidFill>
                    <a:prstClr val="black"/>
                  </a:solidFill>
                </a:endParaRPr>
              </a:p>
            </p:txBody>
          </p:sp>
          <p:sp>
            <p:nvSpPr>
              <p:cNvPr id="1791" name="TextBox 1790"/>
              <p:cNvSpPr txBox="1"/>
              <p:nvPr/>
            </p:nvSpPr>
            <p:spPr>
              <a:xfrm>
                <a:off x="5705475" y="5667387"/>
                <a:ext cx="847725" cy="207780"/>
              </a:xfrm>
              <a:prstGeom prst="rect">
                <a:avLst/>
              </a:prstGeom>
              <a:noFill/>
            </p:spPr>
            <p:txBody>
              <a:bodyPr wrap="square" rtlCol="0">
                <a:spAutoFit/>
              </a:bodyPr>
              <a:lstStyle/>
              <a:p>
                <a:r>
                  <a:rPr lang="zh-CN" altLang="en-US" sz="900" b="1" dirty="0">
                    <a:solidFill>
                      <a:prstClr val="black"/>
                    </a:solidFill>
                  </a:rPr>
                  <a:t>微</a:t>
                </a:r>
                <a:r>
                  <a:rPr lang="zh-CN" altLang="en-US" sz="900" b="1" dirty="0" smtClean="0">
                    <a:solidFill>
                      <a:prstClr val="black"/>
                    </a:solidFill>
                  </a:rPr>
                  <a:t>创的主要市场</a:t>
                </a:r>
                <a:endParaRPr lang="en-US" sz="900" b="1" dirty="0">
                  <a:solidFill>
                    <a:prstClr val="black"/>
                  </a:solidFill>
                </a:endParaRPr>
              </a:p>
            </p:txBody>
          </p:sp>
        </p:grpSp>
        <p:grpSp>
          <p:nvGrpSpPr>
            <p:cNvPr id="1792" name="Group 1791"/>
            <p:cNvGrpSpPr/>
            <p:nvPr/>
          </p:nvGrpSpPr>
          <p:grpSpPr>
            <a:xfrm>
              <a:off x="6641436" y="5734050"/>
              <a:ext cx="2018988" cy="230832"/>
              <a:chOff x="5581650" y="5667375"/>
              <a:chExt cx="1218908" cy="230832"/>
            </a:xfrm>
          </p:grpSpPr>
          <p:sp>
            <p:nvSpPr>
              <p:cNvPr id="1793" name="Rectangle 1792"/>
              <p:cNvSpPr/>
              <p:nvPr/>
            </p:nvSpPr>
            <p:spPr>
              <a:xfrm>
                <a:off x="5581650" y="5730403"/>
                <a:ext cx="117203" cy="118872"/>
              </a:xfrm>
              <a:prstGeom prst="rect">
                <a:avLst/>
              </a:prstGeom>
              <a:solidFill>
                <a:srgbClr val="3F4E60"/>
              </a:solidFill>
              <a:ln w="3175" cap="rnd" cmpd="sng">
                <a:solidFill>
                  <a:srgbClr val="B2B2B2"/>
                </a:solidFill>
                <a:prstDash val="solid"/>
                <a:round/>
                <a:headEnd/>
                <a:tailEnd/>
              </a:ln>
              <a:effectLst/>
            </p:spPr>
            <p:txBody>
              <a:bodyPr/>
              <a:lstStyle/>
              <a:p>
                <a:endParaRPr lang="en-US">
                  <a:solidFill>
                    <a:prstClr val="black"/>
                  </a:solidFill>
                </a:endParaRPr>
              </a:p>
            </p:txBody>
          </p:sp>
          <p:sp>
            <p:nvSpPr>
              <p:cNvPr id="1794" name="TextBox 1793"/>
              <p:cNvSpPr txBox="1"/>
              <p:nvPr/>
            </p:nvSpPr>
            <p:spPr>
              <a:xfrm>
                <a:off x="5705475" y="5667375"/>
                <a:ext cx="1095083" cy="230832"/>
              </a:xfrm>
              <a:prstGeom prst="rect">
                <a:avLst/>
              </a:prstGeom>
              <a:noFill/>
            </p:spPr>
            <p:txBody>
              <a:bodyPr wrap="square" rtlCol="0">
                <a:spAutoFit/>
              </a:bodyPr>
              <a:lstStyle/>
              <a:p>
                <a:r>
                  <a:rPr lang="zh-CN" altLang="en-US" sz="900" b="1" dirty="0" smtClean="0">
                    <a:solidFill>
                      <a:prstClr val="black"/>
                    </a:solidFill>
                  </a:rPr>
                  <a:t>美国骨科的主要市场</a:t>
                </a:r>
                <a:endParaRPr lang="en-US" sz="900" b="1" dirty="0">
                  <a:solidFill>
                    <a:prstClr val="black"/>
                  </a:solidFill>
                </a:endParaRPr>
              </a:p>
            </p:txBody>
          </p:sp>
        </p:grpSp>
      </p:grpSp>
    </p:spTree>
    <p:extLst>
      <p:ext uri="{BB962C8B-B14F-4D97-AF65-F5344CB8AC3E}">
        <p14:creationId xmlns:p14="http://schemas.microsoft.com/office/powerpoint/2010/main" val="182529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图表 7"/>
          <p:cNvGraphicFramePr/>
          <p:nvPr>
            <p:extLst>
              <p:ext uri="{D42A27DB-BD31-4B8C-83A1-F6EECF244321}">
                <p14:modId xmlns:p14="http://schemas.microsoft.com/office/powerpoint/2010/main" val="4144717481"/>
              </p:ext>
            </p:extLst>
          </p:nvPr>
        </p:nvGraphicFramePr>
        <p:xfrm>
          <a:off x="340894" y="3456421"/>
          <a:ext cx="5735862" cy="24466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图表 7"/>
          <p:cNvGraphicFramePr/>
          <p:nvPr>
            <p:extLst>
              <p:ext uri="{D42A27DB-BD31-4B8C-83A1-F6EECF244321}">
                <p14:modId xmlns:p14="http://schemas.microsoft.com/office/powerpoint/2010/main" val="3231928554"/>
              </p:ext>
            </p:extLst>
          </p:nvPr>
        </p:nvGraphicFramePr>
        <p:xfrm>
          <a:off x="-540568" y="3641902"/>
          <a:ext cx="3585667" cy="2479029"/>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bwMode="gray">
          <a:xfrm>
            <a:off x="35496" y="284573"/>
            <a:ext cx="6986016" cy="480131"/>
          </a:xfrm>
        </p:spPr>
        <p:txBody>
          <a:bodyPr/>
          <a:lstStyle/>
          <a:p>
            <a:r>
              <a:rPr lang="zh-CN" altLang="en-US" dirty="0">
                <a:latin typeface="+mj-ea"/>
                <a:ea typeface="+mj-ea"/>
              </a:rPr>
              <a:t>在</a:t>
            </a:r>
            <a:r>
              <a:rPr lang="zh-CN" altLang="en-US" dirty="0" smtClean="0">
                <a:latin typeface="+mj-ea"/>
                <a:ea typeface="+mj-ea"/>
              </a:rPr>
              <a:t>药物支架基础上拓宽产品线</a:t>
            </a:r>
            <a:endParaRPr lang="en-US" dirty="0">
              <a:latin typeface="+mj-ea"/>
              <a:ea typeface="+mj-ea"/>
            </a:endParaRPr>
          </a:p>
        </p:txBody>
      </p:sp>
      <p:sp>
        <p:nvSpPr>
          <p:cNvPr id="3" name="Content Placeholder 1"/>
          <p:cNvSpPr txBox="1">
            <a:spLocks/>
          </p:cNvSpPr>
          <p:nvPr/>
        </p:nvSpPr>
        <p:spPr bwMode="gray">
          <a:xfrm>
            <a:off x="306676" y="1682391"/>
            <a:ext cx="4194986" cy="1959511"/>
          </a:xfrm>
          <a:prstGeom prst="rect">
            <a:avLst/>
          </a:prstGeom>
        </p:spPr>
        <p:txBody>
          <a:bodyPr>
            <a:spAutoFit/>
          </a:bodyPr>
          <a:lstStyle/>
          <a:p>
            <a:pPr marL="342900" marR="0" lvl="0" indent="-342900" algn="l" defTabSz="914400" rtl="0" eaLnBrk="1" fontAlgn="auto" latinLnBrk="0" hangingPunct="1">
              <a:spcBef>
                <a:spcPts val="300"/>
              </a:spcBef>
              <a:spcAft>
                <a:spcPts val="100"/>
              </a:spcAft>
              <a:buClr>
                <a:srgbClr val="005398"/>
              </a:buClr>
              <a:buSzPct val="70000"/>
              <a:buFont typeface="Wingdings" pitchFamily="2" charset="2"/>
              <a:buChar char=""/>
              <a:tabLst/>
              <a:defRPr/>
            </a:pP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本次收购大大地减少微创对心血管业务的依赖</a:t>
            </a:r>
            <a:endParaRPr kumimoji="0" lang="en-US" sz="1200" b="0" i="0" u="none" strike="noStrike" kern="1200" cap="none" spc="0" normalizeH="0" noProof="0" dirty="0" smtClean="0">
              <a:ln>
                <a:noFill/>
              </a:ln>
              <a:solidFill>
                <a:schemeClr val="tx1"/>
              </a:solidFill>
              <a:effectLst/>
              <a:uLnTx/>
              <a:uFillTx/>
              <a:latin typeface="+mn-lt"/>
              <a:ea typeface="+mn-ea"/>
              <a:cs typeface="+mn-cs"/>
            </a:endParaRPr>
          </a:p>
          <a:p>
            <a:pPr marL="742950" lvl="1" indent="-341313">
              <a:spcBef>
                <a:spcPts val="300"/>
              </a:spcBef>
              <a:spcAft>
                <a:spcPts val="100"/>
              </a:spcAft>
              <a:buClr>
                <a:srgbClr val="404040"/>
              </a:buClr>
              <a:buSzPct val="70000"/>
              <a:buFont typeface="Arial" pitchFamily="34" charset="0"/>
              <a:buChar char="►"/>
              <a:defRPr/>
            </a:pPr>
            <a:r>
              <a:rPr lang="zh-CN" altLang="en-US" sz="1200" dirty="0" smtClean="0"/>
              <a:t>骨科业务是微创多元化战略中的重点领域</a:t>
            </a:r>
            <a:endParaRPr lang="en-US" sz="1200" dirty="0" smtClean="0"/>
          </a:p>
          <a:p>
            <a:pPr marL="742950" lvl="1" indent="-341313">
              <a:spcBef>
                <a:spcPts val="300"/>
              </a:spcBef>
              <a:spcAft>
                <a:spcPts val="100"/>
              </a:spcAft>
              <a:buClr>
                <a:srgbClr val="404040"/>
              </a:buClr>
              <a:buSzPct val="70000"/>
              <a:buFont typeface="Arial" pitchFamily="34" charset="0"/>
              <a:buChar char="►"/>
              <a:defRPr/>
            </a:pPr>
            <a:r>
              <a:rPr lang="zh-CN" altLang="en-US" sz="1200" dirty="0" smtClean="0"/>
              <a:t>均衡各业务的收入比率</a:t>
            </a:r>
            <a:endParaRPr lang="en-US" sz="1200" dirty="0" smtClean="0"/>
          </a:p>
          <a:p>
            <a:pPr marL="342900" marR="0" lvl="0" indent="-342900" algn="l" defTabSz="914400" rtl="0" eaLnBrk="1" fontAlgn="auto" latinLnBrk="0" hangingPunct="1">
              <a:lnSpc>
                <a:spcPct val="150000"/>
              </a:lnSpc>
              <a:spcBef>
                <a:spcPts val="300"/>
              </a:spcBef>
              <a:spcAft>
                <a:spcPts val="100"/>
              </a:spcAft>
              <a:buClr>
                <a:srgbClr val="005398"/>
              </a:buClr>
              <a:buSzPct val="70000"/>
              <a:buFont typeface="Wingdings" pitchFamily="2" charset="2"/>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W</a:t>
            </a:r>
            <a:r>
              <a:rPr kumimoji="0" lang="en-US" altLang="zh-CN" sz="1200" b="0" i="0" u="none" strike="noStrike" kern="1200" cap="none" spc="0" normalizeH="0" baseline="0" noProof="0" dirty="0" smtClean="0">
                <a:ln>
                  <a:noFill/>
                </a:ln>
                <a:solidFill>
                  <a:schemeClr val="tx1"/>
                </a:solidFill>
                <a:effectLst/>
                <a:uLnTx/>
                <a:uFillTx/>
                <a:latin typeface="+mn-lt"/>
                <a:ea typeface="+mn-ea"/>
                <a:cs typeface="+mn-cs"/>
              </a:rPr>
              <a:t>right</a:t>
            </a: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的髋</a:t>
            </a:r>
            <a:r>
              <a:rPr lang="zh-CN" altLang="en-US" sz="1200" dirty="0"/>
              <a:t>、</a:t>
            </a:r>
            <a:r>
              <a:rPr lang="zh-CN" altLang="en-US" sz="1200" dirty="0" smtClean="0"/>
              <a:t>膝关节业务将加入微创现有的脊柱</a:t>
            </a:r>
            <a:r>
              <a:rPr lang="zh-CN" altLang="en-US" sz="1200" dirty="0"/>
              <a:t>、</a:t>
            </a:r>
            <a:r>
              <a:rPr lang="zh-CN" altLang="en-US" sz="1200" dirty="0" smtClean="0"/>
              <a:t>创伤产品线</a:t>
            </a:r>
            <a:endParaRPr kumimoji="0" lang="en-US" sz="1200" b="0" i="0" u="none" strike="noStrike" kern="1200" cap="none" spc="0" normalizeH="0" noProof="0" dirty="0" smtClean="0">
              <a:ln>
                <a:noFill/>
              </a:ln>
              <a:solidFill>
                <a:schemeClr val="tx1"/>
              </a:solidFill>
              <a:effectLst/>
              <a:uLnTx/>
              <a:uFillTx/>
              <a:latin typeface="+mn-lt"/>
              <a:ea typeface="+mn-ea"/>
              <a:cs typeface="+mn-cs"/>
            </a:endParaRPr>
          </a:p>
          <a:p>
            <a:pPr marL="342900" lvl="0" indent="-342900">
              <a:lnSpc>
                <a:spcPct val="150000"/>
              </a:lnSpc>
              <a:spcBef>
                <a:spcPts val="300"/>
              </a:spcBef>
              <a:spcAft>
                <a:spcPts val="100"/>
              </a:spcAft>
              <a:buClr>
                <a:srgbClr val="005398"/>
              </a:buClr>
              <a:buSzPct val="70000"/>
              <a:buFont typeface="Wingdings" pitchFamily="2" charset="2"/>
              <a:buChar char=""/>
              <a:defRPr/>
            </a:pPr>
            <a:r>
              <a:rPr lang="zh-CN" altLang="en-US" sz="1200" dirty="0" smtClean="0"/>
              <a:t>为骨科在中国最大的四块业务髋</a:t>
            </a:r>
            <a:r>
              <a:rPr lang="zh-CN" altLang="en-US" sz="1200" dirty="0"/>
              <a:t>、</a:t>
            </a:r>
            <a:r>
              <a:rPr lang="zh-CN" altLang="en-US" sz="1200" dirty="0" smtClean="0"/>
              <a:t>膝关节</a:t>
            </a:r>
            <a:r>
              <a:rPr lang="zh-CN" altLang="en-US" sz="1200" dirty="0"/>
              <a:t>、</a:t>
            </a:r>
            <a:r>
              <a:rPr lang="zh-CN" altLang="en-US" sz="1200" dirty="0" smtClean="0"/>
              <a:t>脊柱、创伤提供了完整的产品线</a:t>
            </a:r>
            <a:endParaRPr kumimoji="0" lang="en-US" sz="1200" b="0" i="0" u="none" strike="noStrike" kern="1200" cap="none" spc="0" normalizeH="0" noProof="0" dirty="0" smtClean="0">
              <a:ln>
                <a:noFill/>
              </a:ln>
              <a:solidFill>
                <a:schemeClr val="tx1"/>
              </a:solidFill>
              <a:effectLst/>
              <a:uLnTx/>
              <a:uFillTx/>
              <a:latin typeface="+mn-lt"/>
              <a:ea typeface="+mn-ea"/>
              <a:cs typeface="+mn-cs"/>
            </a:endParaRPr>
          </a:p>
        </p:txBody>
      </p:sp>
      <p:sp>
        <p:nvSpPr>
          <p:cNvPr id="4" name="AutoShape 91"/>
          <p:cNvSpPr>
            <a:spLocks noChangeArrowheads="1"/>
          </p:cNvSpPr>
          <p:nvPr/>
        </p:nvSpPr>
        <p:spPr bwMode="gray">
          <a:xfrm>
            <a:off x="292621" y="1168400"/>
            <a:ext cx="4195362" cy="380992"/>
          </a:xfrm>
          <a:prstGeom prst="rect">
            <a:avLst/>
          </a:prstGeom>
          <a:gradFill rotWithShape="1">
            <a:gsLst>
              <a:gs pos="0">
                <a:srgbClr val="3F4E60"/>
              </a:gs>
              <a:gs pos="100000">
                <a:srgbClr val="5F7791"/>
              </a:gs>
            </a:gsLst>
            <a:lin ang="0" scaled="1"/>
          </a:gradFill>
          <a:ln w="25400" algn="ctr">
            <a:noFill/>
            <a:round/>
            <a:headEnd/>
            <a:tailEnd/>
          </a:ln>
          <a:effectLst/>
          <a:extLst/>
        </p:spPr>
        <p:txBody>
          <a:bodyPr lIns="91440" tIns="43623" rIns="91440" bIns="43623" anchor="ctr"/>
          <a:lstStyle/>
          <a:p>
            <a:pPr algn="ctr" defTabSz="873125">
              <a:lnSpc>
                <a:spcPct val="85000"/>
              </a:lnSpc>
              <a:spcBef>
                <a:spcPts val="300"/>
              </a:spcBef>
              <a:buClr>
                <a:schemeClr val="folHlink"/>
              </a:buClr>
              <a:buSzPct val="80000"/>
              <a:buFont typeface="Wingdings" pitchFamily="2" charset="2"/>
              <a:buNone/>
              <a:defRPr/>
            </a:pPr>
            <a:r>
              <a:rPr lang="zh-CN" altLang="en-US" sz="1600" b="1" dirty="0" smtClean="0">
                <a:solidFill>
                  <a:schemeClr val="bg1"/>
                </a:solidFill>
                <a:latin typeface="微软雅黑" panose="020B0503020204020204" pitchFamily="34" charset="-122"/>
                <a:ea typeface="微软雅黑" panose="020B0503020204020204" pitchFamily="34" charset="-122"/>
                <a:cs typeface="Arial" charset="0"/>
              </a:rPr>
              <a:t>拓宽产品供应</a:t>
            </a:r>
            <a:endParaRPr lang="en-US" altLang="zh-CN" sz="1600" b="1" dirty="0">
              <a:solidFill>
                <a:schemeClr val="bg1"/>
              </a:solidFill>
              <a:latin typeface="微软雅黑" panose="020B0503020204020204" pitchFamily="34" charset="-122"/>
              <a:ea typeface="微软雅黑" panose="020B0503020204020204" pitchFamily="34" charset="-122"/>
              <a:cs typeface="Arial" charset="0"/>
            </a:endParaRPr>
          </a:p>
        </p:txBody>
      </p:sp>
      <p:sp>
        <p:nvSpPr>
          <p:cNvPr id="7" name="AutoShape 91"/>
          <p:cNvSpPr>
            <a:spLocks noChangeArrowheads="1"/>
          </p:cNvSpPr>
          <p:nvPr/>
        </p:nvSpPr>
        <p:spPr bwMode="gray">
          <a:xfrm>
            <a:off x="4687380" y="1168400"/>
            <a:ext cx="4195362" cy="380992"/>
          </a:xfrm>
          <a:prstGeom prst="rect">
            <a:avLst/>
          </a:prstGeom>
          <a:gradFill rotWithShape="1">
            <a:gsLst>
              <a:gs pos="0">
                <a:srgbClr val="3F4E60"/>
              </a:gs>
              <a:gs pos="100000">
                <a:srgbClr val="5F7791"/>
              </a:gs>
            </a:gsLst>
            <a:lin ang="0" scaled="1"/>
          </a:gradFill>
          <a:ln w="25400" algn="ctr">
            <a:noFill/>
            <a:round/>
            <a:headEnd/>
            <a:tailEnd/>
          </a:ln>
          <a:effectLst/>
          <a:extLst/>
        </p:spPr>
        <p:txBody>
          <a:bodyPr lIns="0" tIns="43623" rIns="0" bIns="43623" anchor="ctr"/>
          <a:lstStyle/>
          <a:p>
            <a:pPr algn="ctr" defTabSz="873125">
              <a:lnSpc>
                <a:spcPct val="85000"/>
              </a:lnSpc>
              <a:spcBef>
                <a:spcPts val="300"/>
              </a:spcBef>
              <a:buClr>
                <a:schemeClr val="folHlink"/>
              </a:buClr>
              <a:buSzPct val="80000"/>
              <a:buFont typeface="Wingdings" pitchFamily="2" charset="2"/>
              <a:buNone/>
              <a:defRPr/>
            </a:pPr>
            <a:r>
              <a:rPr lang="zh-CN" altLang="en-US" sz="1600" b="1" dirty="0" smtClean="0">
                <a:solidFill>
                  <a:schemeClr val="bg1"/>
                </a:solidFill>
                <a:latin typeface="微软雅黑" panose="020B0503020204020204" pitchFamily="34" charset="-122"/>
                <a:ea typeface="微软雅黑" panose="020B0503020204020204" pitchFamily="34" charset="-122"/>
                <a:cs typeface="Arial" charset="0"/>
              </a:rPr>
              <a:t>补充不重叠的产品组合</a:t>
            </a:r>
            <a:endParaRPr lang="en-US" altLang="zh-CN" sz="1600" b="1" dirty="0">
              <a:solidFill>
                <a:schemeClr val="bg1"/>
              </a:solidFill>
              <a:latin typeface="微软雅黑" panose="020B0503020204020204" pitchFamily="34" charset="-122"/>
              <a:ea typeface="微软雅黑" panose="020B0503020204020204" pitchFamily="34" charset="-122"/>
              <a:cs typeface="Arial" charset="0"/>
            </a:endParaRPr>
          </a:p>
        </p:txBody>
      </p:sp>
      <p:sp>
        <p:nvSpPr>
          <p:cNvPr id="9" name="Down Arrow 8"/>
          <p:cNvSpPr/>
          <p:nvPr/>
        </p:nvSpPr>
        <p:spPr bwMode="gray">
          <a:xfrm rot="16200000">
            <a:off x="1581021" y="4991604"/>
            <a:ext cx="1645920" cy="143768"/>
          </a:xfrm>
          <a:prstGeom prst="downArrow">
            <a:avLst>
              <a:gd name="adj1" fmla="val 50000"/>
              <a:gd name="adj2" fmla="val 100000"/>
            </a:avLst>
          </a:prstGeom>
          <a:solidFill>
            <a:schemeClr val="accent6"/>
          </a:solidFill>
          <a:ln>
            <a:noFill/>
          </a:ln>
          <a:effectLst/>
        </p:spPr>
        <p:txBody>
          <a:bodyPr rot="10800000" vert="eaVert" wrap="none" lIns="45720" tIns="18288" rIns="45720" bIns="18288" anchor="ctr"/>
          <a:lstStyle/>
          <a:p>
            <a:endParaRPr lang="en-US" altLang="en-US">
              <a:solidFill>
                <a:schemeClr val="tx1"/>
              </a:solidFill>
            </a:endParaRPr>
          </a:p>
        </p:txBody>
      </p:sp>
      <p:sp>
        <p:nvSpPr>
          <p:cNvPr id="13" name="AutoShape 91"/>
          <p:cNvSpPr>
            <a:spLocks noChangeArrowheads="1"/>
          </p:cNvSpPr>
          <p:nvPr/>
        </p:nvSpPr>
        <p:spPr bwMode="gray">
          <a:xfrm>
            <a:off x="306299" y="3783189"/>
            <a:ext cx="2000245" cy="287901"/>
          </a:xfrm>
          <a:prstGeom prst="rect">
            <a:avLst/>
          </a:prstGeom>
          <a:solidFill>
            <a:srgbClr val="005398"/>
          </a:solidFill>
          <a:ln w="25400" algn="ctr">
            <a:noFill/>
            <a:round/>
            <a:headEnd/>
            <a:tailEnd/>
          </a:ln>
          <a:effectLst/>
          <a:extLst/>
        </p:spPr>
        <p:txBody>
          <a:bodyPr lIns="91440" tIns="43623" rIns="91440" bIns="43623" anchor="ctr"/>
          <a:lstStyle/>
          <a:p>
            <a:pPr algn="ctr" defTabSz="873125">
              <a:lnSpc>
                <a:spcPct val="85000"/>
              </a:lnSpc>
              <a:spcBef>
                <a:spcPts val="300"/>
              </a:spcBef>
              <a:buClr>
                <a:schemeClr val="folHlink"/>
              </a:buClr>
              <a:buSzPct val="80000"/>
              <a:buFont typeface="Wingdings" pitchFamily="2" charset="2"/>
              <a:buNone/>
              <a:defRPr/>
            </a:pPr>
            <a:r>
              <a:rPr lang="zh-CN" altLang="en-US" sz="1300" b="1" dirty="0" smtClean="0">
                <a:solidFill>
                  <a:schemeClr val="bg1"/>
                </a:solidFill>
                <a:latin typeface="微软雅黑" panose="020B0503020204020204" pitchFamily="34" charset="-122"/>
                <a:ea typeface="微软雅黑" panose="020B0503020204020204" pitchFamily="34" charset="-122"/>
                <a:cs typeface="Arial" charset="0"/>
              </a:rPr>
              <a:t>收购前</a:t>
            </a:r>
            <a:endParaRPr lang="en-US" altLang="zh-CN" sz="1300" b="1" dirty="0">
              <a:solidFill>
                <a:schemeClr val="bg1"/>
              </a:solidFill>
              <a:latin typeface="微软雅黑" panose="020B0503020204020204" pitchFamily="34" charset="-122"/>
              <a:ea typeface="微软雅黑" panose="020B0503020204020204" pitchFamily="34" charset="-122"/>
              <a:cs typeface="Arial" charset="0"/>
            </a:endParaRPr>
          </a:p>
        </p:txBody>
      </p:sp>
      <p:sp>
        <p:nvSpPr>
          <p:cNvPr id="15" name="AutoShape 91"/>
          <p:cNvSpPr>
            <a:spLocks noChangeArrowheads="1"/>
          </p:cNvSpPr>
          <p:nvPr/>
        </p:nvSpPr>
        <p:spPr bwMode="gray">
          <a:xfrm>
            <a:off x="2501417" y="3783189"/>
            <a:ext cx="2000245" cy="287901"/>
          </a:xfrm>
          <a:prstGeom prst="rect">
            <a:avLst/>
          </a:prstGeom>
          <a:solidFill>
            <a:srgbClr val="005398"/>
          </a:solidFill>
          <a:ln w="25400" algn="ctr">
            <a:noFill/>
            <a:round/>
            <a:headEnd/>
            <a:tailEnd/>
          </a:ln>
          <a:effectLst/>
          <a:extLst/>
        </p:spPr>
        <p:txBody>
          <a:bodyPr lIns="91440" tIns="43623" rIns="91440" bIns="43623" anchor="ctr"/>
          <a:lstStyle/>
          <a:p>
            <a:pPr algn="ctr" defTabSz="873125">
              <a:lnSpc>
                <a:spcPct val="85000"/>
              </a:lnSpc>
              <a:spcBef>
                <a:spcPts val="300"/>
              </a:spcBef>
              <a:buClr>
                <a:schemeClr val="folHlink"/>
              </a:buClr>
              <a:buSzPct val="80000"/>
              <a:buFont typeface="Wingdings" pitchFamily="2" charset="2"/>
              <a:buNone/>
              <a:defRPr/>
            </a:pPr>
            <a:r>
              <a:rPr lang="zh-CN" altLang="en-US" sz="1300" b="1" dirty="0" smtClean="0">
                <a:solidFill>
                  <a:schemeClr val="bg1"/>
                </a:solidFill>
                <a:latin typeface="微软雅黑" panose="020B0503020204020204" pitchFamily="34" charset="-122"/>
                <a:ea typeface="微软雅黑" panose="020B0503020204020204" pitchFamily="34" charset="-122"/>
                <a:cs typeface="Arial" charset="0"/>
              </a:rPr>
              <a:t>收购后</a:t>
            </a:r>
            <a:endParaRPr lang="en-US" altLang="zh-CN" sz="1300" b="1" dirty="0">
              <a:solidFill>
                <a:schemeClr val="bg1"/>
              </a:solidFill>
              <a:latin typeface="微软雅黑" panose="020B0503020204020204" pitchFamily="34" charset="-122"/>
              <a:ea typeface="微软雅黑" panose="020B0503020204020204" pitchFamily="34" charset="-122"/>
              <a:cs typeface="Arial" charset="0"/>
            </a:endParaRPr>
          </a:p>
        </p:txBody>
      </p:sp>
      <p:sp>
        <p:nvSpPr>
          <p:cNvPr id="22" name="TextBox 21"/>
          <p:cNvSpPr txBox="1"/>
          <p:nvPr/>
        </p:nvSpPr>
        <p:spPr>
          <a:xfrm>
            <a:off x="5055266" y="2611965"/>
            <a:ext cx="1454559" cy="646331"/>
          </a:xfrm>
          <a:prstGeom prst="rect">
            <a:avLst/>
          </a:prstGeom>
          <a:noFill/>
        </p:spPr>
        <p:txBody>
          <a:bodyPr wrap="square" lIns="0" rIns="0" rtlCol="0" anchor="t" anchorCtr="0">
            <a:spAutoFit/>
          </a:bodyPr>
          <a:lstStyle/>
          <a:p>
            <a:pPr algn="ctr"/>
            <a:r>
              <a:rPr lang="zh-CN" altLang="en-US" sz="1200" i="1" dirty="0" smtClean="0"/>
              <a:t>介入心脏病产品，脊柱产品，</a:t>
            </a:r>
            <a:r>
              <a:rPr lang="en-US" sz="1200" i="1" dirty="0" smtClean="0"/>
              <a:t> </a:t>
            </a:r>
            <a:r>
              <a:rPr lang="zh-CN" altLang="en-US" sz="1200" i="1" dirty="0" smtClean="0"/>
              <a:t>创伤产品，</a:t>
            </a:r>
            <a:r>
              <a:rPr lang="zh-CN" altLang="en-US" sz="1200" i="1" dirty="0"/>
              <a:t>电</a:t>
            </a:r>
            <a:r>
              <a:rPr lang="zh-CN" altLang="en-US" sz="1200" i="1" dirty="0" smtClean="0"/>
              <a:t>生理产品</a:t>
            </a:r>
            <a:endParaRPr lang="en-US" sz="1200" i="1" dirty="0"/>
          </a:p>
        </p:txBody>
      </p:sp>
      <p:sp>
        <p:nvSpPr>
          <p:cNvPr id="23" name="TextBox 22"/>
          <p:cNvSpPr txBox="1"/>
          <p:nvPr/>
        </p:nvSpPr>
        <p:spPr>
          <a:xfrm>
            <a:off x="7130250" y="2650065"/>
            <a:ext cx="1454559" cy="276999"/>
          </a:xfrm>
          <a:prstGeom prst="rect">
            <a:avLst/>
          </a:prstGeom>
          <a:noFill/>
        </p:spPr>
        <p:txBody>
          <a:bodyPr wrap="square" lIns="0" rIns="0" rtlCol="0" anchor="t" anchorCtr="0">
            <a:spAutoFit/>
          </a:bodyPr>
          <a:lstStyle/>
          <a:p>
            <a:pPr algn="ctr"/>
            <a:r>
              <a:rPr lang="zh-CN" altLang="en-US" sz="1200" i="1" dirty="0" smtClean="0"/>
              <a:t>骨科重建类产品</a:t>
            </a:r>
            <a:endParaRPr lang="en-US" sz="1200" i="1" dirty="0"/>
          </a:p>
        </p:txBody>
      </p:sp>
      <p:sp>
        <p:nvSpPr>
          <p:cNvPr id="25" name="Oval 24"/>
          <p:cNvSpPr/>
          <p:nvPr/>
        </p:nvSpPr>
        <p:spPr>
          <a:xfrm>
            <a:off x="4807718" y="1693328"/>
            <a:ext cx="1941342" cy="4297680"/>
          </a:xfrm>
          <a:prstGeom prst="ellipse">
            <a:avLst/>
          </a:prstGeom>
          <a:noFill/>
          <a:ln>
            <a:solidFill>
              <a:srgbClr val="0053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881401" y="1694085"/>
            <a:ext cx="1941342" cy="4297680"/>
          </a:xfrm>
          <a:prstGeom prst="ellipse">
            <a:avLst/>
          </a:prstGeom>
          <a:noFill/>
          <a:ln>
            <a:solidFill>
              <a:srgbClr val="7894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060" name="Picture 4" descr="http://ryortho.com/wp-content/uploads/2013/07/Chinese_LEAD_MicroPort_WEB.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8820" y="2322335"/>
            <a:ext cx="1190022" cy="292278"/>
          </a:xfrm>
          <a:prstGeom prst="rect">
            <a:avLst/>
          </a:prstGeom>
          <a:noFill/>
        </p:spPr>
      </p:pic>
      <p:sp>
        <p:nvSpPr>
          <p:cNvPr id="28" name="TextBox 27"/>
          <p:cNvSpPr txBox="1"/>
          <p:nvPr/>
        </p:nvSpPr>
        <p:spPr>
          <a:xfrm>
            <a:off x="7284995" y="2314159"/>
            <a:ext cx="1145070" cy="307777"/>
          </a:xfrm>
          <a:prstGeom prst="rect">
            <a:avLst/>
          </a:prstGeom>
          <a:noFill/>
        </p:spPr>
        <p:txBody>
          <a:bodyPr wrap="square" lIns="0" rIns="0" rtlCol="0" anchor="t" anchorCtr="0">
            <a:spAutoFit/>
          </a:bodyPr>
          <a:lstStyle/>
          <a:p>
            <a:pPr algn="ctr"/>
            <a:r>
              <a:rPr lang="zh-CN" altLang="en-US" sz="1400" b="1" dirty="0">
                <a:latin typeface="+mj-ea"/>
                <a:ea typeface="+mj-ea"/>
              </a:rPr>
              <a:t>髋</a:t>
            </a:r>
            <a:r>
              <a:rPr lang="en-US" sz="1400" b="1" dirty="0" smtClean="0">
                <a:latin typeface="+mj-ea"/>
                <a:ea typeface="+mj-ea"/>
              </a:rPr>
              <a:t>/</a:t>
            </a:r>
            <a:r>
              <a:rPr lang="zh-CN" altLang="en-US" sz="1400" b="1" dirty="0" smtClean="0">
                <a:latin typeface="+mj-ea"/>
                <a:ea typeface="+mj-ea"/>
              </a:rPr>
              <a:t>膝关节</a:t>
            </a:r>
            <a:endParaRPr lang="en-US" sz="1400" b="1" dirty="0">
              <a:latin typeface="+mj-ea"/>
              <a:ea typeface="+mj-ea"/>
            </a:endParaRPr>
          </a:p>
        </p:txBody>
      </p:sp>
      <p:pic>
        <p:nvPicPr>
          <p:cNvPr id="30" name="Picture 8" descr="card_pic_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0504" y="3478627"/>
            <a:ext cx="844062" cy="564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89735" y="3450052"/>
            <a:ext cx="844062" cy="62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图片 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bwMode="auto">
          <a:xfrm>
            <a:off x="5144600" y="4061447"/>
            <a:ext cx="1266092" cy="82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77" descr="2_副本"/>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89765" y="4798665"/>
            <a:ext cx="491178" cy="7359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4" name="Picture 79" descr="胰岛素注射笔ID1-02+_副本_副本"/>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42489" y="4812381"/>
            <a:ext cx="422031" cy="8013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5" name="Picture 9" descr="Faded-PATH"/>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830023">
            <a:off x="7875046" y="3219902"/>
            <a:ext cx="844062" cy="618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1" descr="ConserveTotal"/>
          <p:cNvPicPr>
            <a:picLocks noGrp="1"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90388" y="3848126"/>
            <a:ext cx="506437" cy="50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2" descr="modularnecks"/>
          <p:cNvPicPr>
            <a:picLocks noGrp="1"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46377" y="5065120"/>
            <a:ext cx="422031" cy="689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0" descr="Profemur-Stem-Family2-200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93158" y="4468159"/>
            <a:ext cx="1097280" cy="48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1" descr="2-femur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41905" y="3895502"/>
            <a:ext cx="928468" cy="43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1612" y="3113521"/>
            <a:ext cx="695780" cy="685800"/>
          </a:xfrm>
          <a:prstGeom prst="rect">
            <a:avLst/>
          </a:prstGeom>
          <a:noFill/>
          <a:ln w="9525">
            <a:noFill/>
            <a:miter lim="800000"/>
            <a:headEnd/>
            <a:tailEnd/>
          </a:ln>
        </p:spPr>
      </p:pic>
      <p:sp>
        <p:nvSpPr>
          <p:cNvPr id="41" name="AutoShape 11"/>
          <p:cNvSpPr>
            <a:spLocks noChangeArrowheads="1"/>
          </p:cNvSpPr>
          <p:nvPr/>
        </p:nvSpPr>
        <p:spPr bwMode="gray">
          <a:xfrm>
            <a:off x="306299" y="6187644"/>
            <a:ext cx="8575665" cy="320040"/>
          </a:xfrm>
          <a:prstGeom prst="rect">
            <a:avLst/>
          </a:prstGeom>
          <a:solidFill>
            <a:srgbClr val="DBDBDB"/>
          </a:solidFill>
          <a:ln w="25400" algn="ctr">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74320" tIns="64800" rIns="46800" bIns="64800" anchor="ctr"/>
          <a:lstStyle/>
          <a:p>
            <a:pPr algn="ctr" defTabSz="728663">
              <a:buClr>
                <a:schemeClr val="bg1"/>
              </a:buClr>
              <a:tabLst>
                <a:tab pos="4286250" algn="l"/>
              </a:tabLst>
            </a:pPr>
            <a:r>
              <a:rPr lang="en-US" altLang="en-US" sz="1500" b="1" i="1" dirty="0" smtClean="0">
                <a:solidFill>
                  <a:srgbClr val="000000"/>
                </a:solidFill>
                <a:ea typeface="宋体" charset="-122"/>
              </a:rPr>
              <a:t>W</a:t>
            </a:r>
            <a:r>
              <a:rPr lang="en-US" altLang="zh-CN" sz="1500" b="1" i="1" dirty="0" smtClean="0">
                <a:solidFill>
                  <a:srgbClr val="000000"/>
                </a:solidFill>
                <a:ea typeface="宋体" charset="-122"/>
              </a:rPr>
              <a:t>right</a:t>
            </a:r>
            <a:r>
              <a:rPr lang="zh-CN" altLang="en-US" sz="1500" b="1" i="1" dirty="0" smtClean="0">
                <a:solidFill>
                  <a:srgbClr val="000000"/>
                </a:solidFill>
                <a:ea typeface="宋体" charset="-122"/>
              </a:rPr>
              <a:t>骨科业务深刻地多样化了微创的产品供应和收入</a:t>
            </a:r>
            <a:r>
              <a:rPr lang="zh-CN" altLang="en-US" sz="1500" b="1" i="1" dirty="0" smtClean="0">
                <a:solidFill>
                  <a:srgbClr val="000000"/>
                </a:solidFill>
                <a:ea typeface="宋体" charset="-122"/>
              </a:rPr>
              <a:t>来源</a:t>
            </a:r>
            <a:endParaRPr lang="en-US" altLang="en-US" sz="1500" b="1" i="1" dirty="0" smtClean="0">
              <a:solidFill>
                <a:srgbClr val="000000"/>
              </a:solidFill>
              <a:ea typeface="宋体" charset="-122"/>
            </a:endParaRPr>
          </a:p>
        </p:txBody>
      </p:sp>
    </p:spTree>
    <p:extLst>
      <p:ext uri="{BB962C8B-B14F-4D97-AF65-F5344CB8AC3E}">
        <p14:creationId xmlns:p14="http://schemas.microsoft.com/office/powerpoint/2010/main" val="3920669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6902896" y="6138863"/>
            <a:ext cx="2133600" cy="365125"/>
          </a:xfrm>
        </p:spPr>
        <p:txBody>
          <a:bodyPr/>
          <a:lstStyle/>
          <a:p>
            <a:fld id="{916BAF2F-20AB-46FF-A3BA-9BE697E58B1D}" type="slidenum">
              <a:rPr lang="zh-CN" altLang="en-US" smtClean="0">
                <a:solidFill>
                  <a:prstClr val="black">
                    <a:tint val="75000"/>
                  </a:prstClr>
                </a:solidFill>
              </a:rPr>
              <a:pPr/>
              <a:t>7</a:t>
            </a:fld>
            <a:endParaRPr lang="zh-CN" altLang="en-US">
              <a:solidFill>
                <a:prstClr val="black">
                  <a:tint val="75000"/>
                </a:prstClr>
              </a:solidFill>
            </a:endParaRPr>
          </a:p>
        </p:txBody>
      </p:sp>
      <p:sp>
        <p:nvSpPr>
          <p:cNvPr id="3" name="文本占位符 2"/>
          <p:cNvSpPr>
            <a:spLocks noGrp="1"/>
          </p:cNvSpPr>
          <p:nvPr>
            <p:ph type="body" sz="quarter" idx="13"/>
          </p:nvPr>
        </p:nvSpPr>
        <p:spPr>
          <a:xfrm>
            <a:off x="35496" y="260648"/>
            <a:ext cx="6984776" cy="503237"/>
          </a:xfrm>
        </p:spPr>
        <p:txBody>
          <a:bodyPr/>
          <a:lstStyle/>
          <a:p>
            <a:r>
              <a:rPr lang="zh-CN" altLang="en-US" dirty="0" smtClean="0">
                <a:latin typeface="+mj-ea"/>
                <a:ea typeface="+mj-ea"/>
              </a:rPr>
              <a:t>创新引领未来</a:t>
            </a:r>
            <a:endParaRPr lang="zh-CN" altLang="en-US" dirty="0">
              <a:latin typeface="+mj-ea"/>
              <a:ea typeface="+mj-ea"/>
            </a:endParaRPr>
          </a:p>
        </p:txBody>
      </p:sp>
      <p:sp>
        <p:nvSpPr>
          <p:cNvPr id="6" name="Line 12"/>
          <p:cNvSpPr>
            <a:spLocks noChangeShapeType="1"/>
          </p:cNvSpPr>
          <p:nvPr/>
        </p:nvSpPr>
        <p:spPr bwMode="auto">
          <a:xfrm flipH="1">
            <a:off x="5023517" y="1213867"/>
            <a:ext cx="0" cy="764668"/>
          </a:xfrm>
          <a:prstGeom prst="line">
            <a:avLst/>
          </a:prstGeom>
          <a:noFill/>
          <a:ln w="349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12"/>
          <p:cNvSpPr>
            <a:spLocks noChangeShapeType="1"/>
          </p:cNvSpPr>
          <p:nvPr/>
        </p:nvSpPr>
        <p:spPr bwMode="auto">
          <a:xfrm flipH="1">
            <a:off x="3728117" y="1213867"/>
            <a:ext cx="0" cy="764668"/>
          </a:xfrm>
          <a:prstGeom prst="line">
            <a:avLst/>
          </a:prstGeom>
          <a:noFill/>
          <a:ln w="349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12"/>
          <p:cNvSpPr>
            <a:spLocks noChangeShapeType="1"/>
          </p:cNvSpPr>
          <p:nvPr/>
        </p:nvSpPr>
        <p:spPr bwMode="auto">
          <a:xfrm flipH="1">
            <a:off x="918242" y="1269429"/>
            <a:ext cx="1" cy="540038"/>
          </a:xfrm>
          <a:prstGeom prst="line">
            <a:avLst/>
          </a:prstGeom>
          <a:noFill/>
          <a:ln w="349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12"/>
          <p:cNvSpPr>
            <a:spLocks noChangeShapeType="1"/>
          </p:cNvSpPr>
          <p:nvPr/>
        </p:nvSpPr>
        <p:spPr bwMode="auto">
          <a:xfrm flipH="1">
            <a:off x="2423193" y="1213868"/>
            <a:ext cx="9525" cy="769431"/>
          </a:xfrm>
          <a:prstGeom prst="line">
            <a:avLst/>
          </a:prstGeom>
          <a:noFill/>
          <a:ln w="349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34"/>
          <p:cNvSpPr>
            <a:spLocks noChangeShapeType="1"/>
          </p:cNvSpPr>
          <p:nvPr/>
        </p:nvSpPr>
        <p:spPr bwMode="auto">
          <a:xfrm>
            <a:off x="6317332" y="1269429"/>
            <a:ext cx="1587" cy="598774"/>
          </a:xfrm>
          <a:prstGeom prst="line">
            <a:avLst/>
          </a:prstGeom>
          <a:noFill/>
          <a:ln w="349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34"/>
          <p:cNvSpPr>
            <a:spLocks noChangeShapeType="1"/>
          </p:cNvSpPr>
          <p:nvPr/>
        </p:nvSpPr>
        <p:spPr bwMode="auto">
          <a:xfrm>
            <a:off x="7690518" y="1269429"/>
            <a:ext cx="0" cy="626556"/>
          </a:xfrm>
          <a:prstGeom prst="line">
            <a:avLst/>
          </a:prstGeom>
          <a:noFill/>
          <a:ln w="349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AutoShape 6"/>
          <p:cNvSpPr>
            <a:spLocks noChangeArrowheads="1"/>
          </p:cNvSpPr>
          <p:nvPr/>
        </p:nvSpPr>
        <p:spPr bwMode="auto">
          <a:xfrm>
            <a:off x="289593" y="1137668"/>
            <a:ext cx="8643938" cy="304799"/>
          </a:xfrm>
          <a:prstGeom prst="rightArrow">
            <a:avLst>
              <a:gd name="adj1" fmla="val 50000"/>
              <a:gd name="adj2" fmla="val 567188"/>
            </a:avLst>
          </a:prstGeom>
          <a:solidFill>
            <a:schemeClr val="accent4"/>
          </a:solidFill>
          <a:ln w="9525">
            <a:noFill/>
            <a:miter lim="800000"/>
            <a:headEnd/>
            <a:tailEnd/>
          </a:ln>
          <a:effectLst/>
          <a:scene3d>
            <a:camera prst="orthographicFront"/>
            <a:lightRig rig="threePt" dir="t"/>
          </a:scene3d>
          <a:sp3d>
            <a:bevelT w="165100" prst="coolSlant"/>
          </a:sp3d>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p:txBody>
      </p:sp>
      <p:pic>
        <p:nvPicPr>
          <p:cNvPr id="13" name="Picture 9" descr="Faded-PA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30023">
            <a:off x="7078878" y="1525406"/>
            <a:ext cx="1094248" cy="7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descr="ConserveTotal"/>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118" y="1413123"/>
            <a:ext cx="722313"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descr="modularnecks"/>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5868" y="1403252"/>
            <a:ext cx="57785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 descr="BFH-Head2"/>
          <p:cNvPicPr>
            <a:picLocks noGrp="1"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2518" y="1416828"/>
            <a:ext cx="6096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0" descr="Profemur-Stem-Family2-200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6460" y="1452130"/>
            <a:ext cx="1305347" cy="53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79"/>
          <p:cNvGrpSpPr>
            <a:grpSpLocks/>
          </p:cNvGrpSpPr>
          <p:nvPr/>
        </p:nvGrpSpPr>
        <p:grpSpPr bwMode="auto">
          <a:xfrm>
            <a:off x="908718" y="2123330"/>
            <a:ext cx="6935788" cy="684138"/>
            <a:chOff x="990600" y="1554432"/>
            <a:chExt cx="6935788" cy="1649144"/>
          </a:xfrm>
        </p:grpSpPr>
        <p:sp>
          <p:nvSpPr>
            <p:cNvPr id="19" name="Line 12"/>
            <p:cNvSpPr>
              <a:spLocks noChangeShapeType="1"/>
            </p:cNvSpPr>
            <p:nvPr/>
          </p:nvSpPr>
          <p:spPr bwMode="auto">
            <a:xfrm flipH="1">
              <a:off x="5257800" y="1554432"/>
              <a:ext cx="9525" cy="1562961"/>
            </a:xfrm>
            <a:prstGeom prst="line">
              <a:avLst/>
            </a:prstGeom>
            <a:noFill/>
            <a:ln w="349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2"/>
            <p:cNvSpPr>
              <a:spLocks noChangeShapeType="1"/>
            </p:cNvSpPr>
            <p:nvPr/>
          </p:nvSpPr>
          <p:spPr bwMode="auto">
            <a:xfrm flipH="1">
              <a:off x="3724275" y="1554432"/>
              <a:ext cx="9525" cy="1562961"/>
            </a:xfrm>
            <a:prstGeom prst="line">
              <a:avLst/>
            </a:prstGeom>
            <a:noFill/>
            <a:ln w="349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2"/>
            <p:cNvSpPr>
              <a:spLocks noChangeShapeType="1"/>
            </p:cNvSpPr>
            <p:nvPr/>
          </p:nvSpPr>
          <p:spPr bwMode="auto">
            <a:xfrm flipH="1">
              <a:off x="990600" y="1602057"/>
              <a:ext cx="9525" cy="1562961"/>
            </a:xfrm>
            <a:prstGeom prst="line">
              <a:avLst/>
            </a:prstGeom>
            <a:noFill/>
            <a:ln w="349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2"/>
            <p:cNvSpPr>
              <a:spLocks noChangeShapeType="1"/>
            </p:cNvSpPr>
            <p:nvPr/>
          </p:nvSpPr>
          <p:spPr bwMode="auto">
            <a:xfrm flipH="1">
              <a:off x="2505075" y="1554432"/>
              <a:ext cx="9525" cy="1562961"/>
            </a:xfrm>
            <a:prstGeom prst="line">
              <a:avLst/>
            </a:prstGeom>
            <a:noFill/>
            <a:ln w="349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34"/>
            <p:cNvSpPr>
              <a:spLocks noChangeShapeType="1"/>
            </p:cNvSpPr>
            <p:nvPr/>
          </p:nvSpPr>
          <p:spPr bwMode="auto">
            <a:xfrm>
              <a:off x="6704012" y="1624547"/>
              <a:ext cx="1588" cy="1579029"/>
            </a:xfrm>
            <a:prstGeom prst="line">
              <a:avLst/>
            </a:prstGeom>
            <a:noFill/>
            <a:ln w="349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34"/>
            <p:cNvSpPr>
              <a:spLocks noChangeShapeType="1"/>
            </p:cNvSpPr>
            <p:nvPr/>
          </p:nvSpPr>
          <p:spPr bwMode="auto">
            <a:xfrm>
              <a:off x="7924800" y="1600200"/>
              <a:ext cx="1588" cy="1579029"/>
            </a:xfrm>
            <a:prstGeom prst="line">
              <a:avLst/>
            </a:prstGeom>
            <a:noFill/>
            <a:ln w="34925">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25" name="Picture 2" descr="Pol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7924" y="2565252"/>
            <a:ext cx="701834" cy="60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4"/>
          <p:cNvSpPr txBox="1">
            <a:spLocks noChangeArrowheads="1"/>
          </p:cNvSpPr>
          <p:nvPr/>
        </p:nvSpPr>
        <p:spPr bwMode="auto">
          <a:xfrm>
            <a:off x="7233318" y="3293716"/>
            <a:ext cx="1449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000"/>
              <a:t>BIOFOAM</a:t>
            </a:r>
            <a:r>
              <a:rPr lang="en-US" sz="1000" baseline="30000">
                <a:cs typeface="Arial" pitchFamily="34" charset="0"/>
              </a:rPr>
              <a:t>®</a:t>
            </a:r>
            <a:r>
              <a:rPr lang="en-US" sz="1000"/>
              <a:t/>
            </a:r>
            <a:br>
              <a:rPr lang="en-US" sz="1000"/>
            </a:br>
            <a:r>
              <a:rPr lang="en-US" sz="1000"/>
              <a:t>Cancellous Titanium</a:t>
            </a:r>
          </a:p>
        </p:txBody>
      </p:sp>
      <p:sp>
        <p:nvSpPr>
          <p:cNvPr id="27" name="Text Box 6"/>
          <p:cNvSpPr txBox="1">
            <a:spLocks noChangeArrowheads="1"/>
          </p:cNvSpPr>
          <p:nvPr/>
        </p:nvSpPr>
        <p:spPr bwMode="auto">
          <a:xfrm>
            <a:off x="3282032" y="3141316"/>
            <a:ext cx="1411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000"/>
              <a:t>ODYSSEY</a:t>
            </a:r>
            <a:r>
              <a:rPr lang="en-US" sz="1000" baseline="30000"/>
              <a:t>®</a:t>
            </a:r>
            <a:r>
              <a:rPr lang="en-US" sz="1000"/>
              <a:t> </a:t>
            </a:r>
            <a:br>
              <a:rPr lang="en-US" sz="1000"/>
            </a:br>
            <a:r>
              <a:rPr lang="en-US" sz="1000"/>
              <a:t>MIS Distal Cut First</a:t>
            </a:r>
            <a:br>
              <a:rPr lang="en-US" sz="1000"/>
            </a:br>
            <a:r>
              <a:rPr lang="en-US" sz="1000"/>
              <a:t>Instrumentation</a:t>
            </a:r>
          </a:p>
        </p:txBody>
      </p:sp>
      <p:pic>
        <p:nvPicPr>
          <p:cNvPr id="28" name="Picture 9" descr="BioFoamTB1"/>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38118" y="2770187"/>
            <a:ext cx="83820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14"/>
          <p:cNvSpPr txBox="1">
            <a:spLocks noChangeArrowheads="1"/>
          </p:cNvSpPr>
          <p:nvPr/>
        </p:nvSpPr>
        <p:spPr bwMode="auto">
          <a:xfrm>
            <a:off x="222919" y="3293716"/>
            <a:ext cx="154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000" dirty="0"/>
              <a:t>ADVANCE</a:t>
            </a:r>
            <a:r>
              <a:rPr lang="en-US" sz="1000" baseline="30000" dirty="0">
                <a:cs typeface="Arial" pitchFamily="34" charset="0"/>
              </a:rPr>
              <a:t>®</a:t>
            </a:r>
            <a:r>
              <a:rPr lang="en-US" sz="1000" dirty="0"/>
              <a:t/>
            </a:r>
            <a:br>
              <a:rPr lang="en-US" sz="1000" dirty="0"/>
            </a:br>
            <a:r>
              <a:rPr lang="en-US" sz="1000" dirty="0"/>
              <a:t>Double High Poly</a:t>
            </a:r>
          </a:p>
        </p:txBody>
      </p:sp>
      <p:pic>
        <p:nvPicPr>
          <p:cNvPr id="30" name="Picture 15" descr="penguin_stylus_lar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21731" y="2651126"/>
            <a:ext cx="56356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6" descr="femoral_block_prin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56719" y="2741614"/>
            <a:ext cx="4683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18"/>
          <p:cNvSpPr txBox="1">
            <a:spLocks noChangeArrowheads="1"/>
          </p:cNvSpPr>
          <p:nvPr/>
        </p:nvSpPr>
        <p:spPr bwMode="auto">
          <a:xfrm>
            <a:off x="1783431" y="3141316"/>
            <a:ext cx="1411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000" dirty="0"/>
              <a:t>FPV</a:t>
            </a:r>
            <a:r>
              <a:rPr lang="en-US" sz="1000" baseline="30000" dirty="0"/>
              <a:t>®</a:t>
            </a:r>
            <a:r>
              <a:rPr lang="en-US" sz="1000" dirty="0"/>
              <a:t> </a:t>
            </a:r>
            <a:br>
              <a:rPr lang="en-US" sz="1000" dirty="0"/>
            </a:br>
            <a:r>
              <a:rPr lang="en-US" sz="1000" dirty="0" err="1"/>
              <a:t>Patellofemoral</a:t>
            </a:r>
            <a:r>
              <a:rPr lang="en-US" sz="1000" dirty="0"/>
              <a:t/>
            </a:r>
            <a:br>
              <a:rPr lang="en-US" sz="1000" dirty="0"/>
            </a:br>
            <a:r>
              <a:rPr lang="en-US" sz="1000" dirty="0"/>
              <a:t>Replacement</a:t>
            </a:r>
          </a:p>
        </p:txBody>
      </p:sp>
      <p:pic>
        <p:nvPicPr>
          <p:cNvPr id="33" name="Picture 19" descr="patellofemoral"/>
          <p:cNvPicPr>
            <a:picLocks noGrp="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69194" y="2637258"/>
            <a:ext cx="5810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0" descr="LINK-SLED-UniKnee"/>
          <p:cNvPicPr>
            <a:picLocks noGrp="1"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53844" y="2682876"/>
            <a:ext cx="7207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21"/>
          <p:cNvSpPr txBox="1">
            <a:spLocks noChangeArrowheads="1"/>
          </p:cNvSpPr>
          <p:nvPr/>
        </p:nvSpPr>
        <p:spPr bwMode="auto">
          <a:xfrm>
            <a:off x="6014118" y="3293716"/>
            <a:ext cx="1411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000"/>
              <a:t>LINK</a:t>
            </a:r>
            <a:r>
              <a:rPr lang="en-US" sz="1000" baseline="30000"/>
              <a:t>®</a:t>
            </a:r>
            <a:r>
              <a:rPr lang="en-US" sz="1000"/>
              <a:t> </a:t>
            </a:r>
            <a:br>
              <a:rPr lang="en-US" sz="1000"/>
            </a:br>
            <a:r>
              <a:rPr lang="en-US" sz="1000"/>
              <a:t>SLED Uni Knee</a:t>
            </a:r>
          </a:p>
        </p:txBody>
      </p:sp>
      <p:sp>
        <p:nvSpPr>
          <p:cNvPr id="36" name="Text Box 14"/>
          <p:cNvSpPr txBox="1">
            <a:spLocks noChangeArrowheads="1"/>
          </p:cNvSpPr>
          <p:nvPr/>
        </p:nvSpPr>
        <p:spPr bwMode="auto">
          <a:xfrm>
            <a:off x="4669507" y="3290539"/>
            <a:ext cx="154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000"/>
              <a:t>ADVANCE STATURE</a:t>
            </a:r>
            <a:r>
              <a:rPr lang="en-US" sz="1000" baseline="30000">
                <a:cs typeface="Arial" pitchFamily="34" charset="0"/>
              </a:rPr>
              <a:t>®</a:t>
            </a:r>
            <a:r>
              <a:rPr lang="en-US" sz="1000"/>
              <a:t/>
            </a:r>
            <a:br>
              <a:rPr lang="en-US" sz="1000"/>
            </a:br>
            <a:r>
              <a:rPr lang="en-US" sz="1000"/>
              <a:t>Femoral Components</a:t>
            </a:r>
          </a:p>
        </p:txBody>
      </p:sp>
      <p:pic>
        <p:nvPicPr>
          <p:cNvPr id="37" name="Picture 11" descr="2-femur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94918" y="2670176"/>
            <a:ext cx="11445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12"/>
          <p:cNvSpPr txBox="1">
            <a:spLocks noChangeArrowheads="1"/>
          </p:cNvSpPr>
          <p:nvPr/>
        </p:nvSpPr>
        <p:spPr bwMode="auto">
          <a:xfrm>
            <a:off x="4566319" y="3141438"/>
            <a:ext cx="884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800" i="1" dirty="0"/>
              <a:t>Narrow femur</a:t>
            </a:r>
          </a:p>
        </p:txBody>
      </p:sp>
      <p:sp>
        <p:nvSpPr>
          <p:cNvPr id="39" name="Text Box 13"/>
          <p:cNvSpPr txBox="1">
            <a:spLocks noChangeArrowheads="1"/>
          </p:cNvSpPr>
          <p:nvPr/>
        </p:nvSpPr>
        <p:spPr bwMode="auto">
          <a:xfrm>
            <a:off x="5328319" y="3141314"/>
            <a:ext cx="884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800" i="1" dirty="0"/>
              <a:t>Normal femur</a:t>
            </a:r>
          </a:p>
        </p:txBody>
      </p:sp>
      <p:pic>
        <p:nvPicPr>
          <p:cNvPr id="40" name="Picture 10" descr="SUPERCAP-_concept"/>
          <p:cNvPicPr>
            <a:picLocks noGrp="1"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9454516">
            <a:off x="5723818" y="1240552"/>
            <a:ext cx="898391" cy="795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 Box 19"/>
          <p:cNvSpPr txBox="1">
            <a:spLocks noChangeArrowheads="1"/>
          </p:cNvSpPr>
          <p:nvPr/>
        </p:nvSpPr>
        <p:spPr bwMode="auto">
          <a:xfrm>
            <a:off x="2966118" y="2051322"/>
            <a:ext cx="1524000" cy="553998"/>
          </a:xfrm>
          <a:prstGeom prst="rect">
            <a:avLst/>
          </a:prstGeom>
          <a:solidFill>
            <a:schemeClr val="bg1"/>
          </a:solid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000" dirty="0"/>
              <a:t>CONSERVE</a:t>
            </a:r>
            <a:r>
              <a:rPr lang="en-US" sz="1000" i="1" baseline="52000" dirty="0"/>
              <a:t>®</a:t>
            </a:r>
            <a:r>
              <a:rPr lang="en-US" sz="1000" dirty="0"/>
              <a:t> Total</a:t>
            </a:r>
            <a:br>
              <a:rPr lang="en-US" sz="1000" dirty="0"/>
            </a:br>
            <a:r>
              <a:rPr lang="en-US" sz="1000" dirty="0"/>
              <a:t>with BFH</a:t>
            </a:r>
            <a:r>
              <a:rPr lang="en-US" sz="1000" i="1" baseline="30000" dirty="0"/>
              <a:t>®</a:t>
            </a:r>
            <a:r>
              <a:rPr lang="en-US" sz="1000" dirty="0"/>
              <a:t> Technology Hip </a:t>
            </a:r>
            <a:r>
              <a:rPr lang="en-US" sz="1000" dirty="0" smtClean="0"/>
              <a:t>System</a:t>
            </a:r>
            <a:endParaRPr lang="en-US" sz="1000" i="1" dirty="0"/>
          </a:p>
        </p:txBody>
      </p:sp>
      <p:sp>
        <p:nvSpPr>
          <p:cNvPr id="42" name="Text Box 4"/>
          <p:cNvSpPr txBox="1">
            <a:spLocks noChangeArrowheads="1"/>
          </p:cNvSpPr>
          <p:nvPr/>
        </p:nvSpPr>
        <p:spPr bwMode="auto">
          <a:xfrm>
            <a:off x="7004718" y="2051323"/>
            <a:ext cx="1524000" cy="553998"/>
          </a:xfrm>
          <a:prstGeom prst="rect">
            <a:avLst/>
          </a:prstGeom>
          <a:solidFill>
            <a:schemeClr val="bg1"/>
          </a:solid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000" dirty="0"/>
              <a:t>PATH</a:t>
            </a:r>
            <a:r>
              <a:rPr lang="en-US" sz="1000" baseline="30000" dirty="0">
                <a:cs typeface="Arial" pitchFamily="34" charset="0"/>
              </a:rPr>
              <a:t>®</a:t>
            </a:r>
            <a:r>
              <a:rPr lang="en-US" sz="1000" dirty="0"/>
              <a:t/>
            </a:r>
            <a:br>
              <a:rPr lang="en-US" sz="1000" dirty="0"/>
            </a:br>
            <a:r>
              <a:rPr lang="en-US" sz="1000" dirty="0"/>
              <a:t>Fast Recovery Technique</a:t>
            </a:r>
          </a:p>
        </p:txBody>
      </p:sp>
      <p:sp>
        <p:nvSpPr>
          <p:cNvPr id="43" name="Text Box 14"/>
          <p:cNvSpPr txBox="1">
            <a:spLocks noChangeArrowheads="1"/>
          </p:cNvSpPr>
          <p:nvPr/>
        </p:nvSpPr>
        <p:spPr bwMode="auto">
          <a:xfrm>
            <a:off x="5533107" y="2051324"/>
            <a:ext cx="1549400" cy="554037"/>
          </a:xfrm>
          <a:prstGeom prst="rect">
            <a:avLst/>
          </a:prstGeom>
          <a:solidFill>
            <a:schemeClr val="bg1"/>
          </a:solid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000"/>
              <a:t>SUPERCAP</a:t>
            </a:r>
            <a:r>
              <a:rPr lang="en-US" sz="1000" baseline="30000">
                <a:cs typeface="Arial" pitchFamily="34" charset="0"/>
              </a:rPr>
              <a:t>®</a:t>
            </a:r>
            <a:r>
              <a:rPr lang="en-US" sz="1000"/>
              <a:t/>
            </a:r>
            <a:br>
              <a:rPr lang="en-US" sz="1000"/>
            </a:br>
            <a:r>
              <a:rPr lang="en-US" sz="1000"/>
              <a:t>Dislocation-Free Technique</a:t>
            </a:r>
          </a:p>
        </p:txBody>
      </p:sp>
      <p:sp>
        <p:nvSpPr>
          <p:cNvPr id="44" name="Text Box 16"/>
          <p:cNvSpPr txBox="1">
            <a:spLocks noChangeArrowheads="1"/>
          </p:cNvSpPr>
          <p:nvPr/>
        </p:nvSpPr>
        <p:spPr bwMode="auto">
          <a:xfrm>
            <a:off x="4416697" y="2051324"/>
            <a:ext cx="1225550" cy="549275"/>
          </a:xfrm>
          <a:prstGeom prst="rect">
            <a:avLst/>
          </a:prstGeom>
          <a:solidFill>
            <a:schemeClr val="bg1"/>
          </a:solid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000" dirty="0"/>
              <a:t>A-CLASS</a:t>
            </a:r>
            <a:r>
              <a:rPr lang="en-US" sz="1000" i="1" baseline="52000" dirty="0"/>
              <a:t>®</a:t>
            </a:r>
            <a:r>
              <a:rPr lang="en-US" sz="1000" dirty="0"/>
              <a:t/>
            </a:r>
            <a:br>
              <a:rPr lang="en-US" sz="1000" dirty="0"/>
            </a:br>
            <a:r>
              <a:rPr lang="en-US" sz="1000" dirty="0"/>
              <a:t>Advanced Metal</a:t>
            </a:r>
            <a:br>
              <a:rPr lang="en-US" sz="1000" dirty="0"/>
            </a:br>
            <a:endParaRPr lang="en-US" sz="1000" i="1" dirty="0"/>
          </a:p>
        </p:txBody>
      </p:sp>
      <p:sp>
        <p:nvSpPr>
          <p:cNvPr id="45" name="Text Box 17"/>
          <p:cNvSpPr txBox="1">
            <a:spLocks noChangeArrowheads="1"/>
          </p:cNvSpPr>
          <p:nvPr/>
        </p:nvSpPr>
        <p:spPr bwMode="auto">
          <a:xfrm>
            <a:off x="-5681" y="2051322"/>
            <a:ext cx="1990725" cy="400050"/>
          </a:xfrm>
          <a:prstGeom prst="rect">
            <a:avLst/>
          </a:prstGeom>
          <a:solidFill>
            <a:schemeClr val="bg1"/>
          </a:solid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000"/>
              <a:t>PROFEMUR</a:t>
            </a:r>
            <a:r>
              <a:rPr lang="en-US" sz="1000" i="1" baseline="52000"/>
              <a:t>®</a:t>
            </a:r>
            <a:r>
              <a:rPr lang="en-US" sz="1000"/>
              <a:t/>
            </a:r>
            <a:br>
              <a:rPr lang="en-US" sz="1000"/>
            </a:br>
            <a:r>
              <a:rPr lang="en-US" sz="1000"/>
              <a:t>Hip Stems</a:t>
            </a:r>
            <a:endParaRPr lang="en-US" sz="1000" i="1"/>
          </a:p>
        </p:txBody>
      </p:sp>
      <p:sp>
        <p:nvSpPr>
          <p:cNvPr id="46" name="Text Box 18"/>
          <p:cNvSpPr txBox="1">
            <a:spLocks noChangeArrowheads="1"/>
          </p:cNvSpPr>
          <p:nvPr/>
        </p:nvSpPr>
        <p:spPr bwMode="auto">
          <a:xfrm>
            <a:off x="1746919" y="2051322"/>
            <a:ext cx="1381125" cy="400050"/>
          </a:xfrm>
          <a:prstGeom prst="rect">
            <a:avLst/>
          </a:prstGeom>
          <a:solidFill>
            <a:schemeClr val="bg1"/>
          </a:solid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000" dirty="0"/>
              <a:t>PROFEMUR</a:t>
            </a:r>
            <a:r>
              <a:rPr lang="en-US" sz="1000" i="1" baseline="52000" dirty="0"/>
              <a:t>®</a:t>
            </a:r>
            <a:r>
              <a:rPr lang="en-US" sz="1000" dirty="0"/>
              <a:t/>
            </a:r>
            <a:br>
              <a:rPr lang="en-US" sz="1000" dirty="0"/>
            </a:br>
            <a:r>
              <a:rPr lang="en-US" sz="1000" dirty="0"/>
              <a:t>Modular Necks</a:t>
            </a:r>
            <a:endParaRPr lang="en-US" sz="1000" i="1" dirty="0"/>
          </a:p>
        </p:txBody>
      </p:sp>
      <p:sp>
        <p:nvSpPr>
          <p:cNvPr id="47" name="Rounded Rectangle 2"/>
          <p:cNvSpPr/>
          <p:nvPr/>
        </p:nvSpPr>
        <p:spPr>
          <a:xfrm>
            <a:off x="222919" y="1052736"/>
            <a:ext cx="8741569" cy="2637855"/>
          </a:xfrm>
          <a:prstGeom prst="roundRect">
            <a:avLst>
              <a:gd name="adj" fmla="val 8375"/>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51"/>
          <p:cNvSpPr/>
          <p:nvPr/>
        </p:nvSpPr>
        <p:spPr>
          <a:xfrm>
            <a:off x="222920" y="3861048"/>
            <a:ext cx="8741569" cy="2637855"/>
          </a:xfrm>
          <a:prstGeom prst="roundRect">
            <a:avLst>
              <a:gd name="adj" fmla="val 837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AutoShape 6"/>
          <p:cNvSpPr>
            <a:spLocks noChangeArrowheads="1"/>
          </p:cNvSpPr>
          <p:nvPr/>
        </p:nvSpPr>
        <p:spPr bwMode="auto">
          <a:xfrm>
            <a:off x="330423" y="3922671"/>
            <a:ext cx="8643938" cy="304799"/>
          </a:xfrm>
          <a:prstGeom prst="rightArrow">
            <a:avLst>
              <a:gd name="adj1" fmla="val 50000"/>
              <a:gd name="adj2" fmla="val 567188"/>
            </a:avLst>
          </a:prstGeom>
          <a:solidFill>
            <a:srgbClr val="FF0000"/>
          </a:solidFill>
          <a:ln w="9525">
            <a:noFill/>
            <a:miter lim="800000"/>
            <a:headEnd/>
            <a:tailEnd/>
          </a:ln>
          <a:effectLst/>
          <a:scene3d>
            <a:camera prst="orthographicFront"/>
            <a:lightRig rig="threePt" dir="t"/>
          </a:scene3d>
          <a:sp3d>
            <a:bevelT w="165100" prst="coolSlant"/>
          </a:sp3d>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p:txBody>
      </p:sp>
      <p:pic>
        <p:nvPicPr>
          <p:cNvPr id="52" name="Picture 8" descr="card_pic_01"/>
          <p:cNvPicPr>
            <a:picLocks noChangeAspect="1" noChangeArrowheads="1"/>
          </p:cNvPicPr>
          <p:nvPr/>
        </p:nvPicPr>
        <p:blipFill>
          <a:blip r:embed="rId15" cstate="print">
            <a:extLst>
              <a:ext uri="{28A0092B-C50C-407E-A947-70E740481C1C}">
                <a14:useLocalDpi xmlns:a14="http://schemas.microsoft.com/office/drawing/2010/main" val="0"/>
              </a:ext>
            </a:extLst>
          </a:blip>
          <a:srcRect t="7388" r="37315"/>
          <a:stretch>
            <a:fillRect/>
          </a:stretch>
        </p:blipFill>
        <p:spPr bwMode="auto">
          <a:xfrm>
            <a:off x="356044" y="4269052"/>
            <a:ext cx="1119613" cy="6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72939" y="4269054"/>
            <a:ext cx="988218"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图片 3"/>
          <p:cNvPicPr>
            <a:picLocks noChangeAspect="1"/>
          </p:cNvPicPr>
          <p:nvPr/>
        </p:nvPicPr>
        <p:blipFill>
          <a:blip r:embed="rId17" cstate="print">
            <a:extLst>
              <a:ext uri="{28A0092B-C50C-407E-A947-70E740481C1C}">
                <a14:useLocalDpi xmlns:a14="http://schemas.microsoft.com/office/drawing/2010/main" val="0"/>
              </a:ext>
            </a:extLst>
          </a:blip>
          <a:srcRect b="31245"/>
          <a:stretch>
            <a:fillRect/>
          </a:stretch>
        </p:blipFill>
        <p:spPr bwMode="auto">
          <a:xfrm>
            <a:off x="5049280" y="4220033"/>
            <a:ext cx="3710061" cy="91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图片 3"/>
          <p:cNvPicPr>
            <a:picLocks noChangeAspect="1"/>
          </p:cNvPicPr>
          <p:nvPr/>
        </p:nvPicPr>
        <p:blipFill rotWithShape="1">
          <a:blip r:embed="rId18" cstate="print">
            <a:extLst>
              <a:ext uri="{28A0092B-C50C-407E-A947-70E740481C1C}">
                <a14:useLocalDpi xmlns:a14="http://schemas.microsoft.com/office/drawing/2010/main" val="0"/>
              </a:ext>
            </a:extLst>
          </a:blip>
          <a:srcRect r="50000" b="34734"/>
          <a:stretch/>
        </p:blipFill>
        <p:spPr bwMode="auto">
          <a:xfrm>
            <a:off x="2578218" y="4194647"/>
            <a:ext cx="1512093" cy="91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图片 4"/>
          <p:cNvPicPr>
            <a:picLocks noChangeAspect="1"/>
          </p:cNvPicPr>
          <p:nvPr/>
        </p:nvPicPr>
        <p:blipFill>
          <a:blip r:embed="rId19" cstate="print">
            <a:extLst>
              <a:ext uri="{28A0092B-C50C-407E-A947-70E740481C1C}">
                <a14:useLocalDpi xmlns:a14="http://schemas.microsoft.com/office/drawing/2010/main" val="0"/>
              </a:ext>
            </a:extLst>
          </a:blip>
          <a:srcRect b="39326"/>
          <a:stretch>
            <a:fillRect/>
          </a:stretch>
        </p:blipFill>
        <p:spPr bwMode="auto">
          <a:xfrm>
            <a:off x="299467" y="5345525"/>
            <a:ext cx="3243950" cy="77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图片 3"/>
          <p:cNvPicPr>
            <a:picLocks noChangeAspect="1"/>
          </p:cNvPicPr>
          <p:nvPr/>
        </p:nvPicPr>
        <p:blipFill rotWithShape="1">
          <a:blip r:embed="rId20" cstate="print">
            <a:extLst>
              <a:ext uri="{28A0092B-C50C-407E-A947-70E740481C1C}">
                <a14:useLocalDpi xmlns:a14="http://schemas.microsoft.com/office/drawing/2010/main" val="0"/>
              </a:ext>
            </a:extLst>
          </a:blip>
          <a:srcRect l="66174" r="-3631" b="34734"/>
          <a:stretch/>
        </p:blipFill>
        <p:spPr bwMode="auto">
          <a:xfrm>
            <a:off x="3978268" y="4233832"/>
            <a:ext cx="1132764" cy="91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0" descr="0002副本"/>
          <p:cNvPicPr>
            <a:picLocks noChangeAspect="1" noChangeArrowheads="1"/>
          </p:cNvPicPr>
          <p:nvPr/>
        </p:nvPicPr>
        <p:blipFill>
          <a:blip r:embed="rId21" cstate="print">
            <a:extLst>
              <a:ext uri="{28A0092B-C50C-407E-A947-70E740481C1C}">
                <a14:useLocalDpi xmlns:a14="http://schemas.microsoft.com/office/drawing/2010/main" val="0"/>
              </a:ext>
            </a:extLst>
          </a:blip>
          <a:srcRect l="18448" r="24831"/>
          <a:stretch>
            <a:fillRect/>
          </a:stretch>
        </p:blipFill>
        <p:spPr bwMode="auto">
          <a:xfrm>
            <a:off x="3635897" y="5178192"/>
            <a:ext cx="888957" cy="110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 descr="product6_5"/>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596665" y="5469529"/>
            <a:ext cx="671439" cy="52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8" descr="图片8"/>
          <p:cNvPicPr>
            <a:picLocks noChangeAspect="1" noChangeArrowheads="1"/>
          </p:cNvPicPr>
          <p:nvPr/>
        </p:nvPicPr>
        <p:blipFill>
          <a:blip r:embed="rId23" cstate="print">
            <a:extLst>
              <a:ext uri="{28A0092B-C50C-407E-A947-70E740481C1C}">
                <a14:useLocalDpi xmlns:a14="http://schemas.microsoft.com/office/drawing/2010/main" val="0"/>
              </a:ext>
            </a:extLst>
          </a:blip>
          <a:srcRect l="13022"/>
          <a:stretch>
            <a:fillRect/>
          </a:stretch>
        </p:blipFill>
        <p:spPr bwMode="auto">
          <a:xfrm>
            <a:off x="5261993" y="5346773"/>
            <a:ext cx="939346" cy="74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77" descr="2_副本"/>
          <p:cNvPicPr>
            <a:picLocks noChangeAspect="1" noChangeArrowheads="1"/>
          </p:cNvPicPr>
          <p:nvPr/>
        </p:nvPicPr>
        <p:blipFill>
          <a:blip r:embed="rId24" cstate="print">
            <a:extLst/>
          </a:blip>
          <a:srcRect/>
          <a:stretch>
            <a:fillRect/>
          </a:stretch>
        </p:blipFill>
        <p:spPr bwMode="auto">
          <a:xfrm>
            <a:off x="6372200" y="5274765"/>
            <a:ext cx="532110" cy="7359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2" name="Picture 79" descr="胰岛素注射笔ID1-02+_副本_副本"/>
          <p:cNvPicPr>
            <a:picLocks noChangeAspect="1" noChangeArrowheads="1"/>
          </p:cNvPicPr>
          <p:nvPr/>
        </p:nvPicPr>
        <p:blipFill>
          <a:blip r:embed="rId25" cstate="print">
            <a:extLst/>
          </a:blip>
          <a:srcRect/>
          <a:stretch>
            <a:fillRect/>
          </a:stretch>
        </p:blipFill>
        <p:spPr bwMode="auto">
          <a:xfrm>
            <a:off x="7092281" y="5202759"/>
            <a:ext cx="469407" cy="8227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3" name="图片 3"/>
          <p:cNvPicPr>
            <a:picLocks noChangeAspect="1"/>
          </p:cNvPicPr>
          <p:nvPr/>
        </p:nvPicPr>
        <p:blipFill rotWithShape="1">
          <a:blip r:embed="rId26" cstate="print">
            <a:extLst>
              <a:ext uri="{28A0092B-C50C-407E-A947-70E740481C1C}">
                <a14:useLocalDpi xmlns:a14="http://schemas.microsoft.com/office/drawing/2010/main" val="0"/>
              </a:ext>
            </a:extLst>
          </a:blip>
          <a:srcRect r="66143" b="45511"/>
          <a:stretch/>
        </p:blipFill>
        <p:spPr bwMode="auto">
          <a:xfrm>
            <a:off x="7452320" y="5307939"/>
            <a:ext cx="1516400" cy="758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ext Box 14"/>
          <p:cNvSpPr txBox="1">
            <a:spLocks noChangeArrowheads="1"/>
          </p:cNvSpPr>
          <p:nvPr/>
        </p:nvSpPr>
        <p:spPr bwMode="auto">
          <a:xfrm>
            <a:off x="517649" y="4959772"/>
            <a:ext cx="1549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000" dirty="0" smtClean="0"/>
              <a:t>FireBird2 and </a:t>
            </a:r>
            <a:r>
              <a:rPr lang="en-US" sz="1000" dirty="0" err="1" smtClean="0"/>
              <a:t>FireHawk</a:t>
            </a:r>
            <a:r>
              <a:rPr lang="en-US" sz="1000" dirty="0" smtClean="0"/>
              <a:t> DES Platforms</a:t>
            </a:r>
            <a:endParaRPr lang="en-US" sz="1000" dirty="0"/>
          </a:p>
        </p:txBody>
      </p:sp>
      <p:sp>
        <p:nvSpPr>
          <p:cNvPr id="65" name="Text Box 14"/>
          <p:cNvSpPr txBox="1">
            <a:spLocks noChangeArrowheads="1"/>
          </p:cNvSpPr>
          <p:nvPr/>
        </p:nvSpPr>
        <p:spPr bwMode="auto">
          <a:xfrm>
            <a:off x="2424038" y="4978137"/>
            <a:ext cx="29400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000" dirty="0" smtClean="0"/>
              <a:t>Hercules and Castor Endovascular Platforms</a:t>
            </a:r>
            <a:endParaRPr lang="en-US" sz="1000" dirty="0"/>
          </a:p>
        </p:txBody>
      </p:sp>
      <p:sp>
        <p:nvSpPr>
          <p:cNvPr id="66" name="Text Box 14"/>
          <p:cNvSpPr txBox="1">
            <a:spLocks noChangeArrowheads="1"/>
          </p:cNvSpPr>
          <p:nvPr/>
        </p:nvSpPr>
        <p:spPr bwMode="auto">
          <a:xfrm>
            <a:off x="5364089" y="4986735"/>
            <a:ext cx="31618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000" dirty="0" err="1" smtClean="0"/>
              <a:t>Tubridge</a:t>
            </a:r>
            <a:r>
              <a:rPr lang="en-US" sz="1000" dirty="0" smtClean="0"/>
              <a:t> Apollo and Willis Neurovascular Devices</a:t>
            </a:r>
            <a:endParaRPr lang="en-US" sz="1000" dirty="0"/>
          </a:p>
        </p:txBody>
      </p:sp>
      <p:sp>
        <p:nvSpPr>
          <p:cNvPr id="67" name="Text Box 14"/>
          <p:cNvSpPr txBox="1">
            <a:spLocks noChangeArrowheads="1"/>
          </p:cNvSpPr>
          <p:nvPr/>
        </p:nvSpPr>
        <p:spPr bwMode="auto">
          <a:xfrm>
            <a:off x="584393" y="6123241"/>
            <a:ext cx="22657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000" dirty="0" smtClean="0"/>
              <a:t>Peripheral Stent Grafts and Distal Protection Devices</a:t>
            </a:r>
            <a:endParaRPr lang="en-US" sz="1000" dirty="0"/>
          </a:p>
        </p:txBody>
      </p:sp>
      <p:sp>
        <p:nvSpPr>
          <p:cNvPr id="68" name="Text Box 14"/>
          <p:cNvSpPr txBox="1">
            <a:spLocks noChangeArrowheads="1"/>
          </p:cNvSpPr>
          <p:nvPr/>
        </p:nvSpPr>
        <p:spPr bwMode="auto">
          <a:xfrm>
            <a:off x="3824295" y="6155310"/>
            <a:ext cx="22657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000" dirty="0" smtClean="0"/>
              <a:t>Columbus 3D Mapping System and </a:t>
            </a:r>
            <a:r>
              <a:rPr lang="en-US" sz="1000" dirty="0" err="1" smtClean="0"/>
              <a:t>FireMagic</a:t>
            </a:r>
            <a:r>
              <a:rPr lang="en-US" sz="1000" dirty="0" smtClean="0"/>
              <a:t> ablation catheters for EP</a:t>
            </a:r>
            <a:endParaRPr lang="en-US" sz="1000" dirty="0"/>
          </a:p>
        </p:txBody>
      </p:sp>
      <p:sp>
        <p:nvSpPr>
          <p:cNvPr id="69" name="Text Box 14"/>
          <p:cNvSpPr txBox="1">
            <a:spLocks noChangeArrowheads="1"/>
          </p:cNvSpPr>
          <p:nvPr/>
        </p:nvSpPr>
        <p:spPr bwMode="auto">
          <a:xfrm>
            <a:off x="6317681" y="6134726"/>
            <a:ext cx="11637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000" dirty="0" smtClean="0"/>
              <a:t>Insulin Pump and Pen</a:t>
            </a:r>
            <a:endParaRPr lang="en-US" sz="1000" dirty="0"/>
          </a:p>
        </p:txBody>
      </p:sp>
      <p:sp>
        <p:nvSpPr>
          <p:cNvPr id="70" name="Text Box 14"/>
          <p:cNvSpPr txBox="1">
            <a:spLocks noChangeArrowheads="1"/>
          </p:cNvSpPr>
          <p:nvPr/>
        </p:nvSpPr>
        <p:spPr bwMode="auto">
          <a:xfrm>
            <a:off x="7700393" y="6134728"/>
            <a:ext cx="11637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000" dirty="0" smtClean="0"/>
              <a:t>CRM Pacemaker</a:t>
            </a:r>
            <a:endParaRPr lang="en-US" sz="1000" dirty="0"/>
          </a:p>
        </p:txBody>
      </p:sp>
    </p:spTree>
    <p:extLst>
      <p:ext uri="{BB962C8B-B14F-4D97-AF65-F5344CB8AC3E}">
        <p14:creationId xmlns:p14="http://schemas.microsoft.com/office/powerpoint/2010/main" val="3933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ppt_x"/>
                                          </p:val>
                                        </p:tav>
                                        <p:tav tm="100000">
                                          <p:val>
                                            <p:strVal val="#ppt_x"/>
                                          </p:val>
                                        </p:tav>
                                      </p:tavLst>
                                    </p:anim>
                                    <p:anim calcmode="lin" valueType="num">
                                      <p:cBhvr additive="base">
                                        <p:cTn id="64" dur="500" fill="hold"/>
                                        <p:tgtEl>
                                          <p:spTgt spid="2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ppt_x"/>
                                          </p:val>
                                        </p:tav>
                                        <p:tav tm="100000">
                                          <p:val>
                                            <p:strVal val="#ppt_x"/>
                                          </p:val>
                                        </p:tav>
                                      </p:tavLst>
                                    </p:anim>
                                    <p:anim calcmode="lin" valueType="num">
                                      <p:cBhvr additive="base">
                                        <p:cTn id="80" dur="500" fill="hold"/>
                                        <p:tgtEl>
                                          <p:spTgt spid="30"/>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ppt_x"/>
                                          </p:val>
                                        </p:tav>
                                        <p:tav tm="100000">
                                          <p:val>
                                            <p:strVal val="#ppt_x"/>
                                          </p:val>
                                        </p:tav>
                                      </p:tavLst>
                                    </p:anim>
                                    <p:anim calcmode="lin" valueType="num">
                                      <p:cBhvr additive="base">
                                        <p:cTn id="84" dur="5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500" fill="hold"/>
                                        <p:tgtEl>
                                          <p:spTgt spid="32"/>
                                        </p:tgtEl>
                                        <p:attrNameLst>
                                          <p:attrName>ppt_x</p:attrName>
                                        </p:attrNameLst>
                                      </p:cBhvr>
                                      <p:tavLst>
                                        <p:tav tm="0">
                                          <p:val>
                                            <p:strVal val="#ppt_x"/>
                                          </p:val>
                                        </p:tav>
                                        <p:tav tm="100000">
                                          <p:val>
                                            <p:strVal val="#ppt_x"/>
                                          </p:val>
                                        </p:tav>
                                      </p:tavLst>
                                    </p:anim>
                                    <p:anim calcmode="lin" valueType="num">
                                      <p:cBhvr additive="base">
                                        <p:cTn id="88" dur="500" fill="hold"/>
                                        <p:tgtEl>
                                          <p:spTgt spid="32"/>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additive="base">
                                        <p:cTn id="91" dur="500" fill="hold"/>
                                        <p:tgtEl>
                                          <p:spTgt spid="33"/>
                                        </p:tgtEl>
                                        <p:attrNameLst>
                                          <p:attrName>ppt_x</p:attrName>
                                        </p:attrNameLst>
                                      </p:cBhvr>
                                      <p:tavLst>
                                        <p:tav tm="0">
                                          <p:val>
                                            <p:strVal val="#ppt_x"/>
                                          </p:val>
                                        </p:tav>
                                        <p:tav tm="100000">
                                          <p:val>
                                            <p:strVal val="#ppt_x"/>
                                          </p:val>
                                        </p:tav>
                                      </p:tavLst>
                                    </p:anim>
                                    <p:anim calcmode="lin" valueType="num">
                                      <p:cBhvr additive="base">
                                        <p:cTn id="92" dur="500" fill="hold"/>
                                        <p:tgtEl>
                                          <p:spTgt spid="3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additive="base">
                                        <p:cTn id="95" dur="500" fill="hold"/>
                                        <p:tgtEl>
                                          <p:spTgt spid="34"/>
                                        </p:tgtEl>
                                        <p:attrNameLst>
                                          <p:attrName>ppt_x</p:attrName>
                                        </p:attrNameLst>
                                      </p:cBhvr>
                                      <p:tavLst>
                                        <p:tav tm="0">
                                          <p:val>
                                            <p:strVal val="#ppt_x"/>
                                          </p:val>
                                        </p:tav>
                                        <p:tav tm="100000">
                                          <p:val>
                                            <p:strVal val="#ppt_x"/>
                                          </p:val>
                                        </p:tav>
                                      </p:tavLst>
                                    </p:anim>
                                    <p:anim calcmode="lin" valueType="num">
                                      <p:cBhvr additive="base">
                                        <p:cTn id="96" dur="500" fill="hold"/>
                                        <p:tgtEl>
                                          <p:spTgt spid="34"/>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500" fill="hold"/>
                                        <p:tgtEl>
                                          <p:spTgt spid="35"/>
                                        </p:tgtEl>
                                        <p:attrNameLst>
                                          <p:attrName>ppt_x</p:attrName>
                                        </p:attrNameLst>
                                      </p:cBhvr>
                                      <p:tavLst>
                                        <p:tav tm="0">
                                          <p:val>
                                            <p:strVal val="#ppt_x"/>
                                          </p:val>
                                        </p:tav>
                                        <p:tav tm="100000">
                                          <p:val>
                                            <p:strVal val="#ppt_x"/>
                                          </p:val>
                                        </p:tav>
                                      </p:tavLst>
                                    </p:anim>
                                    <p:anim calcmode="lin" valueType="num">
                                      <p:cBhvr additive="base">
                                        <p:cTn id="100" dur="500" fill="hold"/>
                                        <p:tgtEl>
                                          <p:spTgt spid="35"/>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 calcmode="lin" valueType="num">
                                      <p:cBhvr additive="base">
                                        <p:cTn id="103" dur="500" fill="hold"/>
                                        <p:tgtEl>
                                          <p:spTgt spid="36"/>
                                        </p:tgtEl>
                                        <p:attrNameLst>
                                          <p:attrName>ppt_x</p:attrName>
                                        </p:attrNameLst>
                                      </p:cBhvr>
                                      <p:tavLst>
                                        <p:tav tm="0">
                                          <p:val>
                                            <p:strVal val="#ppt_x"/>
                                          </p:val>
                                        </p:tav>
                                        <p:tav tm="100000">
                                          <p:val>
                                            <p:strVal val="#ppt_x"/>
                                          </p:val>
                                        </p:tav>
                                      </p:tavLst>
                                    </p:anim>
                                    <p:anim calcmode="lin" valueType="num">
                                      <p:cBhvr additive="base">
                                        <p:cTn id="104" dur="500" fill="hold"/>
                                        <p:tgtEl>
                                          <p:spTgt spid="36"/>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8"/>
                                        </p:tgtEl>
                                        <p:attrNameLst>
                                          <p:attrName>style.visibility</p:attrName>
                                        </p:attrNameLst>
                                      </p:cBhvr>
                                      <p:to>
                                        <p:strVal val="visible"/>
                                      </p:to>
                                    </p:set>
                                    <p:anim calcmode="lin" valueType="num">
                                      <p:cBhvr additive="base">
                                        <p:cTn id="111" dur="500" fill="hold"/>
                                        <p:tgtEl>
                                          <p:spTgt spid="38"/>
                                        </p:tgtEl>
                                        <p:attrNameLst>
                                          <p:attrName>ppt_x</p:attrName>
                                        </p:attrNameLst>
                                      </p:cBhvr>
                                      <p:tavLst>
                                        <p:tav tm="0">
                                          <p:val>
                                            <p:strVal val="#ppt_x"/>
                                          </p:val>
                                        </p:tav>
                                        <p:tav tm="100000">
                                          <p:val>
                                            <p:strVal val="#ppt_x"/>
                                          </p:val>
                                        </p:tav>
                                      </p:tavLst>
                                    </p:anim>
                                    <p:anim calcmode="lin" valueType="num">
                                      <p:cBhvr additive="base">
                                        <p:cTn id="112" dur="500" fill="hold"/>
                                        <p:tgtEl>
                                          <p:spTgt spid="38"/>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additive="base">
                                        <p:cTn id="115" dur="500" fill="hold"/>
                                        <p:tgtEl>
                                          <p:spTgt spid="39"/>
                                        </p:tgtEl>
                                        <p:attrNameLst>
                                          <p:attrName>ppt_x</p:attrName>
                                        </p:attrNameLst>
                                      </p:cBhvr>
                                      <p:tavLst>
                                        <p:tav tm="0">
                                          <p:val>
                                            <p:strVal val="#ppt_x"/>
                                          </p:val>
                                        </p:tav>
                                        <p:tav tm="100000">
                                          <p:val>
                                            <p:strVal val="#ppt_x"/>
                                          </p:val>
                                        </p:tav>
                                      </p:tavLst>
                                    </p:anim>
                                    <p:anim calcmode="lin" valueType="num">
                                      <p:cBhvr additive="base">
                                        <p:cTn id="116" dur="500" fill="hold"/>
                                        <p:tgtEl>
                                          <p:spTgt spid="39"/>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40"/>
                                        </p:tgtEl>
                                        <p:attrNameLst>
                                          <p:attrName>style.visibility</p:attrName>
                                        </p:attrNameLst>
                                      </p:cBhvr>
                                      <p:to>
                                        <p:strVal val="visible"/>
                                      </p:to>
                                    </p:set>
                                    <p:anim calcmode="lin" valueType="num">
                                      <p:cBhvr additive="base">
                                        <p:cTn id="119" dur="500" fill="hold"/>
                                        <p:tgtEl>
                                          <p:spTgt spid="40"/>
                                        </p:tgtEl>
                                        <p:attrNameLst>
                                          <p:attrName>ppt_x</p:attrName>
                                        </p:attrNameLst>
                                      </p:cBhvr>
                                      <p:tavLst>
                                        <p:tav tm="0">
                                          <p:val>
                                            <p:strVal val="#ppt_x"/>
                                          </p:val>
                                        </p:tav>
                                        <p:tav tm="100000">
                                          <p:val>
                                            <p:strVal val="#ppt_x"/>
                                          </p:val>
                                        </p:tav>
                                      </p:tavLst>
                                    </p:anim>
                                    <p:anim calcmode="lin" valueType="num">
                                      <p:cBhvr additive="base">
                                        <p:cTn id="120" dur="500" fill="hold"/>
                                        <p:tgtEl>
                                          <p:spTgt spid="40"/>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1"/>
                                        </p:tgtEl>
                                        <p:attrNameLst>
                                          <p:attrName>style.visibility</p:attrName>
                                        </p:attrNameLst>
                                      </p:cBhvr>
                                      <p:to>
                                        <p:strVal val="visible"/>
                                      </p:to>
                                    </p:set>
                                    <p:anim calcmode="lin" valueType="num">
                                      <p:cBhvr additive="base">
                                        <p:cTn id="123" dur="500" fill="hold"/>
                                        <p:tgtEl>
                                          <p:spTgt spid="41"/>
                                        </p:tgtEl>
                                        <p:attrNameLst>
                                          <p:attrName>ppt_x</p:attrName>
                                        </p:attrNameLst>
                                      </p:cBhvr>
                                      <p:tavLst>
                                        <p:tav tm="0">
                                          <p:val>
                                            <p:strVal val="#ppt_x"/>
                                          </p:val>
                                        </p:tav>
                                        <p:tav tm="100000">
                                          <p:val>
                                            <p:strVal val="#ppt_x"/>
                                          </p:val>
                                        </p:tav>
                                      </p:tavLst>
                                    </p:anim>
                                    <p:anim calcmode="lin" valueType="num">
                                      <p:cBhvr additive="base">
                                        <p:cTn id="124" dur="500" fill="hold"/>
                                        <p:tgtEl>
                                          <p:spTgt spid="41"/>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additive="base">
                                        <p:cTn id="127" dur="500" fill="hold"/>
                                        <p:tgtEl>
                                          <p:spTgt spid="42"/>
                                        </p:tgtEl>
                                        <p:attrNameLst>
                                          <p:attrName>ppt_x</p:attrName>
                                        </p:attrNameLst>
                                      </p:cBhvr>
                                      <p:tavLst>
                                        <p:tav tm="0">
                                          <p:val>
                                            <p:strVal val="#ppt_x"/>
                                          </p:val>
                                        </p:tav>
                                        <p:tav tm="100000">
                                          <p:val>
                                            <p:strVal val="#ppt_x"/>
                                          </p:val>
                                        </p:tav>
                                      </p:tavLst>
                                    </p:anim>
                                    <p:anim calcmode="lin" valueType="num">
                                      <p:cBhvr additive="base">
                                        <p:cTn id="128" dur="500" fill="hold"/>
                                        <p:tgtEl>
                                          <p:spTgt spid="42"/>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additive="base">
                                        <p:cTn id="131" dur="500" fill="hold"/>
                                        <p:tgtEl>
                                          <p:spTgt spid="43"/>
                                        </p:tgtEl>
                                        <p:attrNameLst>
                                          <p:attrName>ppt_x</p:attrName>
                                        </p:attrNameLst>
                                      </p:cBhvr>
                                      <p:tavLst>
                                        <p:tav tm="0">
                                          <p:val>
                                            <p:strVal val="#ppt_x"/>
                                          </p:val>
                                        </p:tav>
                                        <p:tav tm="100000">
                                          <p:val>
                                            <p:strVal val="#ppt_x"/>
                                          </p:val>
                                        </p:tav>
                                      </p:tavLst>
                                    </p:anim>
                                    <p:anim calcmode="lin" valueType="num">
                                      <p:cBhvr additive="base">
                                        <p:cTn id="132" dur="500" fill="hold"/>
                                        <p:tgtEl>
                                          <p:spTgt spid="43"/>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4"/>
                                        </p:tgtEl>
                                        <p:attrNameLst>
                                          <p:attrName>style.visibility</p:attrName>
                                        </p:attrNameLst>
                                      </p:cBhvr>
                                      <p:to>
                                        <p:strVal val="visible"/>
                                      </p:to>
                                    </p:set>
                                    <p:anim calcmode="lin" valueType="num">
                                      <p:cBhvr additive="base">
                                        <p:cTn id="135" dur="500" fill="hold"/>
                                        <p:tgtEl>
                                          <p:spTgt spid="44"/>
                                        </p:tgtEl>
                                        <p:attrNameLst>
                                          <p:attrName>ppt_x</p:attrName>
                                        </p:attrNameLst>
                                      </p:cBhvr>
                                      <p:tavLst>
                                        <p:tav tm="0">
                                          <p:val>
                                            <p:strVal val="#ppt_x"/>
                                          </p:val>
                                        </p:tav>
                                        <p:tav tm="100000">
                                          <p:val>
                                            <p:strVal val="#ppt_x"/>
                                          </p:val>
                                        </p:tav>
                                      </p:tavLst>
                                    </p:anim>
                                    <p:anim calcmode="lin" valueType="num">
                                      <p:cBhvr additive="base">
                                        <p:cTn id="136" dur="500" fill="hold"/>
                                        <p:tgtEl>
                                          <p:spTgt spid="44"/>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5"/>
                                        </p:tgtEl>
                                        <p:attrNameLst>
                                          <p:attrName>style.visibility</p:attrName>
                                        </p:attrNameLst>
                                      </p:cBhvr>
                                      <p:to>
                                        <p:strVal val="visible"/>
                                      </p:to>
                                    </p:set>
                                    <p:anim calcmode="lin" valueType="num">
                                      <p:cBhvr additive="base">
                                        <p:cTn id="139" dur="500" fill="hold"/>
                                        <p:tgtEl>
                                          <p:spTgt spid="45"/>
                                        </p:tgtEl>
                                        <p:attrNameLst>
                                          <p:attrName>ppt_x</p:attrName>
                                        </p:attrNameLst>
                                      </p:cBhvr>
                                      <p:tavLst>
                                        <p:tav tm="0">
                                          <p:val>
                                            <p:strVal val="#ppt_x"/>
                                          </p:val>
                                        </p:tav>
                                        <p:tav tm="100000">
                                          <p:val>
                                            <p:strVal val="#ppt_x"/>
                                          </p:val>
                                        </p:tav>
                                      </p:tavLst>
                                    </p:anim>
                                    <p:anim calcmode="lin" valueType="num">
                                      <p:cBhvr additive="base">
                                        <p:cTn id="140" dur="500" fill="hold"/>
                                        <p:tgtEl>
                                          <p:spTgt spid="45"/>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6"/>
                                        </p:tgtEl>
                                        <p:attrNameLst>
                                          <p:attrName>style.visibility</p:attrName>
                                        </p:attrNameLst>
                                      </p:cBhvr>
                                      <p:to>
                                        <p:strVal val="visible"/>
                                      </p:to>
                                    </p:set>
                                    <p:anim calcmode="lin" valueType="num">
                                      <p:cBhvr additive="base">
                                        <p:cTn id="143" dur="500" fill="hold"/>
                                        <p:tgtEl>
                                          <p:spTgt spid="46"/>
                                        </p:tgtEl>
                                        <p:attrNameLst>
                                          <p:attrName>ppt_x</p:attrName>
                                        </p:attrNameLst>
                                      </p:cBhvr>
                                      <p:tavLst>
                                        <p:tav tm="0">
                                          <p:val>
                                            <p:strVal val="#ppt_x"/>
                                          </p:val>
                                        </p:tav>
                                        <p:tav tm="100000">
                                          <p:val>
                                            <p:strVal val="#ppt_x"/>
                                          </p:val>
                                        </p:tav>
                                      </p:tavLst>
                                    </p:anim>
                                    <p:anim calcmode="lin" valueType="num">
                                      <p:cBhvr additive="base">
                                        <p:cTn id="144" dur="500" fill="hold"/>
                                        <p:tgtEl>
                                          <p:spTgt spid="46"/>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7"/>
                                        </p:tgtEl>
                                        <p:attrNameLst>
                                          <p:attrName>style.visibility</p:attrName>
                                        </p:attrNameLst>
                                      </p:cBhvr>
                                      <p:to>
                                        <p:strVal val="visible"/>
                                      </p:to>
                                    </p:set>
                                    <p:anim calcmode="lin" valueType="num">
                                      <p:cBhvr additive="base">
                                        <p:cTn id="147" dur="500" fill="hold"/>
                                        <p:tgtEl>
                                          <p:spTgt spid="47"/>
                                        </p:tgtEl>
                                        <p:attrNameLst>
                                          <p:attrName>ppt_x</p:attrName>
                                        </p:attrNameLst>
                                      </p:cBhvr>
                                      <p:tavLst>
                                        <p:tav tm="0">
                                          <p:val>
                                            <p:strVal val="#ppt_x"/>
                                          </p:val>
                                        </p:tav>
                                        <p:tav tm="100000">
                                          <p:val>
                                            <p:strVal val="#ppt_x"/>
                                          </p:val>
                                        </p:tav>
                                      </p:tavLst>
                                    </p:anim>
                                    <p:anim calcmode="lin" valueType="num">
                                      <p:cBhvr additive="base">
                                        <p:cTn id="14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53" presetClass="entr" presetSubtype="16" fill="hold" grpId="0" nodeType="clickEffect">
                                  <p:stCondLst>
                                    <p:cond delay="0"/>
                                  </p:stCondLst>
                                  <p:childTnLst>
                                    <p:set>
                                      <p:cBhvr>
                                        <p:cTn id="152" dur="1" fill="hold">
                                          <p:stCondLst>
                                            <p:cond delay="0"/>
                                          </p:stCondLst>
                                        </p:cTn>
                                        <p:tgtEl>
                                          <p:spTgt spid="2"/>
                                        </p:tgtEl>
                                        <p:attrNameLst>
                                          <p:attrName>style.visibility</p:attrName>
                                        </p:attrNameLst>
                                      </p:cBhvr>
                                      <p:to>
                                        <p:strVal val="visible"/>
                                      </p:to>
                                    </p:set>
                                    <p:anim calcmode="lin" valueType="num">
                                      <p:cBhvr>
                                        <p:cTn id="153" dur="500" fill="hold"/>
                                        <p:tgtEl>
                                          <p:spTgt spid="2"/>
                                        </p:tgtEl>
                                        <p:attrNameLst>
                                          <p:attrName>ppt_w</p:attrName>
                                        </p:attrNameLst>
                                      </p:cBhvr>
                                      <p:tavLst>
                                        <p:tav tm="0">
                                          <p:val>
                                            <p:fltVal val="0"/>
                                          </p:val>
                                        </p:tav>
                                        <p:tav tm="100000">
                                          <p:val>
                                            <p:strVal val="#ppt_w"/>
                                          </p:val>
                                        </p:tav>
                                      </p:tavLst>
                                    </p:anim>
                                    <p:anim calcmode="lin" valueType="num">
                                      <p:cBhvr>
                                        <p:cTn id="154" dur="500" fill="hold"/>
                                        <p:tgtEl>
                                          <p:spTgt spid="2"/>
                                        </p:tgtEl>
                                        <p:attrNameLst>
                                          <p:attrName>ppt_h</p:attrName>
                                        </p:attrNameLst>
                                      </p:cBhvr>
                                      <p:tavLst>
                                        <p:tav tm="0">
                                          <p:val>
                                            <p:fltVal val="0"/>
                                          </p:val>
                                        </p:tav>
                                        <p:tav tm="100000">
                                          <p:val>
                                            <p:strVal val="#ppt_h"/>
                                          </p:val>
                                        </p:tav>
                                      </p:tavLst>
                                    </p:anim>
                                    <p:animEffect transition="in" filter="fade">
                                      <p:cBhvr>
                                        <p:cTn id="155" dur="500"/>
                                        <p:tgtEl>
                                          <p:spTgt spid="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49"/>
                                        </p:tgtEl>
                                        <p:attrNameLst>
                                          <p:attrName>style.visibility</p:attrName>
                                        </p:attrNameLst>
                                      </p:cBhvr>
                                      <p:to>
                                        <p:strVal val="visible"/>
                                      </p:to>
                                    </p:set>
                                    <p:anim calcmode="lin" valueType="num">
                                      <p:cBhvr>
                                        <p:cTn id="158" dur="500" fill="hold"/>
                                        <p:tgtEl>
                                          <p:spTgt spid="49"/>
                                        </p:tgtEl>
                                        <p:attrNameLst>
                                          <p:attrName>ppt_w</p:attrName>
                                        </p:attrNameLst>
                                      </p:cBhvr>
                                      <p:tavLst>
                                        <p:tav tm="0">
                                          <p:val>
                                            <p:fltVal val="0"/>
                                          </p:val>
                                        </p:tav>
                                        <p:tav tm="100000">
                                          <p:val>
                                            <p:strVal val="#ppt_w"/>
                                          </p:val>
                                        </p:tav>
                                      </p:tavLst>
                                    </p:anim>
                                    <p:anim calcmode="lin" valueType="num">
                                      <p:cBhvr>
                                        <p:cTn id="159" dur="500" fill="hold"/>
                                        <p:tgtEl>
                                          <p:spTgt spid="49"/>
                                        </p:tgtEl>
                                        <p:attrNameLst>
                                          <p:attrName>ppt_h</p:attrName>
                                        </p:attrNameLst>
                                      </p:cBhvr>
                                      <p:tavLst>
                                        <p:tav tm="0">
                                          <p:val>
                                            <p:fltVal val="0"/>
                                          </p:val>
                                        </p:tav>
                                        <p:tav tm="100000">
                                          <p:val>
                                            <p:strVal val="#ppt_h"/>
                                          </p:val>
                                        </p:tav>
                                      </p:tavLst>
                                    </p:anim>
                                    <p:animEffect transition="in" filter="fade">
                                      <p:cBhvr>
                                        <p:cTn id="160" dur="500"/>
                                        <p:tgtEl>
                                          <p:spTgt spid="49"/>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51"/>
                                        </p:tgtEl>
                                        <p:attrNameLst>
                                          <p:attrName>style.visibility</p:attrName>
                                        </p:attrNameLst>
                                      </p:cBhvr>
                                      <p:to>
                                        <p:strVal val="visible"/>
                                      </p:to>
                                    </p:set>
                                    <p:anim calcmode="lin" valueType="num">
                                      <p:cBhvr>
                                        <p:cTn id="163" dur="500" fill="hold"/>
                                        <p:tgtEl>
                                          <p:spTgt spid="51"/>
                                        </p:tgtEl>
                                        <p:attrNameLst>
                                          <p:attrName>ppt_w</p:attrName>
                                        </p:attrNameLst>
                                      </p:cBhvr>
                                      <p:tavLst>
                                        <p:tav tm="0">
                                          <p:val>
                                            <p:fltVal val="0"/>
                                          </p:val>
                                        </p:tav>
                                        <p:tav tm="100000">
                                          <p:val>
                                            <p:strVal val="#ppt_w"/>
                                          </p:val>
                                        </p:tav>
                                      </p:tavLst>
                                    </p:anim>
                                    <p:anim calcmode="lin" valueType="num">
                                      <p:cBhvr>
                                        <p:cTn id="164" dur="500" fill="hold"/>
                                        <p:tgtEl>
                                          <p:spTgt spid="51"/>
                                        </p:tgtEl>
                                        <p:attrNameLst>
                                          <p:attrName>ppt_h</p:attrName>
                                        </p:attrNameLst>
                                      </p:cBhvr>
                                      <p:tavLst>
                                        <p:tav tm="0">
                                          <p:val>
                                            <p:fltVal val="0"/>
                                          </p:val>
                                        </p:tav>
                                        <p:tav tm="100000">
                                          <p:val>
                                            <p:strVal val="#ppt_h"/>
                                          </p:val>
                                        </p:tav>
                                      </p:tavLst>
                                    </p:anim>
                                    <p:animEffect transition="in" filter="fade">
                                      <p:cBhvr>
                                        <p:cTn id="165" dur="500"/>
                                        <p:tgtEl>
                                          <p:spTgt spid="51"/>
                                        </p:tgtEl>
                                      </p:cBhvr>
                                    </p:animEffect>
                                  </p:childTnLst>
                                </p:cTn>
                              </p:par>
                              <p:par>
                                <p:cTn id="166" presetID="53" presetClass="entr" presetSubtype="16" fill="hold" nodeType="withEffect">
                                  <p:stCondLst>
                                    <p:cond delay="0"/>
                                  </p:stCondLst>
                                  <p:childTnLst>
                                    <p:set>
                                      <p:cBhvr>
                                        <p:cTn id="167" dur="1" fill="hold">
                                          <p:stCondLst>
                                            <p:cond delay="0"/>
                                          </p:stCondLst>
                                        </p:cTn>
                                        <p:tgtEl>
                                          <p:spTgt spid="52"/>
                                        </p:tgtEl>
                                        <p:attrNameLst>
                                          <p:attrName>style.visibility</p:attrName>
                                        </p:attrNameLst>
                                      </p:cBhvr>
                                      <p:to>
                                        <p:strVal val="visible"/>
                                      </p:to>
                                    </p:set>
                                    <p:anim calcmode="lin" valueType="num">
                                      <p:cBhvr>
                                        <p:cTn id="168" dur="500" fill="hold"/>
                                        <p:tgtEl>
                                          <p:spTgt spid="52"/>
                                        </p:tgtEl>
                                        <p:attrNameLst>
                                          <p:attrName>ppt_w</p:attrName>
                                        </p:attrNameLst>
                                      </p:cBhvr>
                                      <p:tavLst>
                                        <p:tav tm="0">
                                          <p:val>
                                            <p:fltVal val="0"/>
                                          </p:val>
                                        </p:tav>
                                        <p:tav tm="100000">
                                          <p:val>
                                            <p:strVal val="#ppt_w"/>
                                          </p:val>
                                        </p:tav>
                                      </p:tavLst>
                                    </p:anim>
                                    <p:anim calcmode="lin" valueType="num">
                                      <p:cBhvr>
                                        <p:cTn id="169" dur="500" fill="hold"/>
                                        <p:tgtEl>
                                          <p:spTgt spid="52"/>
                                        </p:tgtEl>
                                        <p:attrNameLst>
                                          <p:attrName>ppt_h</p:attrName>
                                        </p:attrNameLst>
                                      </p:cBhvr>
                                      <p:tavLst>
                                        <p:tav tm="0">
                                          <p:val>
                                            <p:fltVal val="0"/>
                                          </p:val>
                                        </p:tav>
                                        <p:tav tm="100000">
                                          <p:val>
                                            <p:strVal val="#ppt_h"/>
                                          </p:val>
                                        </p:tav>
                                      </p:tavLst>
                                    </p:anim>
                                    <p:animEffect transition="in" filter="fade">
                                      <p:cBhvr>
                                        <p:cTn id="170" dur="500"/>
                                        <p:tgtEl>
                                          <p:spTgt spid="52"/>
                                        </p:tgtEl>
                                      </p:cBhvr>
                                    </p:animEffect>
                                  </p:childTnLst>
                                </p:cTn>
                              </p:par>
                              <p:par>
                                <p:cTn id="171" presetID="53" presetClass="entr" presetSubtype="16" fill="hold" nodeType="withEffect">
                                  <p:stCondLst>
                                    <p:cond delay="0"/>
                                  </p:stCondLst>
                                  <p:childTnLst>
                                    <p:set>
                                      <p:cBhvr>
                                        <p:cTn id="172" dur="1" fill="hold">
                                          <p:stCondLst>
                                            <p:cond delay="0"/>
                                          </p:stCondLst>
                                        </p:cTn>
                                        <p:tgtEl>
                                          <p:spTgt spid="53"/>
                                        </p:tgtEl>
                                        <p:attrNameLst>
                                          <p:attrName>style.visibility</p:attrName>
                                        </p:attrNameLst>
                                      </p:cBhvr>
                                      <p:to>
                                        <p:strVal val="visible"/>
                                      </p:to>
                                    </p:set>
                                    <p:anim calcmode="lin" valueType="num">
                                      <p:cBhvr>
                                        <p:cTn id="173" dur="500" fill="hold"/>
                                        <p:tgtEl>
                                          <p:spTgt spid="53"/>
                                        </p:tgtEl>
                                        <p:attrNameLst>
                                          <p:attrName>ppt_w</p:attrName>
                                        </p:attrNameLst>
                                      </p:cBhvr>
                                      <p:tavLst>
                                        <p:tav tm="0">
                                          <p:val>
                                            <p:fltVal val="0"/>
                                          </p:val>
                                        </p:tav>
                                        <p:tav tm="100000">
                                          <p:val>
                                            <p:strVal val="#ppt_w"/>
                                          </p:val>
                                        </p:tav>
                                      </p:tavLst>
                                    </p:anim>
                                    <p:anim calcmode="lin" valueType="num">
                                      <p:cBhvr>
                                        <p:cTn id="174" dur="500" fill="hold"/>
                                        <p:tgtEl>
                                          <p:spTgt spid="53"/>
                                        </p:tgtEl>
                                        <p:attrNameLst>
                                          <p:attrName>ppt_h</p:attrName>
                                        </p:attrNameLst>
                                      </p:cBhvr>
                                      <p:tavLst>
                                        <p:tav tm="0">
                                          <p:val>
                                            <p:fltVal val="0"/>
                                          </p:val>
                                        </p:tav>
                                        <p:tav tm="100000">
                                          <p:val>
                                            <p:strVal val="#ppt_h"/>
                                          </p:val>
                                        </p:tav>
                                      </p:tavLst>
                                    </p:anim>
                                    <p:animEffect transition="in" filter="fade">
                                      <p:cBhvr>
                                        <p:cTn id="175" dur="500"/>
                                        <p:tgtEl>
                                          <p:spTgt spid="53"/>
                                        </p:tgtEl>
                                      </p:cBhvr>
                                    </p:animEffect>
                                  </p:childTnLst>
                                </p:cTn>
                              </p:par>
                              <p:par>
                                <p:cTn id="176" presetID="53" presetClass="entr" presetSubtype="16" fill="hold" nodeType="withEffect">
                                  <p:stCondLst>
                                    <p:cond delay="0"/>
                                  </p:stCondLst>
                                  <p:childTnLst>
                                    <p:set>
                                      <p:cBhvr>
                                        <p:cTn id="177" dur="1" fill="hold">
                                          <p:stCondLst>
                                            <p:cond delay="0"/>
                                          </p:stCondLst>
                                        </p:cTn>
                                        <p:tgtEl>
                                          <p:spTgt spid="54"/>
                                        </p:tgtEl>
                                        <p:attrNameLst>
                                          <p:attrName>style.visibility</p:attrName>
                                        </p:attrNameLst>
                                      </p:cBhvr>
                                      <p:to>
                                        <p:strVal val="visible"/>
                                      </p:to>
                                    </p:set>
                                    <p:anim calcmode="lin" valueType="num">
                                      <p:cBhvr>
                                        <p:cTn id="178" dur="500" fill="hold"/>
                                        <p:tgtEl>
                                          <p:spTgt spid="54"/>
                                        </p:tgtEl>
                                        <p:attrNameLst>
                                          <p:attrName>ppt_w</p:attrName>
                                        </p:attrNameLst>
                                      </p:cBhvr>
                                      <p:tavLst>
                                        <p:tav tm="0">
                                          <p:val>
                                            <p:fltVal val="0"/>
                                          </p:val>
                                        </p:tav>
                                        <p:tav tm="100000">
                                          <p:val>
                                            <p:strVal val="#ppt_w"/>
                                          </p:val>
                                        </p:tav>
                                      </p:tavLst>
                                    </p:anim>
                                    <p:anim calcmode="lin" valueType="num">
                                      <p:cBhvr>
                                        <p:cTn id="179" dur="500" fill="hold"/>
                                        <p:tgtEl>
                                          <p:spTgt spid="54"/>
                                        </p:tgtEl>
                                        <p:attrNameLst>
                                          <p:attrName>ppt_h</p:attrName>
                                        </p:attrNameLst>
                                      </p:cBhvr>
                                      <p:tavLst>
                                        <p:tav tm="0">
                                          <p:val>
                                            <p:fltVal val="0"/>
                                          </p:val>
                                        </p:tav>
                                        <p:tav tm="100000">
                                          <p:val>
                                            <p:strVal val="#ppt_h"/>
                                          </p:val>
                                        </p:tav>
                                      </p:tavLst>
                                    </p:anim>
                                    <p:animEffect transition="in" filter="fade">
                                      <p:cBhvr>
                                        <p:cTn id="180" dur="500"/>
                                        <p:tgtEl>
                                          <p:spTgt spid="54"/>
                                        </p:tgtEl>
                                      </p:cBhvr>
                                    </p:animEffect>
                                  </p:childTnLst>
                                </p:cTn>
                              </p:par>
                              <p:par>
                                <p:cTn id="181" presetID="53" presetClass="entr" presetSubtype="16" fill="hold"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p:cTn id="183" dur="500" fill="hold"/>
                                        <p:tgtEl>
                                          <p:spTgt spid="55"/>
                                        </p:tgtEl>
                                        <p:attrNameLst>
                                          <p:attrName>ppt_w</p:attrName>
                                        </p:attrNameLst>
                                      </p:cBhvr>
                                      <p:tavLst>
                                        <p:tav tm="0">
                                          <p:val>
                                            <p:fltVal val="0"/>
                                          </p:val>
                                        </p:tav>
                                        <p:tav tm="100000">
                                          <p:val>
                                            <p:strVal val="#ppt_w"/>
                                          </p:val>
                                        </p:tav>
                                      </p:tavLst>
                                    </p:anim>
                                    <p:anim calcmode="lin" valueType="num">
                                      <p:cBhvr>
                                        <p:cTn id="184" dur="500" fill="hold"/>
                                        <p:tgtEl>
                                          <p:spTgt spid="55"/>
                                        </p:tgtEl>
                                        <p:attrNameLst>
                                          <p:attrName>ppt_h</p:attrName>
                                        </p:attrNameLst>
                                      </p:cBhvr>
                                      <p:tavLst>
                                        <p:tav tm="0">
                                          <p:val>
                                            <p:fltVal val="0"/>
                                          </p:val>
                                        </p:tav>
                                        <p:tav tm="100000">
                                          <p:val>
                                            <p:strVal val="#ppt_h"/>
                                          </p:val>
                                        </p:tav>
                                      </p:tavLst>
                                    </p:anim>
                                    <p:animEffect transition="in" filter="fade">
                                      <p:cBhvr>
                                        <p:cTn id="185" dur="500"/>
                                        <p:tgtEl>
                                          <p:spTgt spid="55"/>
                                        </p:tgtEl>
                                      </p:cBhvr>
                                    </p:animEffect>
                                  </p:childTnLst>
                                </p:cTn>
                              </p:par>
                              <p:par>
                                <p:cTn id="186" presetID="53" presetClass="entr" presetSubtype="16" fill="hold" nodeType="withEffect">
                                  <p:stCondLst>
                                    <p:cond delay="0"/>
                                  </p:stCondLst>
                                  <p:childTnLst>
                                    <p:set>
                                      <p:cBhvr>
                                        <p:cTn id="187" dur="1" fill="hold">
                                          <p:stCondLst>
                                            <p:cond delay="0"/>
                                          </p:stCondLst>
                                        </p:cTn>
                                        <p:tgtEl>
                                          <p:spTgt spid="56"/>
                                        </p:tgtEl>
                                        <p:attrNameLst>
                                          <p:attrName>style.visibility</p:attrName>
                                        </p:attrNameLst>
                                      </p:cBhvr>
                                      <p:to>
                                        <p:strVal val="visible"/>
                                      </p:to>
                                    </p:set>
                                    <p:anim calcmode="lin" valueType="num">
                                      <p:cBhvr>
                                        <p:cTn id="188" dur="500" fill="hold"/>
                                        <p:tgtEl>
                                          <p:spTgt spid="56"/>
                                        </p:tgtEl>
                                        <p:attrNameLst>
                                          <p:attrName>ppt_w</p:attrName>
                                        </p:attrNameLst>
                                      </p:cBhvr>
                                      <p:tavLst>
                                        <p:tav tm="0">
                                          <p:val>
                                            <p:fltVal val="0"/>
                                          </p:val>
                                        </p:tav>
                                        <p:tav tm="100000">
                                          <p:val>
                                            <p:strVal val="#ppt_w"/>
                                          </p:val>
                                        </p:tav>
                                      </p:tavLst>
                                    </p:anim>
                                    <p:anim calcmode="lin" valueType="num">
                                      <p:cBhvr>
                                        <p:cTn id="189" dur="500" fill="hold"/>
                                        <p:tgtEl>
                                          <p:spTgt spid="56"/>
                                        </p:tgtEl>
                                        <p:attrNameLst>
                                          <p:attrName>ppt_h</p:attrName>
                                        </p:attrNameLst>
                                      </p:cBhvr>
                                      <p:tavLst>
                                        <p:tav tm="0">
                                          <p:val>
                                            <p:fltVal val="0"/>
                                          </p:val>
                                        </p:tav>
                                        <p:tav tm="100000">
                                          <p:val>
                                            <p:strVal val="#ppt_h"/>
                                          </p:val>
                                        </p:tav>
                                      </p:tavLst>
                                    </p:anim>
                                    <p:animEffect transition="in" filter="fade">
                                      <p:cBhvr>
                                        <p:cTn id="190" dur="500"/>
                                        <p:tgtEl>
                                          <p:spTgt spid="56"/>
                                        </p:tgtEl>
                                      </p:cBhvr>
                                    </p:animEffect>
                                  </p:childTnLst>
                                </p:cTn>
                              </p:par>
                              <p:par>
                                <p:cTn id="191" presetID="53" presetClass="entr" presetSubtype="16" fill="hold" nodeType="withEffect">
                                  <p:stCondLst>
                                    <p:cond delay="0"/>
                                  </p:stCondLst>
                                  <p:childTnLst>
                                    <p:set>
                                      <p:cBhvr>
                                        <p:cTn id="192" dur="1" fill="hold">
                                          <p:stCondLst>
                                            <p:cond delay="0"/>
                                          </p:stCondLst>
                                        </p:cTn>
                                        <p:tgtEl>
                                          <p:spTgt spid="57"/>
                                        </p:tgtEl>
                                        <p:attrNameLst>
                                          <p:attrName>style.visibility</p:attrName>
                                        </p:attrNameLst>
                                      </p:cBhvr>
                                      <p:to>
                                        <p:strVal val="visible"/>
                                      </p:to>
                                    </p:set>
                                    <p:anim calcmode="lin" valueType="num">
                                      <p:cBhvr>
                                        <p:cTn id="193" dur="500" fill="hold"/>
                                        <p:tgtEl>
                                          <p:spTgt spid="57"/>
                                        </p:tgtEl>
                                        <p:attrNameLst>
                                          <p:attrName>ppt_w</p:attrName>
                                        </p:attrNameLst>
                                      </p:cBhvr>
                                      <p:tavLst>
                                        <p:tav tm="0">
                                          <p:val>
                                            <p:fltVal val="0"/>
                                          </p:val>
                                        </p:tav>
                                        <p:tav tm="100000">
                                          <p:val>
                                            <p:strVal val="#ppt_w"/>
                                          </p:val>
                                        </p:tav>
                                      </p:tavLst>
                                    </p:anim>
                                    <p:anim calcmode="lin" valueType="num">
                                      <p:cBhvr>
                                        <p:cTn id="194" dur="500" fill="hold"/>
                                        <p:tgtEl>
                                          <p:spTgt spid="57"/>
                                        </p:tgtEl>
                                        <p:attrNameLst>
                                          <p:attrName>ppt_h</p:attrName>
                                        </p:attrNameLst>
                                      </p:cBhvr>
                                      <p:tavLst>
                                        <p:tav tm="0">
                                          <p:val>
                                            <p:fltVal val="0"/>
                                          </p:val>
                                        </p:tav>
                                        <p:tav tm="100000">
                                          <p:val>
                                            <p:strVal val="#ppt_h"/>
                                          </p:val>
                                        </p:tav>
                                      </p:tavLst>
                                    </p:anim>
                                    <p:animEffect transition="in" filter="fade">
                                      <p:cBhvr>
                                        <p:cTn id="195" dur="500"/>
                                        <p:tgtEl>
                                          <p:spTgt spid="57"/>
                                        </p:tgtEl>
                                      </p:cBhvr>
                                    </p:animEffect>
                                  </p:childTnLst>
                                </p:cTn>
                              </p:par>
                              <p:par>
                                <p:cTn id="196" presetID="53" presetClass="entr" presetSubtype="16" fill="hold" nodeType="withEffect">
                                  <p:stCondLst>
                                    <p:cond delay="0"/>
                                  </p:stCondLst>
                                  <p:childTnLst>
                                    <p:set>
                                      <p:cBhvr>
                                        <p:cTn id="197" dur="1" fill="hold">
                                          <p:stCondLst>
                                            <p:cond delay="0"/>
                                          </p:stCondLst>
                                        </p:cTn>
                                        <p:tgtEl>
                                          <p:spTgt spid="58"/>
                                        </p:tgtEl>
                                        <p:attrNameLst>
                                          <p:attrName>style.visibility</p:attrName>
                                        </p:attrNameLst>
                                      </p:cBhvr>
                                      <p:to>
                                        <p:strVal val="visible"/>
                                      </p:to>
                                    </p:set>
                                    <p:anim calcmode="lin" valueType="num">
                                      <p:cBhvr>
                                        <p:cTn id="198" dur="500" fill="hold"/>
                                        <p:tgtEl>
                                          <p:spTgt spid="58"/>
                                        </p:tgtEl>
                                        <p:attrNameLst>
                                          <p:attrName>ppt_w</p:attrName>
                                        </p:attrNameLst>
                                      </p:cBhvr>
                                      <p:tavLst>
                                        <p:tav tm="0">
                                          <p:val>
                                            <p:fltVal val="0"/>
                                          </p:val>
                                        </p:tav>
                                        <p:tav tm="100000">
                                          <p:val>
                                            <p:strVal val="#ppt_w"/>
                                          </p:val>
                                        </p:tav>
                                      </p:tavLst>
                                    </p:anim>
                                    <p:anim calcmode="lin" valueType="num">
                                      <p:cBhvr>
                                        <p:cTn id="199" dur="500" fill="hold"/>
                                        <p:tgtEl>
                                          <p:spTgt spid="58"/>
                                        </p:tgtEl>
                                        <p:attrNameLst>
                                          <p:attrName>ppt_h</p:attrName>
                                        </p:attrNameLst>
                                      </p:cBhvr>
                                      <p:tavLst>
                                        <p:tav tm="0">
                                          <p:val>
                                            <p:fltVal val="0"/>
                                          </p:val>
                                        </p:tav>
                                        <p:tav tm="100000">
                                          <p:val>
                                            <p:strVal val="#ppt_h"/>
                                          </p:val>
                                        </p:tav>
                                      </p:tavLst>
                                    </p:anim>
                                    <p:animEffect transition="in" filter="fade">
                                      <p:cBhvr>
                                        <p:cTn id="200" dur="500"/>
                                        <p:tgtEl>
                                          <p:spTgt spid="58"/>
                                        </p:tgtEl>
                                      </p:cBhvr>
                                    </p:animEffect>
                                  </p:childTnLst>
                                </p:cTn>
                              </p:par>
                              <p:par>
                                <p:cTn id="201" presetID="53" presetClass="entr" presetSubtype="16" fill="hold" nodeType="withEffect">
                                  <p:stCondLst>
                                    <p:cond delay="0"/>
                                  </p:stCondLst>
                                  <p:childTnLst>
                                    <p:set>
                                      <p:cBhvr>
                                        <p:cTn id="202" dur="1" fill="hold">
                                          <p:stCondLst>
                                            <p:cond delay="0"/>
                                          </p:stCondLst>
                                        </p:cTn>
                                        <p:tgtEl>
                                          <p:spTgt spid="59"/>
                                        </p:tgtEl>
                                        <p:attrNameLst>
                                          <p:attrName>style.visibility</p:attrName>
                                        </p:attrNameLst>
                                      </p:cBhvr>
                                      <p:to>
                                        <p:strVal val="visible"/>
                                      </p:to>
                                    </p:set>
                                    <p:anim calcmode="lin" valueType="num">
                                      <p:cBhvr>
                                        <p:cTn id="203" dur="500" fill="hold"/>
                                        <p:tgtEl>
                                          <p:spTgt spid="59"/>
                                        </p:tgtEl>
                                        <p:attrNameLst>
                                          <p:attrName>ppt_w</p:attrName>
                                        </p:attrNameLst>
                                      </p:cBhvr>
                                      <p:tavLst>
                                        <p:tav tm="0">
                                          <p:val>
                                            <p:fltVal val="0"/>
                                          </p:val>
                                        </p:tav>
                                        <p:tav tm="100000">
                                          <p:val>
                                            <p:strVal val="#ppt_w"/>
                                          </p:val>
                                        </p:tav>
                                      </p:tavLst>
                                    </p:anim>
                                    <p:anim calcmode="lin" valueType="num">
                                      <p:cBhvr>
                                        <p:cTn id="204" dur="500" fill="hold"/>
                                        <p:tgtEl>
                                          <p:spTgt spid="59"/>
                                        </p:tgtEl>
                                        <p:attrNameLst>
                                          <p:attrName>ppt_h</p:attrName>
                                        </p:attrNameLst>
                                      </p:cBhvr>
                                      <p:tavLst>
                                        <p:tav tm="0">
                                          <p:val>
                                            <p:fltVal val="0"/>
                                          </p:val>
                                        </p:tav>
                                        <p:tav tm="100000">
                                          <p:val>
                                            <p:strVal val="#ppt_h"/>
                                          </p:val>
                                        </p:tav>
                                      </p:tavLst>
                                    </p:anim>
                                    <p:animEffect transition="in" filter="fade">
                                      <p:cBhvr>
                                        <p:cTn id="205" dur="500"/>
                                        <p:tgtEl>
                                          <p:spTgt spid="59"/>
                                        </p:tgtEl>
                                      </p:cBhvr>
                                    </p:animEffect>
                                  </p:childTnLst>
                                </p:cTn>
                              </p:par>
                              <p:par>
                                <p:cTn id="206" presetID="53" presetClass="entr" presetSubtype="16" fill="hold" nodeType="withEffect">
                                  <p:stCondLst>
                                    <p:cond delay="0"/>
                                  </p:stCondLst>
                                  <p:childTnLst>
                                    <p:set>
                                      <p:cBhvr>
                                        <p:cTn id="207" dur="1" fill="hold">
                                          <p:stCondLst>
                                            <p:cond delay="0"/>
                                          </p:stCondLst>
                                        </p:cTn>
                                        <p:tgtEl>
                                          <p:spTgt spid="60"/>
                                        </p:tgtEl>
                                        <p:attrNameLst>
                                          <p:attrName>style.visibility</p:attrName>
                                        </p:attrNameLst>
                                      </p:cBhvr>
                                      <p:to>
                                        <p:strVal val="visible"/>
                                      </p:to>
                                    </p:set>
                                    <p:anim calcmode="lin" valueType="num">
                                      <p:cBhvr>
                                        <p:cTn id="208" dur="500" fill="hold"/>
                                        <p:tgtEl>
                                          <p:spTgt spid="60"/>
                                        </p:tgtEl>
                                        <p:attrNameLst>
                                          <p:attrName>ppt_w</p:attrName>
                                        </p:attrNameLst>
                                      </p:cBhvr>
                                      <p:tavLst>
                                        <p:tav tm="0">
                                          <p:val>
                                            <p:fltVal val="0"/>
                                          </p:val>
                                        </p:tav>
                                        <p:tav tm="100000">
                                          <p:val>
                                            <p:strVal val="#ppt_w"/>
                                          </p:val>
                                        </p:tav>
                                      </p:tavLst>
                                    </p:anim>
                                    <p:anim calcmode="lin" valueType="num">
                                      <p:cBhvr>
                                        <p:cTn id="209" dur="500" fill="hold"/>
                                        <p:tgtEl>
                                          <p:spTgt spid="60"/>
                                        </p:tgtEl>
                                        <p:attrNameLst>
                                          <p:attrName>ppt_h</p:attrName>
                                        </p:attrNameLst>
                                      </p:cBhvr>
                                      <p:tavLst>
                                        <p:tav tm="0">
                                          <p:val>
                                            <p:fltVal val="0"/>
                                          </p:val>
                                        </p:tav>
                                        <p:tav tm="100000">
                                          <p:val>
                                            <p:strVal val="#ppt_h"/>
                                          </p:val>
                                        </p:tav>
                                      </p:tavLst>
                                    </p:anim>
                                    <p:animEffect transition="in" filter="fade">
                                      <p:cBhvr>
                                        <p:cTn id="210" dur="500"/>
                                        <p:tgtEl>
                                          <p:spTgt spid="60"/>
                                        </p:tgtEl>
                                      </p:cBhvr>
                                    </p:animEffect>
                                  </p:childTnLst>
                                </p:cTn>
                              </p:par>
                              <p:par>
                                <p:cTn id="211" presetID="53" presetClass="entr" presetSubtype="16" fill="hold" nodeType="withEffect">
                                  <p:stCondLst>
                                    <p:cond delay="0"/>
                                  </p:stCondLst>
                                  <p:childTnLst>
                                    <p:set>
                                      <p:cBhvr>
                                        <p:cTn id="212" dur="1" fill="hold">
                                          <p:stCondLst>
                                            <p:cond delay="0"/>
                                          </p:stCondLst>
                                        </p:cTn>
                                        <p:tgtEl>
                                          <p:spTgt spid="61"/>
                                        </p:tgtEl>
                                        <p:attrNameLst>
                                          <p:attrName>style.visibility</p:attrName>
                                        </p:attrNameLst>
                                      </p:cBhvr>
                                      <p:to>
                                        <p:strVal val="visible"/>
                                      </p:to>
                                    </p:set>
                                    <p:anim calcmode="lin" valueType="num">
                                      <p:cBhvr>
                                        <p:cTn id="213" dur="500" fill="hold"/>
                                        <p:tgtEl>
                                          <p:spTgt spid="61"/>
                                        </p:tgtEl>
                                        <p:attrNameLst>
                                          <p:attrName>ppt_w</p:attrName>
                                        </p:attrNameLst>
                                      </p:cBhvr>
                                      <p:tavLst>
                                        <p:tav tm="0">
                                          <p:val>
                                            <p:fltVal val="0"/>
                                          </p:val>
                                        </p:tav>
                                        <p:tav tm="100000">
                                          <p:val>
                                            <p:strVal val="#ppt_w"/>
                                          </p:val>
                                        </p:tav>
                                      </p:tavLst>
                                    </p:anim>
                                    <p:anim calcmode="lin" valueType="num">
                                      <p:cBhvr>
                                        <p:cTn id="214" dur="500" fill="hold"/>
                                        <p:tgtEl>
                                          <p:spTgt spid="61"/>
                                        </p:tgtEl>
                                        <p:attrNameLst>
                                          <p:attrName>ppt_h</p:attrName>
                                        </p:attrNameLst>
                                      </p:cBhvr>
                                      <p:tavLst>
                                        <p:tav tm="0">
                                          <p:val>
                                            <p:fltVal val="0"/>
                                          </p:val>
                                        </p:tav>
                                        <p:tav tm="100000">
                                          <p:val>
                                            <p:strVal val="#ppt_h"/>
                                          </p:val>
                                        </p:tav>
                                      </p:tavLst>
                                    </p:anim>
                                    <p:animEffect transition="in" filter="fade">
                                      <p:cBhvr>
                                        <p:cTn id="215" dur="500"/>
                                        <p:tgtEl>
                                          <p:spTgt spid="61"/>
                                        </p:tgtEl>
                                      </p:cBhvr>
                                    </p:animEffect>
                                  </p:childTnLst>
                                </p:cTn>
                              </p:par>
                              <p:par>
                                <p:cTn id="216" presetID="53" presetClass="entr" presetSubtype="16" fill="hold" nodeType="withEffect">
                                  <p:stCondLst>
                                    <p:cond delay="0"/>
                                  </p:stCondLst>
                                  <p:childTnLst>
                                    <p:set>
                                      <p:cBhvr>
                                        <p:cTn id="217" dur="1" fill="hold">
                                          <p:stCondLst>
                                            <p:cond delay="0"/>
                                          </p:stCondLst>
                                        </p:cTn>
                                        <p:tgtEl>
                                          <p:spTgt spid="62"/>
                                        </p:tgtEl>
                                        <p:attrNameLst>
                                          <p:attrName>style.visibility</p:attrName>
                                        </p:attrNameLst>
                                      </p:cBhvr>
                                      <p:to>
                                        <p:strVal val="visible"/>
                                      </p:to>
                                    </p:set>
                                    <p:anim calcmode="lin" valueType="num">
                                      <p:cBhvr>
                                        <p:cTn id="218" dur="500" fill="hold"/>
                                        <p:tgtEl>
                                          <p:spTgt spid="62"/>
                                        </p:tgtEl>
                                        <p:attrNameLst>
                                          <p:attrName>ppt_w</p:attrName>
                                        </p:attrNameLst>
                                      </p:cBhvr>
                                      <p:tavLst>
                                        <p:tav tm="0">
                                          <p:val>
                                            <p:fltVal val="0"/>
                                          </p:val>
                                        </p:tav>
                                        <p:tav tm="100000">
                                          <p:val>
                                            <p:strVal val="#ppt_w"/>
                                          </p:val>
                                        </p:tav>
                                      </p:tavLst>
                                    </p:anim>
                                    <p:anim calcmode="lin" valueType="num">
                                      <p:cBhvr>
                                        <p:cTn id="219" dur="500" fill="hold"/>
                                        <p:tgtEl>
                                          <p:spTgt spid="62"/>
                                        </p:tgtEl>
                                        <p:attrNameLst>
                                          <p:attrName>ppt_h</p:attrName>
                                        </p:attrNameLst>
                                      </p:cBhvr>
                                      <p:tavLst>
                                        <p:tav tm="0">
                                          <p:val>
                                            <p:fltVal val="0"/>
                                          </p:val>
                                        </p:tav>
                                        <p:tav tm="100000">
                                          <p:val>
                                            <p:strVal val="#ppt_h"/>
                                          </p:val>
                                        </p:tav>
                                      </p:tavLst>
                                    </p:anim>
                                    <p:animEffect transition="in" filter="fade">
                                      <p:cBhvr>
                                        <p:cTn id="220" dur="500"/>
                                        <p:tgtEl>
                                          <p:spTgt spid="62"/>
                                        </p:tgtEl>
                                      </p:cBhvr>
                                    </p:animEffect>
                                  </p:childTnLst>
                                </p:cTn>
                              </p:par>
                              <p:par>
                                <p:cTn id="221" presetID="53" presetClass="entr" presetSubtype="16" fill="hold" nodeType="withEffect">
                                  <p:stCondLst>
                                    <p:cond delay="0"/>
                                  </p:stCondLst>
                                  <p:childTnLst>
                                    <p:set>
                                      <p:cBhvr>
                                        <p:cTn id="222" dur="1" fill="hold">
                                          <p:stCondLst>
                                            <p:cond delay="0"/>
                                          </p:stCondLst>
                                        </p:cTn>
                                        <p:tgtEl>
                                          <p:spTgt spid="63"/>
                                        </p:tgtEl>
                                        <p:attrNameLst>
                                          <p:attrName>style.visibility</p:attrName>
                                        </p:attrNameLst>
                                      </p:cBhvr>
                                      <p:to>
                                        <p:strVal val="visible"/>
                                      </p:to>
                                    </p:set>
                                    <p:anim calcmode="lin" valueType="num">
                                      <p:cBhvr>
                                        <p:cTn id="223" dur="500" fill="hold"/>
                                        <p:tgtEl>
                                          <p:spTgt spid="63"/>
                                        </p:tgtEl>
                                        <p:attrNameLst>
                                          <p:attrName>ppt_w</p:attrName>
                                        </p:attrNameLst>
                                      </p:cBhvr>
                                      <p:tavLst>
                                        <p:tav tm="0">
                                          <p:val>
                                            <p:fltVal val="0"/>
                                          </p:val>
                                        </p:tav>
                                        <p:tav tm="100000">
                                          <p:val>
                                            <p:strVal val="#ppt_w"/>
                                          </p:val>
                                        </p:tav>
                                      </p:tavLst>
                                    </p:anim>
                                    <p:anim calcmode="lin" valueType="num">
                                      <p:cBhvr>
                                        <p:cTn id="224" dur="500" fill="hold"/>
                                        <p:tgtEl>
                                          <p:spTgt spid="63"/>
                                        </p:tgtEl>
                                        <p:attrNameLst>
                                          <p:attrName>ppt_h</p:attrName>
                                        </p:attrNameLst>
                                      </p:cBhvr>
                                      <p:tavLst>
                                        <p:tav tm="0">
                                          <p:val>
                                            <p:fltVal val="0"/>
                                          </p:val>
                                        </p:tav>
                                        <p:tav tm="100000">
                                          <p:val>
                                            <p:strVal val="#ppt_h"/>
                                          </p:val>
                                        </p:tav>
                                      </p:tavLst>
                                    </p:anim>
                                    <p:animEffect transition="in" filter="fade">
                                      <p:cBhvr>
                                        <p:cTn id="225" dur="500"/>
                                        <p:tgtEl>
                                          <p:spTgt spid="63"/>
                                        </p:tgtEl>
                                      </p:cBhvr>
                                    </p:animEffect>
                                  </p:childTnLst>
                                </p:cTn>
                              </p:par>
                              <p:par>
                                <p:cTn id="226" presetID="53" presetClass="entr" presetSubtype="16" fill="hold" grpId="0" nodeType="withEffect">
                                  <p:stCondLst>
                                    <p:cond delay="0"/>
                                  </p:stCondLst>
                                  <p:childTnLst>
                                    <p:set>
                                      <p:cBhvr>
                                        <p:cTn id="227" dur="1" fill="hold">
                                          <p:stCondLst>
                                            <p:cond delay="0"/>
                                          </p:stCondLst>
                                        </p:cTn>
                                        <p:tgtEl>
                                          <p:spTgt spid="64"/>
                                        </p:tgtEl>
                                        <p:attrNameLst>
                                          <p:attrName>style.visibility</p:attrName>
                                        </p:attrNameLst>
                                      </p:cBhvr>
                                      <p:to>
                                        <p:strVal val="visible"/>
                                      </p:to>
                                    </p:set>
                                    <p:anim calcmode="lin" valueType="num">
                                      <p:cBhvr>
                                        <p:cTn id="228" dur="500" fill="hold"/>
                                        <p:tgtEl>
                                          <p:spTgt spid="64"/>
                                        </p:tgtEl>
                                        <p:attrNameLst>
                                          <p:attrName>ppt_w</p:attrName>
                                        </p:attrNameLst>
                                      </p:cBhvr>
                                      <p:tavLst>
                                        <p:tav tm="0">
                                          <p:val>
                                            <p:fltVal val="0"/>
                                          </p:val>
                                        </p:tav>
                                        <p:tav tm="100000">
                                          <p:val>
                                            <p:strVal val="#ppt_w"/>
                                          </p:val>
                                        </p:tav>
                                      </p:tavLst>
                                    </p:anim>
                                    <p:anim calcmode="lin" valueType="num">
                                      <p:cBhvr>
                                        <p:cTn id="229" dur="500" fill="hold"/>
                                        <p:tgtEl>
                                          <p:spTgt spid="64"/>
                                        </p:tgtEl>
                                        <p:attrNameLst>
                                          <p:attrName>ppt_h</p:attrName>
                                        </p:attrNameLst>
                                      </p:cBhvr>
                                      <p:tavLst>
                                        <p:tav tm="0">
                                          <p:val>
                                            <p:fltVal val="0"/>
                                          </p:val>
                                        </p:tav>
                                        <p:tav tm="100000">
                                          <p:val>
                                            <p:strVal val="#ppt_h"/>
                                          </p:val>
                                        </p:tav>
                                      </p:tavLst>
                                    </p:anim>
                                    <p:animEffect transition="in" filter="fade">
                                      <p:cBhvr>
                                        <p:cTn id="230" dur="500"/>
                                        <p:tgtEl>
                                          <p:spTgt spid="64"/>
                                        </p:tgtEl>
                                      </p:cBhvr>
                                    </p:animEffect>
                                  </p:childTnLst>
                                </p:cTn>
                              </p:par>
                              <p:par>
                                <p:cTn id="231" presetID="53" presetClass="entr" presetSubtype="16" fill="hold" grpId="0" nodeType="withEffect">
                                  <p:stCondLst>
                                    <p:cond delay="0"/>
                                  </p:stCondLst>
                                  <p:childTnLst>
                                    <p:set>
                                      <p:cBhvr>
                                        <p:cTn id="232" dur="1" fill="hold">
                                          <p:stCondLst>
                                            <p:cond delay="0"/>
                                          </p:stCondLst>
                                        </p:cTn>
                                        <p:tgtEl>
                                          <p:spTgt spid="65"/>
                                        </p:tgtEl>
                                        <p:attrNameLst>
                                          <p:attrName>style.visibility</p:attrName>
                                        </p:attrNameLst>
                                      </p:cBhvr>
                                      <p:to>
                                        <p:strVal val="visible"/>
                                      </p:to>
                                    </p:set>
                                    <p:anim calcmode="lin" valueType="num">
                                      <p:cBhvr>
                                        <p:cTn id="233" dur="500" fill="hold"/>
                                        <p:tgtEl>
                                          <p:spTgt spid="65"/>
                                        </p:tgtEl>
                                        <p:attrNameLst>
                                          <p:attrName>ppt_w</p:attrName>
                                        </p:attrNameLst>
                                      </p:cBhvr>
                                      <p:tavLst>
                                        <p:tav tm="0">
                                          <p:val>
                                            <p:fltVal val="0"/>
                                          </p:val>
                                        </p:tav>
                                        <p:tav tm="100000">
                                          <p:val>
                                            <p:strVal val="#ppt_w"/>
                                          </p:val>
                                        </p:tav>
                                      </p:tavLst>
                                    </p:anim>
                                    <p:anim calcmode="lin" valueType="num">
                                      <p:cBhvr>
                                        <p:cTn id="234" dur="500" fill="hold"/>
                                        <p:tgtEl>
                                          <p:spTgt spid="65"/>
                                        </p:tgtEl>
                                        <p:attrNameLst>
                                          <p:attrName>ppt_h</p:attrName>
                                        </p:attrNameLst>
                                      </p:cBhvr>
                                      <p:tavLst>
                                        <p:tav tm="0">
                                          <p:val>
                                            <p:fltVal val="0"/>
                                          </p:val>
                                        </p:tav>
                                        <p:tav tm="100000">
                                          <p:val>
                                            <p:strVal val="#ppt_h"/>
                                          </p:val>
                                        </p:tav>
                                      </p:tavLst>
                                    </p:anim>
                                    <p:animEffect transition="in" filter="fade">
                                      <p:cBhvr>
                                        <p:cTn id="235" dur="500"/>
                                        <p:tgtEl>
                                          <p:spTgt spid="65"/>
                                        </p:tgtEl>
                                      </p:cBhvr>
                                    </p:animEffect>
                                  </p:childTnLst>
                                </p:cTn>
                              </p:par>
                              <p:par>
                                <p:cTn id="236" presetID="53" presetClass="entr" presetSubtype="16" fill="hold" grpId="0" nodeType="withEffect">
                                  <p:stCondLst>
                                    <p:cond delay="0"/>
                                  </p:stCondLst>
                                  <p:childTnLst>
                                    <p:set>
                                      <p:cBhvr>
                                        <p:cTn id="237" dur="1" fill="hold">
                                          <p:stCondLst>
                                            <p:cond delay="0"/>
                                          </p:stCondLst>
                                        </p:cTn>
                                        <p:tgtEl>
                                          <p:spTgt spid="66"/>
                                        </p:tgtEl>
                                        <p:attrNameLst>
                                          <p:attrName>style.visibility</p:attrName>
                                        </p:attrNameLst>
                                      </p:cBhvr>
                                      <p:to>
                                        <p:strVal val="visible"/>
                                      </p:to>
                                    </p:set>
                                    <p:anim calcmode="lin" valueType="num">
                                      <p:cBhvr>
                                        <p:cTn id="238" dur="500" fill="hold"/>
                                        <p:tgtEl>
                                          <p:spTgt spid="66"/>
                                        </p:tgtEl>
                                        <p:attrNameLst>
                                          <p:attrName>ppt_w</p:attrName>
                                        </p:attrNameLst>
                                      </p:cBhvr>
                                      <p:tavLst>
                                        <p:tav tm="0">
                                          <p:val>
                                            <p:fltVal val="0"/>
                                          </p:val>
                                        </p:tav>
                                        <p:tav tm="100000">
                                          <p:val>
                                            <p:strVal val="#ppt_w"/>
                                          </p:val>
                                        </p:tav>
                                      </p:tavLst>
                                    </p:anim>
                                    <p:anim calcmode="lin" valueType="num">
                                      <p:cBhvr>
                                        <p:cTn id="239" dur="500" fill="hold"/>
                                        <p:tgtEl>
                                          <p:spTgt spid="66"/>
                                        </p:tgtEl>
                                        <p:attrNameLst>
                                          <p:attrName>ppt_h</p:attrName>
                                        </p:attrNameLst>
                                      </p:cBhvr>
                                      <p:tavLst>
                                        <p:tav tm="0">
                                          <p:val>
                                            <p:fltVal val="0"/>
                                          </p:val>
                                        </p:tav>
                                        <p:tav tm="100000">
                                          <p:val>
                                            <p:strVal val="#ppt_h"/>
                                          </p:val>
                                        </p:tav>
                                      </p:tavLst>
                                    </p:anim>
                                    <p:animEffect transition="in" filter="fade">
                                      <p:cBhvr>
                                        <p:cTn id="240" dur="500"/>
                                        <p:tgtEl>
                                          <p:spTgt spid="66"/>
                                        </p:tgtEl>
                                      </p:cBhvr>
                                    </p:animEffect>
                                  </p:childTnLst>
                                </p:cTn>
                              </p:par>
                              <p:par>
                                <p:cTn id="241" presetID="53" presetClass="entr" presetSubtype="16" fill="hold" grpId="0" nodeType="withEffect">
                                  <p:stCondLst>
                                    <p:cond delay="0"/>
                                  </p:stCondLst>
                                  <p:childTnLst>
                                    <p:set>
                                      <p:cBhvr>
                                        <p:cTn id="242" dur="1" fill="hold">
                                          <p:stCondLst>
                                            <p:cond delay="0"/>
                                          </p:stCondLst>
                                        </p:cTn>
                                        <p:tgtEl>
                                          <p:spTgt spid="67"/>
                                        </p:tgtEl>
                                        <p:attrNameLst>
                                          <p:attrName>style.visibility</p:attrName>
                                        </p:attrNameLst>
                                      </p:cBhvr>
                                      <p:to>
                                        <p:strVal val="visible"/>
                                      </p:to>
                                    </p:set>
                                    <p:anim calcmode="lin" valueType="num">
                                      <p:cBhvr>
                                        <p:cTn id="243" dur="500" fill="hold"/>
                                        <p:tgtEl>
                                          <p:spTgt spid="67"/>
                                        </p:tgtEl>
                                        <p:attrNameLst>
                                          <p:attrName>ppt_w</p:attrName>
                                        </p:attrNameLst>
                                      </p:cBhvr>
                                      <p:tavLst>
                                        <p:tav tm="0">
                                          <p:val>
                                            <p:fltVal val="0"/>
                                          </p:val>
                                        </p:tav>
                                        <p:tav tm="100000">
                                          <p:val>
                                            <p:strVal val="#ppt_w"/>
                                          </p:val>
                                        </p:tav>
                                      </p:tavLst>
                                    </p:anim>
                                    <p:anim calcmode="lin" valueType="num">
                                      <p:cBhvr>
                                        <p:cTn id="244" dur="500" fill="hold"/>
                                        <p:tgtEl>
                                          <p:spTgt spid="67"/>
                                        </p:tgtEl>
                                        <p:attrNameLst>
                                          <p:attrName>ppt_h</p:attrName>
                                        </p:attrNameLst>
                                      </p:cBhvr>
                                      <p:tavLst>
                                        <p:tav tm="0">
                                          <p:val>
                                            <p:fltVal val="0"/>
                                          </p:val>
                                        </p:tav>
                                        <p:tav tm="100000">
                                          <p:val>
                                            <p:strVal val="#ppt_h"/>
                                          </p:val>
                                        </p:tav>
                                      </p:tavLst>
                                    </p:anim>
                                    <p:animEffect transition="in" filter="fade">
                                      <p:cBhvr>
                                        <p:cTn id="245" dur="500"/>
                                        <p:tgtEl>
                                          <p:spTgt spid="67"/>
                                        </p:tgtEl>
                                      </p:cBhvr>
                                    </p:animEffect>
                                  </p:childTnLst>
                                </p:cTn>
                              </p:par>
                              <p:par>
                                <p:cTn id="246" presetID="53" presetClass="entr" presetSubtype="16" fill="hold" grpId="0" nodeType="withEffect">
                                  <p:stCondLst>
                                    <p:cond delay="0"/>
                                  </p:stCondLst>
                                  <p:childTnLst>
                                    <p:set>
                                      <p:cBhvr>
                                        <p:cTn id="247" dur="1" fill="hold">
                                          <p:stCondLst>
                                            <p:cond delay="0"/>
                                          </p:stCondLst>
                                        </p:cTn>
                                        <p:tgtEl>
                                          <p:spTgt spid="68"/>
                                        </p:tgtEl>
                                        <p:attrNameLst>
                                          <p:attrName>style.visibility</p:attrName>
                                        </p:attrNameLst>
                                      </p:cBhvr>
                                      <p:to>
                                        <p:strVal val="visible"/>
                                      </p:to>
                                    </p:set>
                                    <p:anim calcmode="lin" valueType="num">
                                      <p:cBhvr>
                                        <p:cTn id="248" dur="500" fill="hold"/>
                                        <p:tgtEl>
                                          <p:spTgt spid="68"/>
                                        </p:tgtEl>
                                        <p:attrNameLst>
                                          <p:attrName>ppt_w</p:attrName>
                                        </p:attrNameLst>
                                      </p:cBhvr>
                                      <p:tavLst>
                                        <p:tav tm="0">
                                          <p:val>
                                            <p:fltVal val="0"/>
                                          </p:val>
                                        </p:tav>
                                        <p:tav tm="100000">
                                          <p:val>
                                            <p:strVal val="#ppt_w"/>
                                          </p:val>
                                        </p:tav>
                                      </p:tavLst>
                                    </p:anim>
                                    <p:anim calcmode="lin" valueType="num">
                                      <p:cBhvr>
                                        <p:cTn id="249" dur="500" fill="hold"/>
                                        <p:tgtEl>
                                          <p:spTgt spid="68"/>
                                        </p:tgtEl>
                                        <p:attrNameLst>
                                          <p:attrName>ppt_h</p:attrName>
                                        </p:attrNameLst>
                                      </p:cBhvr>
                                      <p:tavLst>
                                        <p:tav tm="0">
                                          <p:val>
                                            <p:fltVal val="0"/>
                                          </p:val>
                                        </p:tav>
                                        <p:tav tm="100000">
                                          <p:val>
                                            <p:strVal val="#ppt_h"/>
                                          </p:val>
                                        </p:tav>
                                      </p:tavLst>
                                    </p:anim>
                                    <p:animEffect transition="in" filter="fade">
                                      <p:cBhvr>
                                        <p:cTn id="250" dur="500"/>
                                        <p:tgtEl>
                                          <p:spTgt spid="68"/>
                                        </p:tgtEl>
                                      </p:cBhvr>
                                    </p:animEffect>
                                  </p:childTnLst>
                                </p:cTn>
                              </p:par>
                              <p:par>
                                <p:cTn id="251" presetID="53" presetClass="entr" presetSubtype="16" fill="hold" grpId="0" nodeType="withEffect">
                                  <p:stCondLst>
                                    <p:cond delay="0"/>
                                  </p:stCondLst>
                                  <p:childTnLst>
                                    <p:set>
                                      <p:cBhvr>
                                        <p:cTn id="252" dur="1" fill="hold">
                                          <p:stCondLst>
                                            <p:cond delay="0"/>
                                          </p:stCondLst>
                                        </p:cTn>
                                        <p:tgtEl>
                                          <p:spTgt spid="69"/>
                                        </p:tgtEl>
                                        <p:attrNameLst>
                                          <p:attrName>style.visibility</p:attrName>
                                        </p:attrNameLst>
                                      </p:cBhvr>
                                      <p:to>
                                        <p:strVal val="visible"/>
                                      </p:to>
                                    </p:set>
                                    <p:anim calcmode="lin" valueType="num">
                                      <p:cBhvr>
                                        <p:cTn id="253" dur="500" fill="hold"/>
                                        <p:tgtEl>
                                          <p:spTgt spid="69"/>
                                        </p:tgtEl>
                                        <p:attrNameLst>
                                          <p:attrName>ppt_w</p:attrName>
                                        </p:attrNameLst>
                                      </p:cBhvr>
                                      <p:tavLst>
                                        <p:tav tm="0">
                                          <p:val>
                                            <p:fltVal val="0"/>
                                          </p:val>
                                        </p:tav>
                                        <p:tav tm="100000">
                                          <p:val>
                                            <p:strVal val="#ppt_w"/>
                                          </p:val>
                                        </p:tav>
                                      </p:tavLst>
                                    </p:anim>
                                    <p:anim calcmode="lin" valueType="num">
                                      <p:cBhvr>
                                        <p:cTn id="254" dur="500" fill="hold"/>
                                        <p:tgtEl>
                                          <p:spTgt spid="69"/>
                                        </p:tgtEl>
                                        <p:attrNameLst>
                                          <p:attrName>ppt_h</p:attrName>
                                        </p:attrNameLst>
                                      </p:cBhvr>
                                      <p:tavLst>
                                        <p:tav tm="0">
                                          <p:val>
                                            <p:fltVal val="0"/>
                                          </p:val>
                                        </p:tav>
                                        <p:tav tm="100000">
                                          <p:val>
                                            <p:strVal val="#ppt_h"/>
                                          </p:val>
                                        </p:tav>
                                      </p:tavLst>
                                    </p:anim>
                                    <p:animEffect transition="in" filter="fade">
                                      <p:cBhvr>
                                        <p:cTn id="255" dur="500"/>
                                        <p:tgtEl>
                                          <p:spTgt spid="69"/>
                                        </p:tgtEl>
                                      </p:cBhvr>
                                    </p:animEffect>
                                  </p:childTnLst>
                                </p:cTn>
                              </p:par>
                              <p:par>
                                <p:cTn id="256" presetID="53" presetClass="entr" presetSubtype="16" fill="hold" grpId="0" nodeType="withEffect">
                                  <p:stCondLst>
                                    <p:cond delay="0"/>
                                  </p:stCondLst>
                                  <p:childTnLst>
                                    <p:set>
                                      <p:cBhvr>
                                        <p:cTn id="257" dur="1" fill="hold">
                                          <p:stCondLst>
                                            <p:cond delay="0"/>
                                          </p:stCondLst>
                                        </p:cTn>
                                        <p:tgtEl>
                                          <p:spTgt spid="70"/>
                                        </p:tgtEl>
                                        <p:attrNameLst>
                                          <p:attrName>style.visibility</p:attrName>
                                        </p:attrNameLst>
                                      </p:cBhvr>
                                      <p:to>
                                        <p:strVal val="visible"/>
                                      </p:to>
                                    </p:set>
                                    <p:anim calcmode="lin" valueType="num">
                                      <p:cBhvr>
                                        <p:cTn id="258" dur="500" fill="hold"/>
                                        <p:tgtEl>
                                          <p:spTgt spid="70"/>
                                        </p:tgtEl>
                                        <p:attrNameLst>
                                          <p:attrName>ppt_w</p:attrName>
                                        </p:attrNameLst>
                                      </p:cBhvr>
                                      <p:tavLst>
                                        <p:tav tm="0">
                                          <p:val>
                                            <p:fltVal val="0"/>
                                          </p:val>
                                        </p:tav>
                                        <p:tav tm="100000">
                                          <p:val>
                                            <p:strVal val="#ppt_w"/>
                                          </p:val>
                                        </p:tav>
                                      </p:tavLst>
                                    </p:anim>
                                    <p:anim calcmode="lin" valueType="num">
                                      <p:cBhvr>
                                        <p:cTn id="259" dur="500" fill="hold"/>
                                        <p:tgtEl>
                                          <p:spTgt spid="70"/>
                                        </p:tgtEl>
                                        <p:attrNameLst>
                                          <p:attrName>ppt_h</p:attrName>
                                        </p:attrNameLst>
                                      </p:cBhvr>
                                      <p:tavLst>
                                        <p:tav tm="0">
                                          <p:val>
                                            <p:fltVal val="0"/>
                                          </p:val>
                                        </p:tav>
                                        <p:tav tm="100000">
                                          <p:val>
                                            <p:strVal val="#ppt_h"/>
                                          </p:val>
                                        </p:tav>
                                      </p:tavLst>
                                    </p:anim>
                                    <p:animEffect transition="in" filter="fade">
                                      <p:cBhvr>
                                        <p:cTn id="26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animBg="1"/>
      <p:bldP spid="11" grpId="0" animBg="1"/>
      <p:bldP spid="12" grpId="0" animBg="1"/>
      <p:bldP spid="26" grpId="0"/>
      <p:bldP spid="27" grpId="0"/>
      <p:bldP spid="29" grpId="0"/>
      <p:bldP spid="32" grpId="0"/>
      <p:bldP spid="35" grpId="0"/>
      <p:bldP spid="36" grpId="0"/>
      <p:bldP spid="38" grpId="0"/>
      <p:bldP spid="39" grpId="0"/>
      <p:bldP spid="41" grpId="0" animBg="1"/>
      <p:bldP spid="42" grpId="0" animBg="1"/>
      <p:bldP spid="43" grpId="0" animBg="1"/>
      <p:bldP spid="44" grpId="0" animBg="1"/>
      <p:bldP spid="45" grpId="0" animBg="1"/>
      <p:bldP spid="46" grpId="0" animBg="1"/>
      <p:bldP spid="47" grpId="0" animBg="1"/>
      <p:bldP spid="49" grpId="0" animBg="1"/>
      <p:bldP spid="51" grpId="0" animBg="1"/>
      <p:bldP spid="64" grpId="0"/>
      <p:bldP spid="65"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syqin\桌面\图片1_副本.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 contrast="10000"/>
                    </a14:imgEffect>
                  </a14:imgLayer>
                </a14:imgProps>
              </a:ext>
              <a:ext uri="{28A0092B-C50C-407E-A947-70E740481C1C}">
                <a14:useLocalDpi xmlns:a14="http://schemas.microsoft.com/office/drawing/2010/main" val="0"/>
              </a:ext>
            </a:extLst>
          </a:blip>
          <a:srcRect/>
          <a:stretch>
            <a:fillRect/>
          </a:stretch>
        </p:blipFill>
        <p:spPr bwMode="auto">
          <a:xfrm>
            <a:off x="0" y="933448"/>
            <a:ext cx="9180512" cy="6808831"/>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fld id="{916BAF2F-20AB-46FF-A3BA-9BE697E58B1D}" type="slidenum">
              <a:rPr lang="zh-CN" altLang="en-US" smtClean="0">
                <a:solidFill>
                  <a:prstClr val="black">
                    <a:tint val="75000"/>
                  </a:prstClr>
                </a:solidFill>
              </a:rPr>
              <a:pPr/>
              <a:t>8</a:t>
            </a:fld>
            <a:endParaRPr lang="zh-CN" altLang="en-US">
              <a:solidFill>
                <a:prstClr val="black">
                  <a:tint val="75000"/>
                </a:prstClr>
              </a:solidFill>
            </a:endParaRPr>
          </a:p>
        </p:txBody>
      </p:sp>
      <p:sp>
        <p:nvSpPr>
          <p:cNvPr id="3" name="文本占位符 2"/>
          <p:cNvSpPr>
            <a:spLocks noGrp="1"/>
          </p:cNvSpPr>
          <p:nvPr>
            <p:ph type="body" sz="quarter" idx="13"/>
          </p:nvPr>
        </p:nvSpPr>
        <p:spPr>
          <a:xfrm>
            <a:off x="35496" y="261467"/>
            <a:ext cx="6984776" cy="503237"/>
          </a:xfrm>
        </p:spPr>
        <p:txBody>
          <a:bodyPr/>
          <a:lstStyle/>
          <a:p>
            <a:r>
              <a:rPr lang="zh-CN" altLang="en-US" dirty="0" smtClean="0">
                <a:latin typeface="+mj-ea"/>
                <a:ea typeface="+mj-ea"/>
              </a:rPr>
              <a:t>我们的愿景</a:t>
            </a:r>
            <a:endParaRPr lang="zh-CN" altLang="en-US" dirty="0">
              <a:latin typeface="+mj-ea"/>
              <a:ea typeface="+mj-ea"/>
            </a:endParaRPr>
          </a:p>
        </p:txBody>
      </p:sp>
      <p:sp>
        <p:nvSpPr>
          <p:cNvPr id="8" name="矩形 7"/>
          <p:cNvSpPr/>
          <p:nvPr/>
        </p:nvSpPr>
        <p:spPr>
          <a:xfrm>
            <a:off x="179512" y="1052736"/>
            <a:ext cx="5256584" cy="733534"/>
          </a:xfrm>
          <a:prstGeom prst="rect">
            <a:avLst/>
          </a:prstGeom>
        </p:spPr>
        <p:txBody>
          <a:bodyPr wrap="square">
            <a:spAutoFit/>
          </a:bodyPr>
          <a:lstStyle/>
          <a:p>
            <a:pPr algn="ctr">
              <a:lnSpc>
                <a:spcPts val="2500"/>
              </a:lnSpc>
            </a:pPr>
            <a:r>
              <a:rPr lang="zh-CN" altLang="en-US" sz="2000" b="1" i="1" dirty="0">
                <a:solidFill>
                  <a:schemeClr val="bg1"/>
                </a:solidFill>
                <a:latin typeface="微软雅黑" panose="020B0503020204020204" pitchFamily="34" charset="-122"/>
                <a:ea typeface="微软雅黑" panose="020B0503020204020204" pitchFamily="34" charset="-122"/>
              </a:rPr>
              <a:t>以人为本在以微创伤为代表的高科技医学领域建设一个属于患者的全球化领先医疗集团</a:t>
            </a:r>
          </a:p>
        </p:txBody>
      </p:sp>
    </p:spTree>
    <p:extLst>
      <p:ext uri="{BB962C8B-B14F-4D97-AF65-F5344CB8AC3E}">
        <p14:creationId xmlns:p14="http://schemas.microsoft.com/office/powerpoint/2010/main" val="1171546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916BAF2F-20AB-46FF-A3BA-9BE697E58B1D}" type="slidenum">
              <a:rPr lang="zh-CN" altLang="en-US" smtClean="0"/>
              <a:pPr/>
              <a:t>9</a:t>
            </a:fld>
            <a:endParaRPr lang="zh-CN" altLang="en-US"/>
          </a:p>
        </p:txBody>
      </p:sp>
      <p:grpSp>
        <p:nvGrpSpPr>
          <p:cNvPr id="12" name="组合 11"/>
          <p:cNvGrpSpPr/>
          <p:nvPr/>
        </p:nvGrpSpPr>
        <p:grpSpPr>
          <a:xfrm>
            <a:off x="755576" y="1700808"/>
            <a:ext cx="7412428" cy="2408685"/>
            <a:chOff x="755576" y="1700808"/>
            <a:chExt cx="7412428" cy="2408685"/>
          </a:xfrm>
        </p:grpSpPr>
        <p:grpSp>
          <p:nvGrpSpPr>
            <p:cNvPr id="10" name="组合 9"/>
            <p:cNvGrpSpPr/>
            <p:nvPr/>
          </p:nvGrpSpPr>
          <p:grpSpPr>
            <a:xfrm>
              <a:off x="755576" y="1700808"/>
              <a:ext cx="7412428" cy="2016224"/>
              <a:chOff x="1547664" y="3212976"/>
              <a:chExt cx="7412428" cy="2016224"/>
            </a:xfrm>
          </p:grpSpPr>
          <p:sp>
            <p:nvSpPr>
              <p:cNvPr id="5" name="TextBox 4"/>
              <p:cNvSpPr txBox="1"/>
              <p:nvPr/>
            </p:nvSpPr>
            <p:spPr>
              <a:xfrm>
                <a:off x="1547664" y="4121204"/>
                <a:ext cx="6048672" cy="1107996"/>
              </a:xfrm>
              <a:prstGeom prst="rect">
                <a:avLst/>
              </a:prstGeom>
              <a:noFill/>
            </p:spPr>
            <p:txBody>
              <a:bodyPr wrap="square" rtlCol="0">
                <a:spAutoFit/>
              </a:bodyPr>
              <a:lstStyle/>
              <a:p>
                <a:pPr algn="ctr"/>
                <a:r>
                  <a:rPr lang="en-US" altLang="zh-CN" sz="6600" b="1" dirty="0" smtClean="0">
                    <a:solidFill>
                      <a:schemeClr val="bg1"/>
                    </a:solidFill>
                    <a:latin typeface="Arial" pitchFamily="34" charset="0"/>
                    <a:cs typeface="Arial" pitchFamily="34" charset="0"/>
                  </a:rPr>
                  <a:t>Thank You</a:t>
                </a:r>
                <a:endParaRPr lang="zh-CN" altLang="en-US" sz="6600" b="1" dirty="0">
                  <a:solidFill>
                    <a:schemeClr val="bg1"/>
                  </a:solidFill>
                  <a:latin typeface="Arial" pitchFamily="34" charset="0"/>
                  <a:cs typeface="Arial" pitchFamily="34" charset="0"/>
                </a:endParaRPr>
              </a:p>
            </p:txBody>
          </p:sp>
          <p:pic>
            <p:nvPicPr>
              <p:cNvPr id="6" name="Picture 7" descr="http://www.wisieforkids.com/wisieblog/wp-content/uploads/2011/11/wisdom-kids-5.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44955"/>
              <a:stretch/>
            </p:blipFill>
            <p:spPr bwMode="auto">
              <a:xfrm>
                <a:off x="6876256" y="3212976"/>
                <a:ext cx="1763242" cy="1963594"/>
              </a:xfrm>
              <a:prstGeom prst="rect">
                <a:avLst/>
              </a:prstGeom>
              <a:noFill/>
              <a:extLst>
                <a:ext uri="{909E8E84-426E-40DD-AFC4-6F175D3DCCD1}">
                  <a14:hiddenFill xmlns:a14="http://schemas.microsoft.com/office/drawing/2010/main">
                    <a:solidFill>
                      <a:srgbClr val="FFFFFF"/>
                    </a:solidFill>
                  </a14:hiddenFill>
                </a:ext>
              </a:extLst>
            </p:spPr>
          </p:pic>
          <p:sp>
            <p:nvSpPr>
              <p:cNvPr id="7" name="任意多边形 6"/>
              <p:cNvSpPr/>
              <p:nvPr/>
            </p:nvSpPr>
            <p:spPr>
              <a:xfrm>
                <a:off x="2267744" y="5170445"/>
                <a:ext cx="6692348" cy="0"/>
              </a:xfrm>
              <a:custGeom>
                <a:avLst/>
                <a:gdLst>
                  <a:gd name="connsiteX0" fmla="*/ 0 w 6692348"/>
                  <a:gd name="connsiteY0" fmla="*/ 0 h 0"/>
                  <a:gd name="connsiteX1" fmla="*/ 6692348 w 6692348"/>
                  <a:gd name="connsiteY1" fmla="*/ 0 h 0"/>
                </a:gdLst>
                <a:ahLst/>
                <a:cxnLst>
                  <a:cxn ang="0">
                    <a:pos x="connsiteX0" y="connsiteY0"/>
                  </a:cxn>
                  <a:cxn ang="0">
                    <a:pos x="connsiteX1" y="connsiteY1"/>
                  </a:cxn>
                </a:cxnLst>
                <a:rect l="l" t="t" r="r" b="b"/>
                <a:pathLst>
                  <a:path w="6692348">
                    <a:moveTo>
                      <a:pt x="0" y="0"/>
                    </a:moveTo>
                    <a:lnTo>
                      <a:pt x="6692348" y="0"/>
                    </a:ln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pic>
          <p:nvPicPr>
            <p:cNvPr id="21510" name="Picture 6" descr="C:\Users\xhli\Desktop\New MP PPT\集团公司LOGO\透明位图PNG\全彩\A1_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392" y="3717032"/>
              <a:ext cx="2088000" cy="39246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483768" y="3645024"/>
              <a:ext cx="3528392" cy="261610"/>
            </a:xfrm>
            <a:prstGeom prst="rect">
              <a:avLst/>
            </a:prstGeom>
            <a:noFill/>
          </p:spPr>
          <p:txBody>
            <a:bodyPr wrap="square" rtlCol="0">
              <a:spAutoFit/>
            </a:bodyPr>
            <a:lstStyle/>
            <a:p>
              <a:pPr algn="r"/>
              <a:r>
                <a:rPr lang="en-US" altLang="zh-CN" sz="1100" b="1" dirty="0" smtClean="0">
                  <a:solidFill>
                    <a:schemeClr val="bg1"/>
                  </a:solidFill>
                  <a:latin typeface="Arial" pitchFamily="34" charset="0"/>
                  <a:cs typeface="Arial" pitchFamily="34" charset="0"/>
                </a:rPr>
                <a:t>The Patient Always Comes First</a:t>
              </a:r>
              <a:endParaRPr lang="zh-CN" altLang="en-US" sz="1100" b="1" dirty="0">
                <a:solidFill>
                  <a:schemeClr val="bg1"/>
                </a:solidFill>
                <a:latin typeface="Arial" pitchFamily="34" charset="0"/>
                <a:cs typeface="Arial" pitchFamily="34" charset="0"/>
              </a:endParaRPr>
            </a:p>
          </p:txBody>
        </p:sp>
      </p:grpSp>
      <p:pic>
        <p:nvPicPr>
          <p:cNvPr id="13" name="Picture 2" descr="\\server1\集团总部办公室(对全体员工)\素材\Eyes for greatness 章\zhang_update_ari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7256" y="5301208"/>
            <a:ext cx="2221208"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239489"/>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LOCKED" val="True"/>
  <p:tag name="DEFAULTHEIGHT" val="p344"/>
  <p:tag name="DEFAULTWIDTH" val="p545!8750"/>
  <p:tag name="DEFAULTTOP" val="p176!7500"/>
  <p:tag name="DEFAULTLEFT" val="p151!5000"/>
  <p:tag name="LEGALDAYONE" val="True"/>
  <p:tag name="PITCHBOOKPALETTE" val="3.5"/>
</p:tagLst>
</file>

<file path=ppt/tags/tag10.xml><?xml version="1.0" encoding="utf-8"?>
<p:tagLst xmlns:a="http://schemas.openxmlformats.org/drawingml/2006/main" xmlns:r="http://schemas.openxmlformats.org/officeDocument/2006/relationships" xmlns:p="http://schemas.openxmlformats.org/presentationml/2006/main">
  <p:tag name="PITCHBOOKPALETTE" val="3.5"/>
</p:tagLst>
</file>

<file path=ppt/tags/tag100.xml><?xml version="1.0" encoding="utf-8"?>
<p:tagLst xmlns:a="http://schemas.openxmlformats.org/drawingml/2006/main" xmlns:r="http://schemas.openxmlformats.org/officeDocument/2006/relationships" xmlns:p="http://schemas.openxmlformats.org/presentationml/2006/main">
  <p:tag name="PITCHBOOKPALETTE" val="3.5"/>
</p:tagLst>
</file>

<file path=ppt/tags/tag101.xml><?xml version="1.0" encoding="utf-8"?>
<p:tagLst xmlns:a="http://schemas.openxmlformats.org/drawingml/2006/main" xmlns:r="http://schemas.openxmlformats.org/officeDocument/2006/relationships" xmlns:p="http://schemas.openxmlformats.org/presentationml/2006/main">
  <p:tag name="PITCHBOOKPALETTE" val="3.5"/>
</p:tagLst>
</file>

<file path=ppt/tags/tag102.xml><?xml version="1.0" encoding="utf-8"?>
<p:tagLst xmlns:a="http://schemas.openxmlformats.org/drawingml/2006/main" xmlns:r="http://schemas.openxmlformats.org/officeDocument/2006/relationships" xmlns:p="http://schemas.openxmlformats.org/presentationml/2006/main">
  <p:tag name="PITCHBOOKPALETTE" val="3.5"/>
</p:tagLst>
</file>

<file path=ppt/tags/tag103.xml><?xml version="1.0" encoding="utf-8"?>
<p:tagLst xmlns:a="http://schemas.openxmlformats.org/drawingml/2006/main" xmlns:r="http://schemas.openxmlformats.org/officeDocument/2006/relationships" xmlns:p="http://schemas.openxmlformats.org/presentationml/2006/main">
  <p:tag name="PITCHBOOKPALETTE" val="3.5"/>
</p:tagLst>
</file>

<file path=ppt/tags/tag104.xml><?xml version="1.0" encoding="utf-8"?>
<p:tagLst xmlns:a="http://schemas.openxmlformats.org/drawingml/2006/main" xmlns:r="http://schemas.openxmlformats.org/officeDocument/2006/relationships" xmlns:p="http://schemas.openxmlformats.org/presentationml/2006/main">
  <p:tag name="PITCHBOOKPALETTE" val="3.5"/>
</p:tagLst>
</file>

<file path=ppt/tags/tag105.xml><?xml version="1.0" encoding="utf-8"?>
<p:tagLst xmlns:a="http://schemas.openxmlformats.org/drawingml/2006/main" xmlns:r="http://schemas.openxmlformats.org/officeDocument/2006/relationships" xmlns:p="http://schemas.openxmlformats.org/presentationml/2006/main">
  <p:tag name="PITCHBOOKPALETTE" val="3.5"/>
</p:tagLst>
</file>

<file path=ppt/tags/tag106.xml><?xml version="1.0" encoding="utf-8"?>
<p:tagLst xmlns:a="http://schemas.openxmlformats.org/drawingml/2006/main" xmlns:r="http://schemas.openxmlformats.org/officeDocument/2006/relationships" xmlns:p="http://schemas.openxmlformats.org/presentationml/2006/main">
  <p:tag name="PITCHBOOKPALETTE" val="3.5"/>
</p:tagLst>
</file>

<file path=ppt/tags/tag107.xml><?xml version="1.0" encoding="utf-8"?>
<p:tagLst xmlns:a="http://schemas.openxmlformats.org/drawingml/2006/main" xmlns:r="http://schemas.openxmlformats.org/officeDocument/2006/relationships" xmlns:p="http://schemas.openxmlformats.org/presentationml/2006/main">
  <p:tag name="PITCHBOOKPALETTE" val="3.5"/>
</p:tagLst>
</file>

<file path=ppt/tags/tag108.xml><?xml version="1.0" encoding="utf-8"?>
<p:tagLst xmlns:a="http://schemas.openxmlformats.org/drawingml/2006/main" xmlns:r="http://schemas.openxmlformats.org/officeDocument/2006/relationships" xmlns:p="http://schemas.openxmlformats.org/presentationml/2006/main">
  <p:tag name="PITCHBOOKPALETTE" val="3.5"/>
</p:tagLst>
</file>

<file path=ppt/tags/tag109.xml><?xml version="1.0" encoding="utf-8"?>
<p:tagLst xmlns:a="http://schemas.openxmlformats.org/drawingml/2006/main" xmlns:r="http://schemas.openxmlformats.org/officeDocument/2006/relationships" xmlns:p="http://schemas.openxmlformats.org/presentationml/2006/main">
  <p:tag name="PITCHBOOKPALETTE" val="3.5"/>
</p:tagLst>
</file>

<file path=ppt/tags/tag11.xml><?xml version="1.0" encoding="utf-8"?>
<p:tagLst xmlns:a="http://schemas.openxmlformats.org/drawingml/2006/main" xmlns:r="http://schemas.openxmlformats.org/officeDocument/2006/relationships" xmlns:p="http://schemas.openxmlformats.org/presentationml/2006/main">
  <p:tag name="PITCHBOOKPALETTE" val="3.5"/>
</p:tagLst>
</file>

<file path=ppt/tags/tag110.xml><?xml version="1.0" encoding="utf-8"?>
<p:tagLst xmlns:a="http://schemas.openxmlformats.org/drawingml/2006/main" xmlns:r="http://schemas.openxmlformats.org/officeDocument/2006/relationships" xmlns:p="http://schemas.openxmlformats.org/presentationml/2006/main">
  <p:tag name="PITCHBOOKPALETTE" val="3.5"/>
</p:tagLst>
</file>

<file path=ppt/tags/tag111.xml><?xml version="1.0" encoding="utf-8"?>
<p:tagLst xmlns:a="http://schemas.openxmlformats.org/drawingml/2006/main" xmlns:r="http://schemas.openxmlformats.org/officeDocument/2006/relationships" xmlns:p="http://schemas.openxmlformats.org/presentationml/2006/main">
  <p:tag name="PITCHBOOKPALETTE" val="3.5"/>
</p:tagLst>
</file>

<file path=ppt/tags/tag112.xml><?xml version="1.0" encoding="utf-8"?>
<p:tagLst xmlns:a="http://schemas.openxmlformats.org/drawingml/2006/main" xmlns:r="http://schemas.openxmlformats.org/officeDocument/2006/relationships" xmlns:p="http://schemas.openxmlformats.org/presentationml/2006/main">
  <p:tag name="PITCHBOOKPALETTE" val="3.5"/>
</p:tagLst>
</file>

<file path=ppt/tags/tag113.xml><?xml version="1.0" encoding="utf-8"?>
<p:tagLst xmlns:a="http://schemas.openxmlformats.org/drawingml/2006/main" xmlns:r="http://schemas.openxmlformats.org/officeDocument/2006/relationships" xmlns:p="http://schemas.openxmlformats.org/presentationml/2006/main">
  <p:tag name="PITCHBOOKPALETTE" val="3.5"/>
</p:tagLst>
</file>

<file path=ppt/tags/tag114.xml><?xml version="1.0" encoding="utf-8"?>
<p:tagLst xmlns:a="http://schemas.openxmlformats.org/drawingml/2006/main" xmlns:r="http://schemas.openxmlformats.org/officeDocument/2006/relationships" xmlns:p="http://schemas.openxmlformats.org/presentationml/2006/main">
  <p:tag name="PITCHBOOKPALETTE" val="3.5"/>
</p:tagLst>
</file>

<file path=ppt/tags/tag115.xml><?xml version="1.0" encoding="utf-8"?>
<p:tagLst xmlns:a="http://schemas.openxmlformats.org/drawingml/2006/main" xmlns:r="http://schemas.openxmlformats.org/officeDocument/2006/relationships" xmlns:p="http://schemas.openxmlformats.org/presentationml/2006/main">
  <p:tag name="PITCHBOOKPALETTE" val="3.5"/>
</p:tagLst>
</file>

<file path=ppt/tags/tag116.xml><?xml version="1.0" encoding="utf-8"?>
<p:tagLst xmlns:a="http://schemas.openxmlformats.org/drawingml/2006/main" xmlns:r="http://schemas.openxmlformats.org/officeDocument/2006/relationships" xmlns:p="http://schemas.openxmlformats.org/presentationml/2006/main">
  <p:tag name="PITCHBOOKPALETTE" val="3.5"/>
</p:tagLst>
</file>

<file path=ppt/tags/tag117.xml><?xml version="1.0" encoding="utf-8"?>
<p:tagLst xmlns:a="http://schemas.openxmlformats.org/drawingml/2006/main" xmlns:r="http://schemas.openxmlformats.org/officeDocument/2006/relationships" xmlns:p="http://schemas.openxmlformats.org/presentationml/2006/main">
  <p:tag name="PITCHBOOKPALETTE" val="3.5"/>
</p:tagLst>
</file>

<file path=ppt/tags/tag118.xml><?xml version="1.0" encoding="utf-8"?>
<p:tagLst xmlns:a="http://schemas.openxmlformats.org/drawingml/2006/main" xmlns:r="http://schemas.openxmlformats.org/officeDocument/2006/relationships" xmlns:p="http://schemas.openxmlformats.org/presentationml/2006/main">
  <p:tag name="PITCHBOOKPALETTE" val="3.5"/>
</p:tagLst>
</file>

<file path=ppt/tags/tag119.xml><?xml version="1.0" encoding="utf-8"?>
<p:tagLst xmlns:a="http://schemas.openxmlformats.org/drawingml/2006/main" xmlns:r="http://schemas.openxmlformats.org/officeDocument/2006/relationships" xmlns:p="http://schemas.openxmlformats.org/presentationml/2006/main">
  <p:tag name="PITCHBOOKPALETTE" val="3.5"/>
</p:tagLst>
</file>

<file path=ppt/tags/tag12.xml><?xml version="1.0" encoding="utf-8"?>
<p:tagLst xmlns:a="http://schemas.openxmlformats.org/drawingml/2006/main" xmlns:r="http://schemas.openxmlformats.org/officeDocument/2006/relationships" xmlns:p="http://schemas.openxmlformats.org/presentationml/2006/main">
  <p:tag name="PITCHBOOKPALETTE" val="3.5"/>
</p:tagLst>
</file>

<file path=ppt/tags/tag120.xml><?xml version="1.0" encoding="utf-8"?>
<p:tagLst xmlns:a="http://schemas.openxmlformats.org/drawingml/2006/main" xmlns:r="http://schemas.openxmlformats.org/officeDocument/2006/relationships" xmlns:p="http://schemas.openxmlformats.org/presentationml/2006/main">
  <p:tag name="PITCHBOOKPALETTE" val="3.5"/>
</p:tagLst>
</file>

<file path=ppt/tags/tag121.xml><?xml version="1.0" encoding="utf-8"?>
<p:tagLst xmlns:a="http://schemas.openxmlformats.org/drawingml/2006/main" xmlns:r="http://schemas.openxmlformats.org/officeDocument/2006/relationships" xmlns:p="http://schemas.openxmlformats.org/presentationml/2006/main">
  <p:tag name="PITCHBOOKPALETTE" val="3.5"/>
</p:tagLst>
</file>

<file path=ppt/tags/tag122.xml><?xml version="1.0" encoding="utf-8"?>
<p:tagLst xmlns:a="http://schemas.openxmlformats.org/drawingml/2006/main" xmlns:r="http://schemas.openxmlformats.org/officeDocument/2006/relationships" xmlns:p="http://schemas.openxmlformats.org/presentationml/2006/main">
  <p:tag name="PITCHBOOKPALETTE" val="3.5"/>
</p:tagLst>
</file>

<file path=ppt/tags/tag123.xml><?xml version="1.0" encoding="utf-8"?>
<p:tagLst xmlns:a="http://schemas.openxmlformats.org/drawingml/2006/main" xmlns:r="http://schemas.openxmlformats.org/officeDocument/2006/relationships" xmlns:p="http://schemas.openxmlformats.org/presentationml/2006/main">
  <p:tag name="PITCHBOOKPALETTE" val="3.5"/>
</p:tagLst>
</file>

<file path=ppt/tags/tag124.xml><?xml version="1.0" encoding="utf-8"?>
<p:tagLst xmlns:a="http://schemas.openxmlformats.org/drawingml/2006/main" xmlns:r="http://schemas.openxmlformats.org/officeDocument/2006/relationships" xmlns:p="http://schemas.openxmlformats.org/presentationml/2006/main">
  <p:tag name="PITCHBOOKPALETTE" val="3.5"/>
</p:tagLst>
</file>

<file path=ppt/tags/tag125.xml><?xml version="1.0" encoding="utf-8"?>
<p:tagLst xmlns:a="http://schemas.openxmlformats.org/drawingml/2006/main" xmlns:r="http://schemas.openxmlformats.org/officeDocument/2006/relationships" xmlns:p="http://schemas.openxmlformats.org/presentationml/2006/main">
  <p:tag name="PITCHBOOKPALETTE" val="3.5"/>
</p:tagLst>
</file>

<file path=ppt/tags/tag126.xml><?xml version="1.0" encoding="utf-8"?>
<p:tagLst xmlns:a="http://schemas.openxmlformats.org/drawingml/2006/main" xmlns:r="http://schemas.openxmlformats.org/officeDocument/2006/relationships" xmlns:p="http://schemas.openxmlformats.org/presentationml/2006/main">
  <p:tag name="PITCHBOOKPALETTE" val="3.5"/>
</p:tagLst>
</file>

<file path=ppt/tags/tag127.xml><?xml version="1.0" encoding="utf-8"?>
<p:tagLst xmlns:a="http://schemas.openxmlformats.org/drawingml/2006/main" xmlns:r="http://schemas.openxmlformats.org/officeDocument/2006/relationships" xmlns:p="http://schemas.openxmlformats.org/presentationml/2006/main">
  <p:tag name="PITCHBOOKPALETTE" val="3.5"/>
</p:tagLst>
</file>

<file path=ppt/tags/tag128.xml><?xml version="1.0" encoding="utf-8"?>
<p:tagLst xmlns:a="http://schemas.openxmlformats.org/drawingml/2006/main" xmlns:r="http://schemas.openxmlformats.org/officeDocument/2006/relationships" xmlns:p="http://schemas.openxmlformats.org/presentationml/2006/main">
  <p:tag name="PITCHBOOKPALETTE" val="3.5"/>
</p:tagLst>
</file>

<file path=ppt/tags/tag129.xml><?xml version="1.0" encoding="utf-8"?>
<p:tagLst xmlns:a="http://schemas.openxmlformats.org/drawingml/2006/main" xmlns:r="http://schemas.openxmlformats.org/officeDocument/2006/relationships" xmlns:p="http://schemas.openxmlformats.org/presentationml/2006/main">
  <p:tag name="PITCHBOOKPALETTE" val="3.5"/>
</p:tagLst>
</file>

<file path=ppt/tags/tag13.xml><?xml version="1.0" encoding="utf-8"?>
<p:tagLst xmlns:a="http://schemas.openxmlformats.org/drawingml/2006/main" xmlns:r="http://schemas.openxmlformats.org/officeDocument/2006/relationships" xmlns:p="http://schemas.openxmlformats.org/presentationml/2006/main">
  <p:tag name="PITCHBOOKPALETTE" val="3.5"/>
</p:tagLst>
</file>

<file path=ppt/tags/tag130.xml><?xml version="1.0" encoding="utf-8"?>
<p:tagLst xmlns:a="http://schemas.openxmlformats.org/drawingml/2006/main" xmlns:r="http://schemas.openxmlformats.org/officeDocument/2006/relationships" xmlns:p="http://schemas.openxmlformats.org/presentationml/2006/main">
  <p:tag name="PITCHBOOKPALETTE" val="3.5"/>
</p:tagLst>
</file>

<file path=ppt/tags/tag131.xml><?xml version="1.0" encoding="utf-8"?>
<p:tagLst xmlns:a="http://schemas.openxmlformats.org/drawingml/2006/main" xmlns:r="http://schemas.openxmlformats.org/officeDocument/2006/relationships" xmlns:p="http://schemas.openxmlformats.org/presentationml/2006/main">
  <p:tag name="PITCHBOOKPALETTE" val="3.5"/>
</p:tagLst>
</file>

<file path=ppt/tags/tag132.xml><?xml version="1.0" encoding="utf-8"?>
<p:tagLst xmlns:a="http://schemas.openxmlformats.org/drawingml/2006/main" xmlns:r="http://schemas.openxmlformats.org/officeDocument/2006/relationships" xmlns:p="http://schemas.openxmlformats.org/presentationml/2006/main">
  <p:tag name="PITCHBOOKPALETTE" val="3.5"/>
</p:tagLst>
</file>

<file path=ppt/tags/tag133.xml><?xml version="1.0" encoding="utf-8"?>
<p:tagLst xmlns:a="http://schemas.openxmlformats.org/drawingml/2006/main" xmlns:r="http://schemas.openxmlformats.org/officeDocument/2006/relationships" xmlns:p="http://schemas.openxmlformats.org/presentationml/2006/main">
  <p:tag name="PITCHBOOKPALETTE" val="3.5"/>
</p:tagLst>
</file>

<file path=ppt/tags/tag134.xml><?xml version="1.0" encoding="utf-8"?>
<p:tagLst xmlns:a="http://schemas.openxmlformats.org/drawingml/2006/main" xmlns:r="http://schemas.openxmlformats.org/officeDocument/2006/relationships" xmlns:p="http://schemas.openxmlformats.org/presentationml/2006/main">
  <p:tag name="PITCHBOOKPALETTE" val="3.5"/>
</p:tagLst>
</file>

<file path=ppt/tags/tag135.xml><?xml version="1.0" encoding="utf-8"?>
<p:tagLst xmlns:a="http://schemas.openxmlformats.org/drawingml/2006/main" xmlns:r="http://schemas.openxmlformats.org/officeDocument/2006/relationships" xmlns:p="http://schemas.openxmlformats.org/presentationml/2006/main">
  <p:tag name="PITCHBOOKPALETTE" val="3.5"/>
</p:tagLst>
</file>

<file path=ppt/tags/tag136.xml><?xml version="1.0" encoding="utf-8"?>
<p:tagLst xmlns:a="http://schemas.openxmlformats.org/drawingml/2006/main" xmlns:r="http://schemas.openxmlformats.org/officeDocument/2006/relationships" xmlns:p="http://schemas.openxmlformats.org/presentationml/2006/main">
  <p:tag name="PITCHBOOKPALETTE" val="3.5"/>
</p:tagLst>
</file>

<file path=ppt/tags/tag137.xml><?xml version="1.0" encoding="utf-8"?>
<p:tagLst xmlns:a="http://schemas.openxmlformats.org/drawingml/2006/main" xmlns:r="http://schemas.openxmlformats.org/officeDocument/2006/relationships" xmlns:p="http://schemas.openxmlformats.org/presentationml/2006/main">
  <p:tag name="PITCHBOOKPALETTE" val="3.5"/>
</p:tagLst>
</file>

<file path=ppt/tags/tag138.xml><?xml version="1.0" encoding="utf-8"?>
<p:tagLst xmlns:a="http://schemas.openxmlformats.org/drawingml/2006/main" xmlns:r="http://schemas.openxmlformats.org/officeDocument/2006/relationships" xmlns:p="http://schemas.openxmlformats.org/presentationml/2006/main">
  <p:tag name="PITCHBOOKPALETTE" val="3.5"/>
</p:tagLst>
</file>

<file path=ppt/tags/tag139.xml><?xml version="1.0" encoding="utf-8"?>
<p:tagLst xmlns:a="http://schemas.openxmlformats.org/drawingml/2006/main" xmlns:r="http://schemas.openxmlformats.org/officeDocument/2006/relationships" xmlns:p="http://schemas.openxmlformats.org/presentationml/2006/main">
  <p:tag name="PITCHBOOKPALETTE" val="3.5"/>
</p:tagLst>
</file>

<file path=ppt/tags/tag14.xml><?xml version="1.0" encoding="utf-8"?>
<p:tagLst xmlns:a="http://schemas.openxmlformats.org/drawingml/2006/main" xmlns:r="http://schemas.openxmlformats.org/officeDocument/2006/relationships" xmlns:p="http://schemas.openxmlformats.org/presentationml/2006/main">
  <p:tag name="PITCHBOOKPALETTE" val="3.5"/>
</p:tagLst>
</file>

<file path=ppt/tags/tag140.xml><?xml version="1.0" encoding="utf-8"?>
<p:tagLst xmlns:a="http://schemas.openxmlformats.org/drawingml/2006/main" xmlns:r="http://schemas.openxmlformats.org/officeDocument/2006/relationships" xmlns:p="http://schemas.openxmlformats.org/presentationml/2006/main">
  <p:tag name="PITCHBOOKPALETTE" val="3.5"/>
</p:tagLst>
</file>

<file path=ppt/tags/tag141.xml><?xml version="1.0" encoding="utf-8"?>
<p:tagLst xmlns:a="http://schemas.openxmlformats.org/drawingml/2006/main" xmlns:r="http://schemas.openxmlformats.org/officeDocument/2006/relationships" xmlns:p="http://schemas.openxmlformats.org/presentationml/2006/main">
  <p:tag name="PITCHBOOKPALETTE" val="3.5"/>
</p:tagLst>
</file>

<file path=ppt/tags/tag142.xml><?xml version="1.0" encoding="utf-8"?>
<p:tagLst xmlns:a="http://schemas.openxmlformats.org/drawingml/2006/main" xmlns:r="http://schemas.openxmlformats.org/officeDocument/2006/relationships" xmlns:p="http://schemas.openxmlformats.org/presentationml/2006/main">
  <p:tag name="PITCHBOOKPALETTE" val="3.5"/>
</p:tagLst>
</file>

<file path=ppt/tags/tag143.xml><?xml version="1.0" encoding="utf-8"?>
<p:tagLst xmlns:a="http://schemas.openxmlformats.org/drawingml/2006/main" xmlns:r="http://schemas.openxmlformats.org/officeDocument/2006/relationships" xmlns:p="http://schemas.openxmlformats.org/presentationml/2006/main">
  <p:tag name="PITCHBOOKPALETTE" val="3.5"/>
</p:tagLst>
</file>

<file path=ppt/tags/tag144.xml><?xml version="1.0" encoding="utf-8"?>
<p:tagLst xmlns:a="http://schemas.openxmlformats.org/drawingml/2006/main" xmlns:r="http://schemas.openxmlformats.org/officeDocument/2006/relationships" xmlns:p="http://schemas.openxmlformats.org/presentationml/2006/main">
  <p:tag name="PITCHBOOKPALETTE" val="3.5"/>
</p:tagLst>
</file>

<file path=ppt/tags/tag145.xml><?xml version="1.0" encoding="utf-8"?>
<p:tagLst xmlns:a="http://schemas.openxmlformats.org/drawingml/2006/main" xmlns:r="http://schemas.openxmlformats.org/officeDocument/2006/relationships" xmlns:p="http://schemas.openxmlformats.org/presentationml/2006/main">
  <p:tag name="PITCHBOOKPALETTE" val="3.5"/>
</p:tagLst>
</file>

<file path=ppt/tags/tag146.xml><?xml version="1.0" encoding="utf-8"?>
<p:tagLst xmlns:a="http://schemas.openxmlformats.org/drawingml/2006/main" xmlns:r="http://schemas.openxmlformats.org/officeDocument/2006/relationships" xmlns:p="http://schemas.openxmlformats.org/presentationml/2006/main">
  <p:tag name="PITCHBOOKPALETTE" val="3.5"/>
</p:tagLst>
</file>

<file path=ppt/tags/tag147.xml><?xml version="1.0" encoding="utf-8"?>
<p:tagLst xmlns:a="http://schemas.openxmlformats.org/drawingml/2006/main" xmlns:r="http://schemas.openxmlformats.org/officeDocument/2006/relationships" xmlns:p="http://schemas.openxmlformats.org/presentationml/2006/main">
  <p:tag name="PITCHBOOKPALETTE" val="3.5"/>
</p:tagLst>
</file>

<file path=ppt/tags/tag148.xml><?xml version="1.0" encoding="utf-8"?>
<p:tagLst xmlns:a="http://schemas.openxmlformats.org/drawingml/2006/main" xmlns:r="http://schemas.openxmlformats.org/officeDocument/2006/relationships" xmlns:p="http://schemas.openxmlformats.org/presentationml/2006/main">
  <p:tag name="PITCHBOOKPALETTE" val="3.5"/>
</p:tagLst>
</file>

<file path=ppt/tags/tag149.xml><?xml version="1.0" encoding="utf-8"?>
<p:tagLst xmlns:a="http://schemas.openxmlformats.org/drawingml/2006/main" xmlns:r="http://schemas.openxmlformats.org/officeDocument/2006/relationships" xmlns:p="http://schemas.openxmlformats.org/presentationml/2006/main">
  <p:tag name="PITCHBOOKPALETTE" val="3.5"/>
</p:tagLst>
</file>

<file path=ppt/tags/tag15.xml><?xml version="1.0" encoding="utf-8"?>
<p:tagLst xmlns:a="http://schemas.openxmlformats.org/drawingml/2006/main" xmlns:r="http://schemas.openxmlformats.org/officeDocument/2006/relationships" xmlns:p="http://schemas.openxmlformats.org/presentationml/2006/main">
  <p:tag name="PITCHBOOKPALETTE" val="3.5"/>
</p:tagLst>
</file>

<file path=ppt/tags/tag150.xml><?xml version="1.0" encoding="utf-8"?>
<p:tagLst xmlns:a="http://schemas.openxmlformats.org/drawingml/2006/main" xmlns:r="http://schemas.openxmlformats.org/officeDocument/2006/relationships" xmlns:p="http://schemas.openxmlformats.org/presentationml/2006/main">
  <p:tag name="PITCHBOOKPALETTE" val="3.5"/>
</p:tagLst>
</file>

<file path=ppt/tags/tag151.xml><?xml version="1.0" encoding="utf-8"?>
<p:tagLst xmlns:a="http://schemas.openxmlformats.org/drawingml/2006/main" xmlns:r="http://schemas.openxmlformats.org/officeDocument/2006/relationships" xmlns:p="http://schemas.openxmlformats.org/presentationml/2006/main">
  <p:tag name="PITCHBOOKPALETTE" val="3.5"/>
</p:tagLst>
</file>

<file path=ppt/tags/tag152.xml><?xml version="1.0" encoding="utf-8"?>
<p:tagLst xmlns:a="http://schemas.openxmlformats.org/drawingml/2006/main" xmlns:r="http://schemas.openxmlformats.org/officeDocument/2006/relationships" xmlns:p="http://schemas.openxmlformats.org/presentationml/2006/main">
  <p:tag name="PITCHBOOKPALETTE" val="3.5"/>
</p:tagLst>
</file>

<file path=ppt/tags/tag153.xml><?xml version="1.0" encoding="utf-8"?>
<p:tagLst xmlns:a="http://schemas.openxmlformats.org/drawingml/2006/main" xmlns:r="http://schemas.openxmlformats.org/officeDocument/2006/relationships" xmlns:p="http://schemas.openxmlformats.org/presentationml/2006/main">
  <p:tag name="PITCHBOOKPALETTE" val="3.5"/>
</p:tagLst>
</file>

<file path=ppt/tags/tag154.xml><?xml version="1.0" encoding="utf-8"?>
<p:tagLst xmlns:a="http://schemas.openxmlformats.org/drawingml/2006/main" xmlns:r="http://schemas.openxmlformats.org/officeDocument/2006/relationships" xmlns:p="http://schemas.openxmlformats.org/presentationml/2006/main">
  <p:tag name="PITCHBOOKPALETTE" val="3.5"/>
</p:tagLst>
</file>

<file path=ppt/tags/tag155.xml><?xml version="1.0" encoding="utf-8"?>
<p:tagLst xmlns:a="http://schemas.openxmlformats.org/drawingml/2006/main" xmlns:r="http://schemas.openxmlformats.org/officeDocument/2006/relationships" xmlns:p="http://schemas.openxmlformats.org/presentationml/2006/main">
  <p:tag name="PITCHBOOKPALETTE" val="3.5"/>
</p:tagLst>
</file>

<file path=ppt/tags/tag156.xml><?xml version="1.0" encoding="utf-8"?>
<p:tagLst xmlns:a="http://schemas.openxmlformats.org/drawingml/2006/main" xmlns:r="http://schemas.openxmlformats.org/officeDocument/2006/relationships" xmlns:p="http://schemas.openxmlformats.org/presentationml/2006/main">
  <p:tag name="PITCHBOOKPALETTE" val="3.5"/>
</p:tagLst>
</file>

<file path=ppt/tags/tag157.xml><?xml version="1.0" encoding="utf-8"?>
<p:tagLst xmlns:a="http://schemas.openxmlformats.org/drawingml/2006/main" xmlns:r="http://schemas.openxmlformats.org/officeDocument/2006/relationships" xmlns:p="http://schemas.openxmlformats.org/presentationml/2006/main">
  <p:tag name="PITCHBOOKPALETTE" val="3.5"/>
</p:tagLst>
</file>

<file path=ppt/tags/tag158.xml><?xml version="1.0" encoding="utf-8"?>
<p:tagLst xmlns:a="http://schemas.openxmlformats.org/drawingml/2006/main" xmlns:r="http://schemas.openxmlformats.org/officeDocument/2006/relationships" xmlns:p="http://schemas.openxmlformats.org/presentationml/2006/main">
  <p:tag name="PITCHBOOKPALETTE" val="3.5"/>
</p:tagLst>
</file>

<file path=ppt/tags/tag159.xml><?xml version="1.0" encoding="utf-8"?>
<p:tagLst xmlns:a="http://schemas.openxmlformats.org/drawingml/2006/main" xmlns:r="http://schemas.openxmlformats.org/officeDocument/2006/relationships" xmlns:p="http://schemas.openxmlformats.org/presentationml/2006/main">
  <p:tag name="PITCHBOOKPALETTE" val="3.5"/>
</p:tagLst>
</file>

<file path=ppt/tags/tag16.xml><?xml version="1.0" encoding="utf-8"?>
<p:tagLst xmlns:a="http://schemas.openxmlformats.org/drawingml/2006/main" xmlns:r="http://schemas.openxmlformats.org/officeDocument/2006/relationships" xmlns:p="http://schemas.openxmlformats.org/presentationml/2006/main">
  <p:tag name="PITCHBOOKPALETTE" val="3.5"/>
</p:tagLst>
</file>

<file path=ppt/tags/tag160.xml><?xml version="1.0" encoding="utf-8"?>
<p:tagLst xmlns:a="http://schemas.openxmlformats.org/drawingml/2006/main" xmlns:r="http://schemas.openxmlformats.org/officeDocument/2006/relationships" xmlns:p="http://schemas.openxmlformats.org/presentationml/2006/main">
  <p:tag name="PITCHBOOKPALETTE" val="3.5"/>
</p:tagLst>
</file>

<file path=ppt/tags/tag161.xml><?xml version="1.0" encoding="utf-8"?>
<p:tagLst xmlns:a="http://schemas.openxmlformats.org/drawingml/2006/main" xmlns:r="http://schemas.openxmlformats.org/officeDocument/2006/relationships" xmlns:p="http://schemas.openxmlformats.org/presentationml/2006/main">
  <p:tag name="PITCHBOOKPALETTE" val="3.5"/>
</p:tagLst>
</file>

<file path=ppt/tags/tag162.xml><?xml version="1.0" encoding="utf-8"?>
<p:tagLst xmlns:a="http://schemas.openxmlformats.org/drawingml/2006/main" xmlns:r="http://schemas.openxmlformats.org/officeDocument/2006/relationships" xmlns:p="http://schemas.openxmlformats.org/presentationml/2006/main">
  <p:tag name="PITCHBOOKPALETTE" val="3.5"/>
</p:tagLst>
</file>

<file path=ppt/tags/tag163.xml><?xml version="1.0" encoding="utf-8"?>
<p:tagLst xmlns:a="http://schemas.openxmlformats.org/drawingml/2006/main" xmlns:r="http://schemas.openxmlformats.org/officeDocument/2006/relationships" xmlns:p="http://schemas.openxmlformats.org/presentationml/2006/main">
  <p:tag name="PITCHBOOKPALETTE" val="3.5"/>
</p:tagLst>
</file>

<file path=ppt/tags/tag164.xml><?xml version="1.0" encoding="utf-8"?>
<p:tagLst xmlns:a="http://schemas.openxmlformats.org/drawingml/2006/main" xmlns:r="http://schemas.openxmlformats.org/officeDocument/2006/relationships" xmlns:p="http://schemas.openxmlformats.org/presentationml/2006/main">
  <p:tag name="PITCHBOOKPALETTE" val="3.5"/>
</p:tagLst>
</file>

<file path=ppt/tags/tag165.xml><?xml version="1.0" encoding="utf-8"?>
<p:tagLst xmlns:a="http://schemas.openxmlformats.org/drawingml/2006/main" xmlns:r="http://schemas.openxmlformats.org/officeDocument/2006/relationships" xmlns:p="http://schemas.openxmlformats.org/presentationml/2006/main">
  <p:tag name="PITCHBOOKPALETTE" val="3.5"/>
</p:tagLst>
</file>

<file path=ppt/tags/tag166.xml><?xml version="1.0" encoding="utf-8"?>
<p:tagLst xmlns:a="http://schemas.openxmlformats.org/drawingml/2006/main" xmlns:r="http://schemas.openxmlformats.org/officeDocument/2006/relationships" xmlns:p="http://schemas.openxmlformats.org/presentationml/2006/main">
  <p:tag name="PITCHBOOKPALETTE" val="3.5"/>
</p:tagLst>
</file>

<file path=ppt/tags/tag167.xml><?xml version="1.0" encoding="utf-8"?>
<p:tagLst xmlns:a="http://schemas.openxmlformats.org/drawingml/2006/main" xmlns:r="http://schemas.openxmlformats.org/officeDocument/2006/relationships" xmlns:p="http://schemas.openxmlformats.org/presentationml/2006/main">
  <p:tag name="PITCHBOOKPALETTE" val="3.5"/>
</p:tagLst>
</file>

<file path=ppt/tags/tag168.xml><?xml version="1.0" encoding="utf-8"?>
<p:tagLst xmlns:a="http://schemas.openxmlformats.org/drawingml/2006/main" xmlns:r="http://schemas.openxmlformats.org/officeDocument/2006/relationships" xmlns:p="http://schemas.openxmlformats.org/presentationml/2006/main">
  <p:tag name="PITCHBOOKPALETTE" val="3.5"/>
</p:tagLst>
</file>

<file path=ppt/tags/tag169.xml><?xml version="1.0" encoding="utf-8"?>
<p:tagLst xmlns:a="http://schemas.openxmlformats.org/drawingml/2006/main" xmlns:r="http://schemas.openxmlformats.org/officeDocument/2006/relationships" xmlns:p="http://schemas.openxmlformats.org/presentationml/2006/main">
  <p:tag name="PITCHBOOKPALETTE" val="3.5"/>
</p:tagLst>
</file>

<file path=ppt/tags/tag17.xml><?xml version="1.0" encoding="utf-8"?>
<p:tagLst xmlns:a="http://schemas.openxmlformats.org/drawingml/2006/main" xmlns:r="http://schemas.openxmlformats.org/officeDocument/2006/relationships" xmlns:p="http://schemas.openxmlformats.org/presentationml/2006/main">
  <p:tag name="PITCHBOOKPALETTE" val="3.5"/>
</p:tagLst>
</file>

<file path=ppt/tags/tag170.xml><?xml version="1.0" encoding="utf-8"?>
<p:tagLst xmlns:a="http://schemas.openxmlformats.org/drawingml/2006/main" xmlns:r="http://schemas.openxmlformats.org/officeDocument/2006/relationships" xmlns:p="http://schemas.openxmlformats.org/presentationml/2006/main">
  <p:tag name="PITCHBOOKPALETTE" val="3.5"/>
</p:tagLst>
</file>

<file path=ppt/tags/tag171.xml><?xml version="1.0" encoding="utf-8"?>
<p:tagLst xmlns:a="http://schemas.openxmlformats.org/drawingml/2006/main" xmlns:r="http://schemas.openxmlformats.org/officeDocument/2006/relationships" xmlns:p="http://schemas.openxmlformats.org/presentationml/2006/main">
  <p:tag name="PITCHBOOKPALETTE" val="3.5"/>
</p:tagLst>
</file>

<file path=ppt/tags/tag172.xml><?xml version="1.0" encoding="utf-8"?>
<p:tagLst xmlns:a="http://schemas.openxmlformats.org/drawingml/2006/main" xmlns:r="http://schemas.openxmlformats.org/officeDocument/2006/relationships" xmlns:p="http://schemas.openxmlformats.org/presentationml/2006/main">
  <p:tag name="PITCHBOOKPALETTE" val="3.5"/>
</p:tagLst>
</file>

<file path=ppt/tags/tag173.xml><?xml version="1.0" encoding="utf-8"?>
<p:tagLst xmlns:a="http://schemas.openxmlformats.org/drawingml/2006/main" xmlns:r="http://schemas.openxmlformats.org/officeDocument/2006/relationships" xmlns:p="http://schemas.openxmlformats.org/presentationml/2006/main">
  <p:tag name="PITCHBOOKPALETTE" val="3.5"/>
</p:tagLst>
</file>

<file path=ppt/tags/tag174.xml><?xml version="1.0" encoding="utf-8"?>
<p:tagLst xmlns:a="http://schemas.openxmlformats.org/drawingml/2006/main" xmlns:r="http://schemas.openxmlformats.org/officeDocument/2006/relationships" xmlns:p="http://schemas.openxmlformats.org/presentationml/2006/main">
  <p:tag name="PITCHBOOKPALETTE" val="3.5"/>
</p:tagLst>
</file>

<file path=ppt/tags/tag175.xml><?xml version="1.0" encoding="utf-8"?>
<p:tagLst xmlns:a="http://schemas.openxmlformats.org/drawingml/2006/main" xmlns:r="http://schemas.openxmlformats.org/officeDocument/2006/relationships" xmlns:p="http://schemas.openxmlformats.org/presentationml/2006/main">
  <p:tag name="PITCHBOOKPALETTE" val="3.5"/>
</p:tagLst>
</file>

<file path=ppt/tags/tag176.xml><?xml version="1.0" encoding="utf-8"?>
<p:tagLst xmlns:a="http://schemas.openxmlformats.org/drawingml/2006/main" xmlns:r="http://schemas.openxmlformats.org/officeDocument/2006/relationships" xmlns:p="http://schemas.openxmlformats.org/presentationml/2006/main">
  <p:tag name="PITCHBOOKPALETTE" val="3.5"/>
</p:tagLst>
</file>

<file path=ppt/tags/tag177.xml><?xml version="1.0" encoding="utf-8"?>
<p:tagLst xmlns:a="http://schemas.openxmlformats.org/drawingml/2006/main" xmlns:r="http://schemas.openxmlformats.org/officeDocument/2006/relationships" xmlns:p="http://schemas.openxmlformats.org/presentationml/2006/main">
  <p:tag name="PITCHBOOKPALETTE" val="3.5"/>
</p:tagLst>
</file>

<file path=ppt/tags/tag178.xml><?xml version="1.0" encoding="utf-8"?>
<p:tagLst xmlns:a="http://schemas.openxmlformats.org/drawingml/2006/main" xmlns:r="http://schemas.openxmlformats.org/officeDocument/2006/relationships" xmlns:p="http://schemas.openxmlformats.org/presentationml/2006/main">
  <p:tag name="PITCHBOOKPALETTE" val="3.5"/>
</p:tagLst>
</file>

<file path=ppt/tags/tag179.xml><?xml version="1.0" encoding="utf-8"?>
<p:tagLst xmlns:a="http://schemas.openxmlformats.org/drawingml/2006/main" xmlns:r="http://schemas.openxmlformats.org/officeDocument/2006/relationships" xmlns:p="http://schemas.openxmlformats.org/presentationml/2006/main">
  <p:tag name="PITCHBOOKPALETTE" val="3.5"/>
</p:tagLst>
</file>

<file path=ppt/tags/tag18.xml><?xml version="1.0" encoding="utf-8"?>
<p:tagLst xmlns:a="http://schemas.openxmlformats.org/drawingml/2006/main" xmlns:r="http://schemas.openxmlformats.org/officeDocument/2006/relationships" xmlns:p="http://schemas.openxmlformats.org/presentationml/2006/main">
  <p:tag name="PITCHBOOKPALETTE" val="3.5"/>
</p:tagLst>
</file>

<file path=ppt/tags/tag180.xml><?xml version="1.0" encoding="utf-8"?>
<p:tagLst xmlns:a="http://schemas.openxmlformats.org/drawingml/2006/main" xmlns:r="http://schemas.openxmlformats.org/officeDocument/2006/relationships" xmlns:p="http://schemas.openxmlformats.org/presentationml/2006/main">
  <p:tag name="PITCHBOOKPALETTE" val="3.5"/>
</p:tagLst>
</file>

<file path=ppt/tags/tag181.xml><?xml version="1.0" encoding="utf-8"?>
<p:tagLst xmlns:a="http://schemas.openxmlformats.org/drawingml/2006/main" xmlns:r="http://schemas.openxmlformats.org/officeDocument/2006/relationships" xmlns:p="http://schemas.openxmlformats.org/presentationml/2006/main">
  <p:tag name="PITCHBOOKPALETTE" val="3.5"/>
</p:tagLst>
</file>

<file path=ppt/tags/tag182.xml><?xml version="1.0" encoding="utf-8"?>
<p:tagLst xmlns:a="http://schemas.openxmlformats.org/drawingml/2006/main" xmlns:r="http://schemas.openxmlformats.org/officeDocument/2006/relationships" xmlns:p="http://schemas.openxmlformats.org/presentationml/2006/main">
  <p:tag name="PITCHBOOKPALETTE" val="3.5"/>
</p:tagLst>
</file>

<file path=ppt/tags/tag183.xml><?xml version="1.0" encoding="utf-8"?>
<p:tagLst xmlns:a="http://schemas.openxmlformats.org/drawingml/2006/main" xmlns:r="http://schemas.openxmlformats.org/officeDocument/2006/relationships" xmlns:p="http://schemas.openxmlformats.org/presentationml/2006/main">
  <p:tag name="PITCHBOOKPALETTE" val="3.5"/>
</p:tagLst>
</file>

<file path=ppt/tags/tag184.xml><?xml version="1.0" encoding="utf-8"?>
<p:tagLst xmlns:a="http://schemas.openxmlformats.org/drawingml/2006/main" xmlns:r="http://schemas.openxmlformats.org/officeDocument/2006/relationships" xmlns:p="http://schemas.openxmlformats.org/presentationml/2006/main">
  <p:tag name="PITCHBOOKPALETTE" val="3.5"/>
</p:tagLst>
</file>

<file path=ppt/tags/tag185.xml><?xml version="1.0" encoding="utf-8"?>
<p:tagLst xmlns:a="http://schemas.openxmlformats.org/drawingml/2006/main" xmlns:r="http://schemas.openxmlformats.org/officeDocument/2006/relationships" xmlns:p="http://schemas.openxmlformats.org/presentationml/2006/main">
  <p:tag name="PITCHBOOKPALETTE" val="3.5"/>
</p:tagLst>
</file>

<file path=ppt/tags/tag186.xml><?xml version="1.0" encoding="utf-8"?>
<p:tagLst xmlns:a="http://schemas.openxmlformats.org/drawingml/2006/main" xmlns:r="http://schemas.openxmlformats.org/officeDocument/2006/relationships" xmlns:p="http://schemas.openxmlformats.org/presentationml/2006/main">
  <p:tag name="PITCHBOOKPALETTE" val="3.5"/>
</p:tagLst>
</file>

<file path=ppt/tags/tag187.xml><?xml version="1.0" encoding="utf-8"?>
<p:tagLst xmlns:a="http://schemas.openxmlformats.org/drawingml/2006/main" xmlns:r="http://schemas.openxmlformats.org/officeDocument/2006/relationships" xmlns:p="http://schemas.openxmlformats.org/presentationml/2006/main">
  <p:tag name="PITCHBOOKPALETTE" val="3.5"/>
</p:tagLst>
</file>

<file path=ppt/tags/tag188.xml><?xml version="1.0" encoding="utf-8"?>
<p:tagLst xmlns:a="http://schemas.openxmlformats.org/drawingml/2006/main" xmlns:r="http://schemas.openxmlformats.org/officeDocument/2006/relationships" xmlns:p="http://schemas.openxmlformats.org/presentationml/2006/main">
  <p:tag name="PITCHBOOKPALETTE" val="3.5"/>
</p:tagLst>
</file>

<file path=ppt/tags/tag189.xml><?xml version="1.0" encoding="utf-8"?>
<p:tagLst xmlns:a="http://schemas.openxmlformats.org/drawingml/2006/main" xmlns:r="http://schemas.openxmlformats.org/officeDocument/2006/relationships" xmlns:p="http://schemas.openxmlformats.org/presentationml/2006/main">
  <p:tag name="PITCHBOOKPALETTE" val="3.5"/>
</p:tagLst>
</file>

<file path=ppt/tags/tag19.xml><?xml version="1.0" encoding="utf-8"?>
<p:tagLst xmlns:a="http://schemas.openxmlformats.org/drawingml/2006/main" xmlns:r="http://schemas.openxmlformats.org/officeDocument/2006/relationships" xmlns:p="http://schemas.openxmlformats.org/presentationml/2006/main">
  <p:tag name="PITCHBOOKPALETTE" val="3.5"/>
</p:tagLst>
</file>

<file path=ppt/tags/tag190.xml><?xml version="1.0" encoding="utf-8"?>
<p:tagLst xmlns:a="http://schemas.openxmlformats.org/drawingml/2006/main" xmlns:r="http://schemas.openxmlformats.org/officeDocument/2006/relationships" xmlns:p="http://schemas.openxmlformats.org/presentationml/2006/main">
  <p:tag name="PITCHBOOKPALETTE" val="3.5"/>
</p:tagLst>
</file>

<file path=ppt/tags/tag191.xml><?xml version="1.0" encoding="utf-8"?>
<p:tagLst xmlns:a="http://schemas.openxmlformats.org/drawingml/2006/main" xmlns:r="http://schemas.openxmlformats.org/officeDocument/2006/relationships" xmlns:p="http://schemas.openxmlformats.org/presentationml/2006/main">
  <p:tag name="PITCHBOOKPALETTE" val="3.5"/>
</p:tagLst>
</file>

<file path=ppt/tags/tag192.xml><?xml version="1.0" encoding="utf-8"?>
<p:tagLst xmlns:a="http://schemas.openxmlformats.org/drawingml/2006/main" xmlns:r="http://schemas.openxmlformats.org/officeDocument/2006/relationships" xmlns:p="http://schemas.openxmlformats.org/presentationml/2006/main">
  <p:tag name="PITCHBOOKPALETTE" val="3.5"/>
</p:tagLst>
</file>

<file path=ppt/tags/tag193.xml><?xml version="1.0" encoding="utf-8"?>
<p:tagLst xmlns:a="http://schemas.openxmlformats.org/drawingml/2006/main" xmlns:r="http://schemas.openxmlformats.org/officeDocument/2006/relationships" xmlns:p="http://schemas.openxmlformats.org/presentationml/2006/main">
  <p:tag name="PITCHBOOKPALETTE" val="3.5"/>
</p:tagLst>
</file>

<file path=ppt/tags/tag194.xml><?xml version="1.0" encoding="utf-8"?>
<p:tagLst xmlns:a="http://schemas.openxmlformats.org/drawingml/2006/main" xmlns:r="http://schemas.openxmlformats.org/officeDocument/2006/relationships" xmlns:p="http://schemas.openxmlformats.org/presentationml/2006/main">
  <p:tag name="PITCHBOOKPALETTE" val="3.5"/>
</p:tagLst>
</file>

<file path=ppt/tags/tag195.xml><?xml version="1.0" encoding="utf-8"?>
<p:tagLst xmlns:a="http://schemas.openxmlformats.org/drawingml/2006/main" xmlns:r="http://schemas.openxmlformats.org/officeDocument/2006/relationships" xmlns:p="http://schemas.openxmlformats.org/presentationml/2006/main">
  <p:tag name="PITCHBOOKPALETTE" val="3.5"/>
</p:tagLst>
</file>

<file path=ppt/tags/tag196.xml><?xml version="1.0" encoding="utf-8"?>
<p:tagLst xmlns:a="http://schemas.openxmlformats.org/drawingml/2006/main" xmlns:r="http://schemas.openxmlformats.org/officeDocument/2006/relationships" xmlns:p="http://schemas.openxmlformats.org/presentationml/2006/main">
  <p:tag name="PITCHBOOKPALETTE" val="3.5"/>
</p:tagLst>
</file>

<file path=ppt/tags/tag197.xml><?xml version="1.0" encoding="utf-8"?>
<p:tagLst xmlns:a="http://schemas.openxmlformats.org/drawingml/2006/main" xmlns:r="http://schemas.openxmlformats.org/officeDocument/2006/relationships" xmlns:p="http://schemas.openxmlformats.org/presentationml/2006/main">
  <p:tag name="PITCHBOOKPALETTE" val="3.5"/>
</p:tagLst>
</file>

<file path=ppt/tags/tag198.xml><?xml version="1.0" encoding="utf-8"?>
<p:tagLst xmlns:a="http://schemas.openxmlformats.org/drawingml/2006/main" xmlns:r="http://schemas.openxmlformats.org/officeDocument/2006/relationships" xmlns:p="http://schemas.openxmlformats.org/presentationml/2006/main">
  <p:tag name="PITCHBOOKPALETTE" val="3.5"/>
</p:tagLst>
</file>

<file path=ppt/tags/tag199.xml><?xml version="1.0" encoding="utf-8"?>
<p:tagLst xmlns:a="http://schemas.openxmlformats.org/drawingml/2006/main" xmlns:r="http://schemas.openxmlformats.org/officeDocument/2006/relationships" xmlns:p="http://schemas.openxmlformats.org/presentationml/2006/main">
  <p:tag name="PITCHBOOKPALETTE" val="3.5"/>
</p:tagLst>
</file>

<file path=ppt/tags/tag2.xml><?xml version="1.0" encoding="utf-8"?>
<p:tagLst xmlns:a="http://schemas.openxmlformats.org/drawingml/2006/main" xmlns:r="http://schemas.openxmlformats.org/officeDocument/2006/relationships" xmlns:p="http://schemas.openxmlformats.org/presentationml/2006/main">
  <p:tag name="PITCHBOOKPALETTE" val="3.5"/>
</p:tagLst>
</file>

<file path=ppt/tags/tag20.xml><?xml version="1.0" encoding="utf-8"?>
<p:tagLst xmlns:a="http://schemas.openxmlformats.org/drawingml/2006/main" xmlns:r="http://schemas.openxmlformats.org/officeDocument/2006/relationships" xmlns:p="http://schemas.openxmlformats.org/presentationml/2006/main">
  <p:tag name="PITCHBOOKPALETTE" val="3.5"/>
</p:tagLst>
</file>

<file path=ppt/tags/tag200.xml><?xml version="1.0" encoding="utf-8"?>
<p:tagLst xmlns:a="http://schemas.openxmlformats.org/drawingml/2006/main" xmlns:r="http://schemas.openxmlformats.org/officeDocument/2006/relationships" xmlns:p="http://schemas.openxmlformats.org/presentationml/2006/main">
  <p:tag name="PITCHBOOKPALETTE" val="3.5"/>
</p:tagLst>
</file>

<file path=ppt/tags/tag201.xml><?xml version="1.0" encoding="utf-8"?>
<p:tagLst xmlns:a="http://schemas.openxmlformats.org/drawingml/2006/main" xmlns:r="http://schemas.openxmlformats.org/officeDocument/2006/relationships" xmlns:p="http://schemas.openxmlformats.org/presentationml/2006/main">
  <p:tag name="PITCHBOOKPALETTE" val="3.5"/>
</p:tagLst>
</file>

<file path=ppt/tags/tag202.xml><?xml version="1.0" encoding="utf-8"?>
<p:tagLst xmlns:a="http://schemas.openxmlformats.org/drawingml/2006/main" xmlns:r="http://schemas.openxmlformats.org/officeDocument/2006/relationships" xmlns:p="http://schemas.openxmlformats.org/presentationml/2006/main">
  <p:tag name="PITCHBOOKPALETTE" val="3.5"/>
</p:tagLst>
</file>

<file path=ppt/tags/tag203.xml><?xml version="1.0" encoding="utf-8"?>
<p:tagLst xmlns:a="http://schemas.openxmlformats.org/drawingml/2006/main" xmlns:r="http://schemas.openxmlformats.org/officeDocument/2006/relationships" xmlns:p="http://schemas.openxmlformats.org/presentationml/2006/main">
  <p:tag name="PITCHBOOKPALETTE" val="3.5"/>
</p:tagLst>
</file>

<file path=ppt/tags/tag204.xml><?xml version="1.0" encoding="utf-8"?>
<p:tagLst xmlns:a="http://schemas.openxmlformats.org/drawingml/2006/main" xmlns:r="http://schemas.openxmlformats.org/officeDocument/2006/relationships" xmlns:p="http://schemas.openxmlformats.org/presentationml/2006/main">
  <p:tag name="PITCHBOOKPALETTE" val="3.5"/>
</p:tagLst>
</file>

<file path=ppt/tags/tag205.xml><?xml version="1.0" encoding="utf-8"?>
<p:tagLst xmlns:a="http://schemas.openxmlformats.org/drawingml/2006/main" xmlns:r="http://schemas.openxmlformats.org/officeDocument/2006/relationships" xmlns:p="http://schemas.openxmlformats.org/presentationml/2006/main">
  <p:tag name="PITCHBOOKPALETTE" val="3.5"/>
</p:tagLst>
</file>

<file path=ppt/tags/tag206.xml><?xml version="1.0" encoding="utf-8"?>
<p:tagLst xmlns:a="http://schemas.openxmlformats.org/drawingml/2006/main" xmlns:r="http://schemas.openxmlformats.org/officeDocument/2006/relationships" xmlns:p="http://schemas.openxmlformats.org/presentationml/2006/main">
  <p:tag name="PITCHBOOKPALETTE" val="3.5"/>
</p:tagLst>
</file>

<file path=ppt/tags/tag207.xml><?xml version="1.0" encoding="utf-8"?>
<p:tagLst xmlns:a="http://schemas.openxmlformats.org/drawingml/2006/main" xmlns:r="http://schemas.openxmlformats.org/officeDocument/2006/relationships" xmlns:p="http://schemas.openxmlformats.org/presentationml/2006/main">
  <p:tag name="PITCHBOOKPALETTE" val="3.5"/>
</p:tagLst>
</file>

<file path=ppt/tags/tag208.xml><?xml version="1.0" encoding="utf-8"?>
<p:tagLst xmlns:a="http://schemas.openxmlformats.org/drawingml/2006/main" xmlns:r="http://schemas.openxmlformats.org/officeDocument/2006/relationships" xmlns:p="http://schemas.openxmlformats.org/presentationml/2006/main">
  <p:tag name="PITCHBOOKPALETTE" val="3.5"/>
</p:tagLst>
</file>

<file path=ppt/tags/tag209.xml><?xml version="1.0" encoding="utf-8"?>
<p:tagLst xmlns:a="http://schemas.openxmlformats.org/drawingml/2006/main" xmlns:r="http://schemas.openxmlformats.org/officeDocument/2006/relationships" xmlns:p="http://schemas.openxmlformats.org/presentationml/2006/main">
  <p:tag name="PITCHBOOKPALETTE" val="3.5"/>
</p:tagLst>
</file>

<file path=ppt/tags/tag21.xml><?xml version="1.0" encoding="utf-8"?>
<p:tagLst xmlns:a="http://schemas.openxmlformats.org/drawingml/2006/main" xmlns:r="http://schemas.openxmlformats.org/officeDocument/2006/relationships" xmlns:p="http://schemas.openxmlformats.org/presentationml/2006/main">
  <p:tag name="PITCHBOOKPALETTE" val="3.5"/>
</p:tagLst>
</file>

<file path=ppt/tags/tag210.xml><?xml version="1.0" encoding="utf-8"?>
<p:tagLst xmlns:a="http://schemas.openxmlformats.org/drawingml/2006/main" xmlns:r="http://schemas.openxmlformats.org/officeDocument/2006/relationships" xmlns:p="http://schemas.openxmlformats.org/presentationml/2006/main">
  <p:tag name="PITCHBOOKPALETTE" val="3.5"/>
</p:tagLst>
</file>

<file path=ppt/tags/tag211.xml><?xml version="1.0" encoding="utf-8"?>
<p:tagLst xmlns:a="http://schemas.openxmlformats.org/drawingml/2006/main" xmlns:r="http://schemas.openxmlformats.org/officeDocument/2006/relationships" xmlns:p="http://schemas.openxmlformats.org/presentationml/2006/main">
  <p:tag name="PITCHBOOKPALETTE" val="3.5"/>
</p:tagLst>
</file>

<file path=ppt/tags/tag212.xml><?xml version="1.0" encoding="utf-8"?>
<p:tagLst xmlns:a="http://schemas.openxmlformats.org/drawingml/2006/main" xmlns:r="http://schemas.openxmlformats.org/officeDocument/2006/relationships" xmlns:p="http://schemas.openxmlformats.org/presentationml/2006/main">
  <p:tag name="PITCHBOOKPALETTE" val="3.5"/>
</p:tagLst>
</file>

<file path=ppt/tags/tag213.xml><?xml version="1.0" encoding="utf-8"?>
<p:tagLst xmlns:a="http://schemas.openxmlformats.org/drawingml/2006/main" xmlns:r="http://schemas.openxmlformats.org/officeDocument/2006/relationships" xmlns:p="http://schemas.openxmlformats.org/presentationml/2006/main">
  <p:tag name="PITCHBOOKPALETTE" val="3.5"/>
</p:tagLst>
</file>

<file path=ppt/tags/tag214.xml><?xml version="1.0" encoding="utf-8"?>
<p:tagLst xmlns:a="http://schemas.openxmlformats.org/drawingml/2006/main" xmlns:r="http://schemas.openxmlformats.org/officeDocument/2006/relationships" xmlns:p="http://schemas.openxmlformats.org/presentationml/2006/main">
  <p:tag name="PITCHBOOKPALETTE" val="3.5"/>
</p:tagLst>
</file>

<file path=ppt/tags/tag215.xml><?xml version="1.0" encoding="utf-8"?>
<p:tagLst xmlns:a="http://schemas.openxmlformats.org/drawingml/2006/main" xmlns:r="http://schemas.openxmlformats.org/officeDocument/2006/relationships" xmlns:p="http://schemas.openxmlformats.org/presentationml/2006/main">
  <p:tag name="PITCHBOOKPALETTE" val="3.5"/>
</p:tagLst>
</file>

<file path=ppt/tags/tag216.xml><?xml version="1.0" encoding="utf-8"?>
<p:tagLst xmlns:a="http://schemas.openxmlformats.org/drawingml/2006/main" xmlns:r="http://schemas.openxmlformats.org/officeDocument/2006/relationships" xmlns:p="http://schemas.openxmlformats.org/presentationml/2006/main">
  <p:tag name="PITCHBOOKPALETTE" val="3.5"/>
</p:tagLst>
</file>

<file path=ppt/tags/tag217.xml><?xml version="1.0" encoding="utf-8"?>
<p:tagLst xmlns:a="http://schemas.openxmlformats.org/drawingml/2006/main" xmlns:r="http://schemas.openxmlformats.org/officeDocument/2006/relationships" xmlns:p="http://schemas.openxmlformats.org/presentationml/2006/main">
  <p:tag name="PITCHBOOKPALETTE" val="3.5"/>
</p:tagLst>
</file>

<file path=ppt/tags/tag218.xml><?xml version="1.0" encoding="utf-8"?>
<p:tagLst xmlns:a="http://schemas.openxmlformats.org/drawingml/2006/main" xmlns:r="http://schemas.openxmlformats.org/officeDocument/2006/relationships" xmlns:p="http://schemas.openxmlformats.org/presentationml/2006/main">
  <p:tag name="PITCHBOOKPALETTE" val="3.5"/>
</p:tagLst>
</file>

<file path=ppt/tags/tag219.xml><?xml version="1.0" encoding="utf-8"?>
<p:tagLst xmlns:a="http://schemas.openxmlformats.org/drawingml/2006/main" xmlns:r="http://schemas.openxmlformats.org/officeDocument/2006/relationships" xmlns:p="http://schemas.openxmlformats.org/presentationml/2006/main">
  <p:tag name="PITCHBOOKPALETTE" val="3.5"/>
</p:tagLst>
</file>

<file path=ppt/tags/tag22.xml><?xml version="1.0" encoding="utf-8"?>
<p:tagLst xmlns:a="http://schemas.openxmlformats.org/drawingml/2006/main" xmlns:r="http://schemas.openxmlformats.org/officeDocument/2006/relationships" xmlns:p="http://schemas.openxmlformats.org/presentationml/2006/main">
  <p:tag name="PITCHBOOKPALETTE" val="3.5"/>
</p:tagLst>
</file>

<file path=ppt/tags/tag220.xml><?xml version="1.0" encoding="utf-8"?>
<p:tagLst xmlns:a="http://schemas.openxmlformats.org/drawingml/2006/main" xmlns:r="http://schemas.openxmlformats.org/officeDocument/2006/relationships" xmlns:p="http://schemas.openxmlformats.org/presentationml/2006/main">
  <p:tag name="PITCHBOOKPALETTE" val="3.5"/>
</p:tagLst>
</file>

<file path=ppt/tags/tag221.xml><?xml version="1.0" encoding="utf-8"?>
<p:tagLst xmlns:a="http://schemas.openxmlformats.org/drawingml/2006/main" xmlns:r="http://schemas.openxmlformats.org/officeDocument/2006/relationships" xmlns:p="http://schemas.openxmlformats.org/presentationml/2006/main">
  <p:tag name="PITCHBOOKPALETTE" val="3.5"/>
</p:tagLst>
</file>

<file path=ppt/tags/tag222.xml><?xml version="1.0" encoding="utf-8"?>
<p:tagLst xmlns:a="http://schemas.openxmlformats.org/drawingml/2006/main" xmlns:r="http://schemas.openxmlformats.org/officeDocument/2006/relationships" xmlns:p="http://schemas.openxmlformats.org/presentationml/2006/main">
  <p:tag name="PITCHBOOKPALETTE" val="3.5"/>
</p:tagLst>
</file>

<file path=ppt/tags/tag223.xml><?xml version="1.0" encoding="utf-8"?>
<p:tagLst xmlns:a="http://schemas.openxmlformats.org/drawingml/2006/main" xmlns:r="http://schemas.openxmlformats.org/officeDocument/2006/relationships" xmlns:p="http://schemas.openxmlformats.org/presentationml/2006/main">
  <p:tag name="PITCHBOOKPALETTE" val="3.5"/>
</p:tagLst>
</file>

<file path=ppt/tags/tag224.xml><?xml version="1.0" encoding="utf-8"?>
<p:tagLst xmlns:a="http://schemas.openxmlformats.org/drawingml/2006/main" xmlns:r="http://schemas.openxmlformats.org/officeDocument/2006/relationships" xmlns:p="http://schemas.openxmlformats.org/presentationml/2006/main">
  <p:tag name="PITCHBOOKPALETTE" val="3.5"/>
</p:tagLst>
</file>

<file path=ppt/tags/tag225.xml><?xml version="1.0" encoding="utf-8"?>
<p:tagLst xmlns:a="http://schemas.openxmlformats.org/drawingml/2006/main" xmlns:r="http://schemas.openxmlformats.org/officeDocument/2006/relationships" xmlns:p="http://schemas.openxmlformats.org/presentationml/2006/main">
  <p:tag name="PITCHBOOKPALETTE" val="3.5"/>
</p:tagLst>
</file>

<file path=ppt/tags/tag226.xml><?xml version="1.0" encoding="utf-8"?>
<p:tagLst xmlns:a="http://schemas.openxmlformats.org/drawingml/2006/main" xmlns:r="http://schemas.openxmlformats.org/officeDocument/2006/relationships" xmlns:p="http://schemas.openxmlformats.org/presentationml/2006/main">
  <p:tag name="PITCHBOOKPALETTE" val="3.5"/>
</p:tagLst>
</file>

<file path=ppt/tags/tag227.xml><?xml version="1.0" encoding="utf-8"?>
<p:tagLst xmlns:a="http://schemas.openxmlformats.org/drawingml/2006/main" xmlns:r="http://schemas.openxmlformats.org/officeDocument/2006/relationships" xmlns:p="http://schemas.openxmlformats.org/presentationml/2006/main">
  <p:tag name="PITCHBOOKPALETTE" val="3.5"/>
</p:tagLst>
</file>

<file path=ppt/tags/tag228.xml><?xml version="1.0" encoding="utf-8"?>
<p:tagLst xmlns:a="http://schemas.openxmlformats.org/drawingml/2006/main" xmlns:r="http://schemas.openxmlformats.org/officeDocument/2006/relationships" xmlns:p="http://schemas.openxmlformats.org/presentationml/2006/main">
  <p:tag name="PITCHBOOKPALETTE" val="3.5"/>
</p:tagLst>
</file>

<file path=ppt/tags/tag229.xml><?xml version="1.0" encoding="utf-8"?>
<p:tagLst xmlns:a="http://schemas.openxmlformats.org/drawingml/2006/main" xmlns:r="http://schemas.openxmlformats.org/officeDocument/2006/relationships" xmlns:p="http://schemas.openxmlformats.org/presentationml/2006/main">
  <p:tag name="PITCHBOOKPALETTE" val="3.5"/>
</p:tagLst>
</file>

<file path=ppt/tags/tag23.xml><?xml version="1.0" encoding="utf-8"?>
<p:tagLst xmlns:a="http://schemas.openxmlformats.org/drawingml/2006/main" xmlns:r="http://schemas.openxmlformats.org/officeDocument/2006/relationships" xmlns:p="http://schemas.openxmlformats.org/presentationml/2006/main">
  <p:tag name="PITCHBOOKPALETTE" val="3.5"/>
</p:tagLst>
</file>

<file path=ppt/tags/tag230.xml><?xml version="1.0" encoding="utf-8"?>
<p:tagLst xmlns:a="http://schemas.openxmlformats.org/drawingml/2006/main" xmlns:r="http://schemas.openxmlformats.org/officeDocument/2006/relationships" xmlns:p="http://schemas.openxmlformats.org/presentationml/2006/main">
  <p:tag name="PITCHBOOKPALETTE" val="3.5"/>
</p:tagLst>
</file>

<file path=ppt/tags/tag231.xml><?xml version="1.0" encoding="utf-8"?>
<p:tagLst xmlns:a="http://schemas.openxmlformats.org/drawingml/2006/main" xmlns:r="http://schemas.openxmlformats.org/officeDocument/2006/relationships" xmlns:p="http://schemas.openxmlformats.org/presentationml/2006/main">
  <p:tag name="PITCHBOOKPALETTE" val="3.5"/>
</p:tagLst>
</file>

<file path=ppt/tags/tag232.xml><?xml version="1.0" encoding="utf-8"?>
<p:tagLst xmlns:a="http://schemas.openxmlformats.org/drawingml/2006/main" xmlns:r="http://schemas.openxmlformats.org/officeDocument/2006/relationships" xmlns:p="http://schemas.openxmlformats.org/presentationml/2006/main">
  <p:tag name="PITCHBOOKPALETTE" val="3.5"/>
</p:tagLst>
</file>

<file path=ppt/tags/tag233.xml><?xml version="1.0" encoding="utf-8"?>
<p:tagLst xmlns:a="http://schemas.openxmlformats.org/drawingml/2006/main" xmlns:r="http://schemas.openxmlformats.org/officeDocument/2006/relationships" xmlns:p="http://schemas.openxmlformats.org/presentationml/2006/main">
  <p:tag name="PITCHBOOKPALETTE" val="3.5"/>
</p:tagLst>
</file>

<file path=ppt/tags/tag234.xml><?xml version="1.0" encoding="utf-8"?>
<p:tagLst xmlns:a="http://schemas.openxmlformats.org/drawingml/2006/main" xmlns:r="http://schemas.openxmlformats.org/officeDocument/2006/relationships" xmlns:p="http://schemas.openxmlformats.org/presentationml/2006/main">
  <p:tag name="PITCHBOOKPALETTE" val="3.5"/>
</p:tagLst>
</file>

<file path=ppt/tags/tag235.xml><?xml version="1.0" encoding="utf-8"?>
<p:tagLst xmlns:a="http://schemas.openxmlformats.org/drawingml/2006/main" xmlns:r="http://schemas.openxmlformats.org/officeDocument/2006/relationships" xmlns:p="http://schemas.openxmlformats.org/presentationml/2006/main">
  <p:tag name="PITCHBOOKPALETTE" val="3.5"/>
</p:tagLst>
</file>

<file path=ppt/tags/tag236.xml><?xml version="1.0" encoding="utf-8"?>
<p:tagLst xmlns:a="http://schemas.openxmlformats.org/drawingml/2006/main" xmlns:r="http://schemas.openxmlformats.org/officeDocument/2006/relationships" xmlns:p="http://schemas.openxmlformats.org/presentationml/2006/main">
  <p:tag name="PITCHBOOKPALETTE" val="3.5"/>
</p:tagLst>
</file>

<file path=ppt/tags/tag237.xml><?xml version="1.0" encoding="utf-8"?>
<p:tagLst xmlns:a="http://schemas.openxmlformats.org/drawingml/2006/main" xmlns:r="http://schemas.openxmlformats.org/officeDocument/2006/relationships" xmlns:p="http://schemas.openxmlformats.org/presentationml/2006/main">
  <p:tag name="PITCHBOOKPALETTE" val="3.5"/>
</p:tagLst>
</file>

<file path=ppt/tags/tag238.xml><?xml version="1.0" encoding="utf-8"?>
<p:tagLst xmlns:a="http://schemas.openxmlformats.org/drawingml/2006/main" xmlns:r="http://schemas.openxmlformats.org/officeDocument/2006/relationships" xmlns:p="http://schemas.openxmlformats.org/presentationml/2006/main">
  <p:tag name="PITCHBOOKPALETTE" val="3.5"/>
</p:tagLst>
</file>

<file path=ppt/tags/tag239.xml><?xml version="1.0" encoding="utf-8"?>
<p:tagLst xmlns:a="http://schemas.openxmlformats.org/drawingml/2006/main" xmlns:r="http://schemas.openxmlformats.org/officeDocument/2006/relationships" xmlns:p="http://schemas.openxmlformats.org/presentationml/2006/main">
  <p:tag name="PITCHBOOKPALETTE" val="3.5"/>
</p:tagLst>
</file>

<file path=ppt/tags/tag24.xml><?xml version="1.0" encoding="utf-8"?>
<p:tagLst xmlns:a="http://schemas.openxmlformats.org/drawingml/2006/main" xmlns:r="http://schemas.openxmlformats.org/officeDocument/2006/relationships" xmlns:p="http://schemas.openxmlformats.org/presentationml/2006/main">
  <p:tag name="PITCHBOOKPALETTE" val="3.5"/>
</p:tagLst>
</file>

<file path=ppt/tags/tag240.xml><?xml version="1.0" encoding="utf-8"?>
<p:tagLst xmlns:a="http://schemas.openxmlformats.org/drawingml/2006/main" xmlns:r="http://schemas.openxmlformats.org/officeDocument/2006/relationships" xmlns:p="http://schemas.openxmlformats.org/presentationml/2006/main">
  <p:tag name="PITCHBOOKPALETTE" val="3.5"/>
</p:tagLst>
</file>

<file path=ppt/tags/tag241.xml><?xml version="1.0" encoding="utf-8"?>
<p:tagLst xmlns:a="http://schemas.openxmlformats.org/drawingml/2006/main" xmlns:r="http://schemas.openxmlformats.org/officeDocument/2006/relationships" xmlns:p="http://schemas.openxmlformats.org/presentationml/2006/main">
  <p:tag name="PITCHBOOKPALETTE" val="3.5"/>
</p:tagLst>
</file>

<file path=ppt/tags/tag242.xml><?xml version="1.0" encoding="utf-8"?>
<p:tagLst xmlns:a="http://schemas.openxmlformats.org/drawingml/2006/main" xmlns:r="http://schemas.openxmlformats.org/officeDocument/2006/relationships" xmlns:p="http://schemas.openxmlformats.org/presentationml/2006/main">
  <p:tag name="PITCHBOOKPALETTE" val="3.5"/>
</p:tagLst>
</file>

<file path=ppt/tags/tag243.xml><?xml version="1.0" encoding="utf-8"?>
<p:tagLst xmlns:a="http://schemas.openxmlformats.org/drawingml/2006/main" xmlns:r="http://schemas.openxmlformats.org/officeDocument/2006/relationships" xmlns:p="http://schemas.openxmlformats.org/presentationml/2006/main">
  <p:tag name="PITCHBOOKPALETTE" val="3.5"/>
</p:tagLst>
</file>

<file path=ppt/tags/tag244.xml><?xml version="1.0" encoding="utf-8"?>
<p:tagLst xmlns:a="http://schemas.openxmlformats.org/drawingml/2006/main" xmlns:r="http://schemas.openxmlformats.org/officeDocument/2006/relationships" xmlns:p="http://schemas.openxmlformats.org/presentationml/2006/main">
  <p:tag name="PITCHBOOKPALETTE" val="3.5"/>
</p:tagLst>
</file>

<file path=ppt/tags/tag245.xml><?xml version="1.0" encoding="utf-8"?>
<p:tagLst xmlns:a="http://schemas.openxmlformats.org/drawingml/2006/main" xmlns:r="http://schemas.openxmlformats.org/officeDocument/2006/relationships" xmlns:p="http://schemas.openxmlformats.org/presentationml/2006/main">
  <p:tag name="PITCHBOOKPALETTE" val="3.5"/>
</p:tagLst>
</file>

<file path=ppt/tags/tag246.xml><?xml version="1.0" encoding="utf-8"?>
<p:tagLst xmlns:a="http://schemas.openxmlformats.org/drawingml/2006/main" xmlns:r="http://schemas.openxmlformats.org/officeDocument/2006/relationships" xmlns:p="http://schemas.openxmlformats.org/presentationml/2006/main">
  <p:tag name="PITCHBOOKPALETTE" val="3.5"/>
</p:tagLst>
</file>

<file path=ppt/tags/tag247.xml><?xml version="1.0" encoding="utf-8"?>
<p:tagLst xmlns:a="http://schemas.openxmlformats.org/drawingml/2006/main" xmlns:r="http://schemas.openxmlformats.org/officeDocument/2006/relationships" xmlns:p="http://schemas.openxmlformats.org/presentationml/2006/main">
  <p:tag name="PITCHBOOKPALETTE" val="3.5"/>
</p:tagLst>
</file>

<file path=ppt/tags/tag248.xml><?xml version="1.0" encoding="utf-8"?>
<p:tagLst xmlns:a="http://schemas.openxmlformats.org/drawingml/2006/main" xmlns:r="http://schemas.openxmlformats.org/officeDocument/2006/relationships" xmlns:p="http://schemas.openxmlformats.org/presentationml/2006/main">
  <p:tag name="PITCHBOOKPALETTE" val="3.5"/>
</p:tagLst>
</file>

<file path=ppt/tags/tag249.xml><?xml version="1.0" encoding="utf-8"?>
<p:tagLst xmlns:a="http://schemas.openxmlformats.org/drawingml/2006/main" xmlns:r="http://schemas.openxmlformats.org/officeDocument/2006/relationships" xmlns:p="http://schemas.openxmlformats.org/presentationml/2006/main">
  <p:tag name="PITCHBOOKPALETTE" val="3.5"/>
</p:tagLst>
</file>

<file path=ppt/tags/tag25.xml><?xml version="1.0" encoding="utf-8"?>
<p:tagLst xmlns:a="http://schemas.openxmlformats.org/drawingml/2006/main" xmlns:r="http://schemas.openxmlformats.org/officeDocument/2006/relationships" xmlns:p="http://schemas.openxmlformats.org/presentationml/2006/main">
  <p:tag name="PITCHBOOKPALETTE" val="3.5"/>
</p:tagLst>
</file>

<file path=ppt/tags/tag250.xml><?xml version="1.0" encoding="utf-8"?>
<p:tagLst xmlns:a="http://schemas.openxmlformats.org/drawingml/2006/main" xmlns:r="http://schemas.openxmlformats.org/officeDocument/2006/relationships" xmlns:p="http://schemas.openxmlformats.org/presentationml/2006/main">
  <p:tag name="PITCHBOOKPALETTE" val="3.5"/>
</p:tagLst>
</file>

<file path=ppt/tags/tag251.xml><?xml version="1.0" encoding="utf-8"?>
<p:tagLst xmlns:a="http://schemas.openxmlformats.org/drawingml/2006/main" xmlns:r="http://schemas.openxmlformats.org/officeDocument/2006/relationships" xmlns:p="http://schemas.openxmlformats.org/presentationml/2006/main">
  <p:tag name="PITCHBOOKPALETTE" val="3.5"/>
</p:tagLst>
</file>

<file path=ppt/tags/tag252.xml><?xml version="1.0" encoding="utf-8"?>
<p:tagLst xmlns:a="http://schemas.openxmlformats.org/drawingml/2006/main" xmlns:r="http://schemas.openxmlformats.org/officeDocument/2006/relationships" xmlns:p="http://schemas.openxmlformats.org/presentationml/2006/main">
  <p:tag name="PITCHBOOKPALETTE" val="3.5"/>
</p:tagLst>
</file>

<file path=ppt/tags/tag253.xml><?xml version="1.0" encoding="utf-8"?>
<p:tagLst xmlns:a="http://schemas.openxmlformats.org/drawingml/2006/main" xmlns:r="http://schemas.openxmlformats.org/officeDocument/2006/relationships" xmlns:p="http://schemas.openxmlformats.org/presentationml/2006/main">
  <p:tag name="PITCHBOOKPALETTE" val="3.5"/>
</p:tagLst>
</file>

<file path=ppt/tags/tag254.xml><?xml version="1.0" encoding="utf-8"?>
<p:tagLst xmlns:a="http://schemas.openxmlformats.org/drawingml/2006/main" xmlns:r="http://schemas.openxmlformats.org/officeDocument/2006/relationships" xmlns:p="http://schemas.openxmlformats.org/presentationml/2006/main">
  <p:tag name="PITCHBOOKPALETTE" val="3.5"/>
</p:tagLst>
</file>

<file path=ppt/tags/tag255.xml><?xml version="1.0" encoding="utf-8"?>
<p:tagLst xmlns:a="http://schemas.openxmlformats.org/drawingml/2006/main" xmlns:r="http://schemas.openxmlformats.org/officeDocument/2006/relationships" xmlns:p="http://schemas.openxmlformats.org/presentationml/2006/main">
  <p:tag name="PITCHBOOKPALETTE" val="3.5"/>
</p:tagLst>
</file>

<file path=ppt/tags/tag256.xml><?xml version="1.0" encoding="utf-8"?>
<p:tagLst xmlns:a="http://schemas.openxmlformats.org/drawingml/2006/main" xmlns:r="http://schemas.openxmlformats.org/officeDocument/2006/relationships" xmlns:p="http://schemas.openxmlformats.org/presentationml/2006/main">
  <p:tag name="PITCHBOOKPALETTE" val="3.5"/>
</p:tagLst>
</file>

<file path=ppt/tags/tag257.xml><?xml version="1.0" encoding="utf-8"?>
<p:tagLst xmlns:a="http://schemas.openxmlformats.org/drawingml/2006/main" xmlns:r="http://schemas.openxmlformats.org/officeDocument/2006/relationships" xmlns:p="http://schemas.openxmlformats.org/presentationml/2006/main">
  <p:tag name="PITCHBOOKPALETTE" val="3.5"/>
</p:tagLst>
</file>

<file path=ppt/tags/tag258.xml><?xml version="1.0" encoding="utf-8"?>
<p:tagLst xmlns:a="http://schemas.openxmlformats.org/drawingml/2006/main" xmlns:r="http://schemas.openxmlformats.org/officeDocument/2006/relationships" xmlns:p="http://schemas.openxmlformats.org/presentationml/2006/main">
  <p:tag name="PITCHBOOKPALETTE" val="3.5"/>
</p:tagLst>
</file>

<file path=ppt/tags/tag259.xml><?xml version="1.0" encoding="utf-8"?>
<p:tagLst xmlns:a="http://schemas.openxmlformats.org/drawingml/2006/main" xmlns:r="http://schemas.openxmlformats.org/officeDocument/2006/relationships" xmlns:p="http://schemas.openxmlformats.org/presentationml/2006/main">
  <p:tag name="PITCHBOOKPALETTE" val="3.5"/>
</p:tagLst>
</file>

<file path=ppt/tags/tag26.xml><?xml version="1.0" encoding="utf-8"?>
<p:tagLst xmlns:a="http://schemas.openxmlformats.org/drawingml/2006/main" xmlns:r="http://schemas.openxmlformats.org/officeDocument/2006/relationships" xmlns:p="http://schemas.openxmlformats.org/presentationml/2006/main">
  <p:tag name="PITCHBOOKPALETTE" val="3.5"/>
</p:tagLst>
</file>

<file path=ppt/tags/tag260.xml><?xml version="1.0" encoding="utf-8"?>
<p:tagLst xmlns:a="http://schemas.openxmlformats.org/drawingml/2006/main" xmlns:r="http://schemas.openxmlformats.org/officeDocument/2006/relationships" xmlns:p="http://schemas.openxmlformats.org/presentationml/2006/main">
  <p:tag name="PITCHBOOKPALETTE" val="3.5"/>
</p:tagLst>
</file>

<file path=ppt/tags/tag261.xml><?xml version="1.0" encoding="utf-8"?>
<p:tagLst xmlns:a="http://schemas.openxmlformats.org/drawingml/2006/main" xmlns:r="http://schemas.openxmlformats.org/officeDocument/2006/relationships" xmlns:p="http://schemas.openxmlformats.org/presentationml/2006/main">
  <p:tag name="PITCHBOOKPALETTE" val="3.5"/>
</p:tagLst>
</file>

<file path=ppt/tags/tag262.xml><?xml version="1.0" encoding="utf-8"?>
<p:tagLst xmlns:a="http://schemas.openxmlformats.org/drawingml/2006/main" xmlns:r="http://schemas.openxmlformats.org/officeDocument/2006/relationships" xmlns:p="http://schemas.openxmlformats.org/presentationml/2006/main">
  <p:tag name="PITCHBOOKPALETTE" val="3.5"/>
</p:tagLst>
</file>

<file path=ppt/tags/tag263.xml><?xml version="1.0" encoding="utf-8"?>
<p:tagLst xmlns:a="http://schemas.openxmlformats.org/drawingml/2006/main" xmlns:r="http://schemas.openxmlformats.org/officeDocument/2006/relationships" xmlns:p="http://schemas.openxmlformats.org/presentationml/2006/main">
  <p:tag name="PITCHBOOKPALETTE" val="3.5"/>
</p:tagLst>
</file>

<file path=ppt/tags/tag264.xml><?xml version="1.0" encoding="utf-8"?>
<p:tagLst xmlns:a="http://schemas.openxmlformats.org/drawingml/2006/main" xmlns:r="http://schemas.openxmlformats.org/officeDocument/2006/relationships" xmlns:p="http://schemas.openxmlformats.org/presentationml/2006/main">
  <p:tag name="PITCHBOOKPALETTE" val="3.5"/>
</p:tagLst>
</file>

<file path=ppt/tags/tag265.xml><?xml version="1.0" encoding="utf-8"?>
<p:tagLst xmlns:a="http://schemas.openxmlformats.org/drawingml/2006/main" xmlns:r="http://schemas.openxmlformats.org/officeDocument/2006/relationships" xmlns:p="http://schemas.openxmlformats.org/presentationml/2006/main">
  <p:tag name="PITCHBOOKPALETTE" val="3.5"/>
</p:tagLst>
</file>

<file path=ppt/tags/tag266.xml><?xml version="1.0" encoding="utf-8"?>
<p:tagLst xmlns:a="http://schemas.openxmlformats.org/drawingml/2006/main" xmlns:r="http://schemas.openxmlformats.org/officeDocument/2006/relationships" xmlns:p="http://schemas.openxmlformats.org/presentationml/2006/main">
  <p:tag name="PITCHBOOKPALETTE" val="3.5"/>
</p:tagLst>
</file>

<file path=ppt/tags/tag267.xml><?xml version="1.0" encoding="utf-8"?>
<p:tagLst xmlns:a="http://schemas.openxmlformats.org/drawingml/2006/main" xmlns:r="http://schemas.openxmlformats.org/officeDocument/2006/relationships" xmlns:p="http://schemas.openxmlformats.org/presentationml/2006/main">
  <p:tag name="PITCHBOOKPALETTE" val="3.5"/>
</p:tagLst>
</file>

<file path=ppt/tags/tag268.xml><?xml version="1.0" encoding="utf-8"?>
<p:tagLst xmlns:a="http://schemas.openxmlformats.org/drawingml/2006/main" xmlns:r="http://schemas.openxmlformats.org/officeDocument/2006/relationships" xmlns:p="http://schemas.openxmlformats.org/presentationml/2006/main">
  <p:tag name="PITCHBOOKPALETTE" val="3.5"/>
</p:tagLst>
</file>

<file path=ppt/tags/tag269.xml><?xml version="1.0" encoding="utf-8"?>
<p:tagLst xmlns:a="http://schemas.openxmlformats.org/drawingml/2006/main" xmlns:r="http://schemas.openxmlformats.org/officeDocument/2006/relationships" xmlns:p="http://schemas.openxmlformats.org/presentationml/2006/main">
  <p:tag name="PITCHBOOKPALETTE" val="3.5"/>
</p:tagLst>
</file>

<file path=ppt/tags/tag27.xml><?xml version="1.0" encoding="utf-8"?>
<p:tagLst xmlns:a="http://schemas.openxmlformats.org/drawingml/2006/main" xmlns:r="http://schemas.openxmlformats.org/officeDocument/2006/relationships" xmlns:p="http://schemas.openxmlformats.org/presentationml/2006/main">
  <p:tag name="PITCHBOOKPALETTE" val="3.5"/>
</p:tagLst>
</file>

<file path=ppt/tags/tag270.xml><?xml version="1.0" encoding="utf-8"?>
<p:tagLst xmlns:a="http://schemas.openxmlformats.org/drawingml/2006/main" xmlns:r="http://schemas.openxmlformats.org/officeDocument/2006/relationships" xmlns:p="http://schemas.openxmlformats.org/presentationml/2006/main">
  <p:tag name="PITCHBOOKPALETTE" val="3.5"/>
</p:tagLst>
</file>

<file path=ppt/tags/tag271.xml><?xml version="1.0" encoding="utf-8"?>
<p:tagLst xmlns:a="http://schemas.openxmlformats.org/drawingml/2006/main" xmlns:r="http://schemas.openxmlformats.org/officeDocument/2006/relationships" xmlns:p="http://schemas.openxmlformats.org/presentationml/2006/main">
  <p:tag name="PITCHBOOKPALETTE" val="3.5"/>
</p:tagLst>
</file>

<file path=ppt/tags/tag272.xml><?xml version="1.0" encoding="utf-8"?>
<p:tagLst xmlns:a="http://schemas.openxmlformats.org/drawingml/2006/main" xmlns:r="http://schemas.openxmlformats.org/officeDocument/2006/relationships" xmlns:p="http://schemas.openxmlformats.org/presentationml/2006/main">
  <p:tag name="PITCHBOOKPALETTE" val="3.5"/>
</p:tagLst>
</file>

<file path=ppt/tags/tag273.xml><?xml version="1.0" encoding="utf-8"?>
<p:tagLst xmlns:a="http://schemas.openxmlformats.org/drawingml/2006/main" xmlns:r="http://schemas.openxmlformats.org/officeDocument/2006/relationships" xmlns:p="http://schemas.openxmlformats.org/presentationml/2006/main">
  <p:tag name="PITCHBOOKPALETTE" val="3.5"/>
</p:tagLst>
</file>

<file path=ppt/tags/tag274.xml><?xml version="1.0" encoding="utf-8"?>
<p:tagLst xmlns:a="http://schemas.openxmlformats.org/drawingml/2006/main" xmlns:r="http://schemas.openxmlformats.org/officeDocument/2006/relationships" xmlns:p="http://schemas.openxmlformats.org/presentationml/2006/main">
  <p:tag name="PITCHBOOKPALETTE" val="3.5"/>
</p:tagLst>
</file>

<file path=ppt/tags/tag275.xml><?xml version="1.0" encoding="utf-8"?>
<p:tagLst xmlns:a="http://schemas.openxmlformats.org/drawingml/2006/main" xmlns:r="http://schemas.openxmlformats.org/officeDocument/2006/relationships" xmlns:p="http://schemas.openxmlformats.org/presentationml/2006/main">
  <p:tag name="PITCHBOOKPALETTE" val="3.5"/>
</p:tagLst>
</file>

<file path=ppt/tags/tag276.xml><?xml version="1.0" encoding="utf-8"?>
<p:tagLst xmlns:a="http://schemas.openxmlformats.org/drawingml/2006/main" xmlns:r="http://schemas.openxmlformats.org/officeDocument/2006/relationships" xmlns:p="http://schemas.openxmlformats.org/presentationml/2006/main">
  <p:tag name="PITCHBOOKPALETTE" val="3.5"/>
</p:tagLst>
</file>

<file path=ppt/tags/tag277.xml><?xml version="1.0" encoding="utf-8"?>
<p:tagLst xmlns:a="http://schemas.openxmlformats.org/drawingml/2006/main" xmlns:r="http://schemas.openxmlformats.org/officeDocument/2006/relationships" xmlns:p="http://schemas.openxmlformats.org/presentationml/2006/main">
  <p:tag name="PITCHBOOKPALETTE" val="3.5"/>
</p:tagLst>
</file>

<file path=ppt/tags/tag278.xml><?xml version="1.0" encoding="utf-8"?>
<p:tagLst xmlns:a="http://schemas.openxmlformats.org/drawingml/2006/main" xmlns:r="http://schemas.openxmlformats.org/officeDocument/2006/relationships" xmlns:p="http://schemas.openxmlformats.org/presentationml/2006/main">
  <p:tag name="PITCHBOOKPALETTE" val="3.5"/>
</p:tagLst>
</file>

<file path=ppt/tags/tag279.xml><?xml version="1.0" encoding="utf-8"?>
<p:tagLst xmlns:a="http://schemas.openxmlformats.org/drawingml/2006/main" xmlns:r="http://schemas.openxmlformats.org/officeDocument/2006/relationships" xmlns:p="http://schemas.openxmlformats.org/presentationml/2006/main">
  <p:tag name="PITCHBOOKPALETTE" val="3.5"/>
</p:tagLst>
</file>

<file path=ppt/tags/tag28.xml><?xml version="1.0" encoding="utf-8"?>
<p:tagLst xmlns:a="http://schemas.openxmlformats.org/drawingml/2006/main" xmlns:r="http://schemas.openxmlformats.org/officeDocument/2006/relationships" xmlns:p="http://schemas.openxmlformats.org/presentationml/2006/main">
  <p:tag name="PITCHBOOKPALETTE" val="3.5"/>
</p:tagLst>
</file>

<file path=ppt/tags/tag280.xml><?xml version="1.0" encoding="utf-8"?>
<p:tagLst xmlns:a="http://schemas.openxmlformats.org/drawingml/2006/main" xmlns:r="http://schemas.openxmlformats.org/officeDocument/2006/relationships" xmlns:p="http://schemas.openxmlformats.org/presentationml/2006/main">
  <p:tag name="PITCHBOOKPALETTE" val="3.5"/>
</p:tagLst>
</file>

<file path=ppt/tags/tag281.xml><?xml version="1.0" encoding="utf-8"?>
<p:tagLst xmlns:a="http://schemas.openxmlformats.org/drawingml/2006/main" xmlns:r="http://schemas.openxmlformats.org/officeDocument/2006/relationships" xmlns:p="http://schemas.openxmlformats.org/presentationml/2006/main">
  <p:tag name="PITCHBOOKPALETTE" val="3.5"/>
</p:tagLst>
</file>

<file path=ppt/tags/tag282.xml><?xml version="1.0" encoding="utf-8"?>
<p:tagLst xmlns:a="http://schemas.openxmlformats.org/drawingml/2006/main" xmlns:r="http://schemas.openxmlformats.org/officeDocument/2006/relationships" xmlns:p="http://schemas.openxmlformats.org/presentationml/2006/main">
  <p:tag name="PITCHBOOKPALETTE" val="3.5"/>
</p:tagLst>
</file>

<file path=ppt/tags/tag283.xml><?xml version="1.0" encoding="utf-8"?>
<p:tagLst xmlns:a="http://schemas.openxmlformats.org/drawingml/2006/main" xmlns:r="http://schemas.openxmlformats.org/officeDocument/2006/relationships" xmlns:p="http://schemas.openxmlformats.org/presentationml/2006/main">
  <p:tag name="PITCHBOOKPALETTE" val="3.5"/>
</p:tagLst>
</file>

<file path=ppt/tags/tag284.xml><?xml version="1.0" encoding="utf-8"?>
<p:tagLst xmlns:a="http://schemas.openxmlformats.org/drawingml/2006/main" xmlns:r="http://schemas.openxmlformats.org/officeDocument/2006/relationships" xmlns:p="http://schemas.openxmlformats.org/presentationml/2006/main">
  <p:tag name="PITCHBOOKPALETTE" val="3.5"/>
</p:tagLst>
</file>

<file path=ppt/tags/tag285.xml><?xml version="1.0" encoding="utf-8"?>
<p:tagLst xmlns:a="http://schemas.openxmlformats.org/drawingml/2006/main" xmlns:r="http://schemas.openxmlformats.org/officeDocument/2006/relationships" xmlns:p="http://schemas.openxmlformats.org/presentationml/2006/main">
  <p:tag name="PITCHBOOKPALETTE" val="3.5"/>
</p:tagLst>
</file>

<file path=ppt/tags/tag286.xml><?xml version="1.0" encoding="utf-8"?>
<p:tagLst xmlns:a="http://schemas.openxmlformats.org/drawingml/2006/main" xmlns:r="http://schemas.openxmlformats.org/officeDocument/2006/relationships" xmlns:p="http://schemas.openxmlformats.org/presentationml/2006/main">
  <p:tag name="PITCHBOOKPALETTE" val="3.5"/>
</p:tagLst>
</file>

<file path=ppt/tags/tag287.xml><?xml version="1.0" encoding="utf-8"?>
<p:tagLst xmlns:a="http://schemas.openxmlformats.org/drawingml/2006/main" xmlns:r="http://schemas.openxmlformats.org/officeDocument/2006/relationships" xmlns:p="http://schemas.openxmlformats.org/presentationml/2006/main">
  <p:tag name="PITCHBOOKPALETTE" val="3.5"/>
</p:tagLst>
</file>

<file path=ppt/tags/tag288.xml><?xml version="1.0" encoding="utf-8"?>
<p:tagLst xmlns:a="http://schemas.openxmlformats.org/drawingml/2006/main" xmlns:r="http://schemas.openxmlformats.org/officeDocument/2006/relationships" xmlns:p="http://schemas.openxmlformats.org/presentationml/2006/main">
  <p:tag name="PITCHBOOKPALETTE" val="3.5"/>
</p:tagLst>
</file>

<file path=ppt/tags/tag289.xml><?xml version="1.0" encoding="utf-8"?>
<p:tagLst xmlns:a="http://schemas.openxmlformats.org/drawingml/2006/main" xmlns:r="http://schemas.openxmlformats.org/officeDocument/2006/relationships" xmlns:p="http://schemas.openxmlformats.org/presentationml/2006/main">
  <p:tag name="PITCHBOOKPALETTE" val="3.5"/>
</p:tagLst>
</file>

<file path=ppt/tags/tag29.xml><?xml version="1.0" encoding="utf-8"?>
<p:tagLst xmlns:a="http://schemas.openxmlformats.org/drawingml/2006/main" xmlns:r="http://schemas.openxmlformats.org/officeDocument/2006/relationships" xmlns:p="http://schemas.openxmlformats.org/presentationml/2006/main">
  <p:tag name="PITCHBOOKPALETTE" val="3.5"/>
</p:tagLst>
</file>

<file path=ppt/tags/tag3.xml><?xml version="1.0" encoding="utf-8"?>
<p:tagLst xmlns:a="http://schemas.openxmlformats.org/drawingml/2006/main" xmlns:r="http://schemas.openxmlformats.org/officeDocument/2006/relationships" xmlns:p="http://schemas.openxmlformats.org/presentationml/2006/main">
  <p:tag name="PITCHBOOKPALETTE" val="3.5"/>
</p:tagLst>
</file>

<file path=ppt/tags/tag30.xml><?xml version="1.0" encoding="utf-8"?>
<p:tagLst xmlns:a="http://schemas.openxmlformats.org/drawingml/2006/main" xmlns:r="http://schemas.openxmlformats.org/officeDocument/2006/relationships" xmlns:p="http://schemas.openxmlformats.org/presentationml/2006/main">
  <p:tag name="PITCHBOOKPALETTE" val="3.5"/>
</p:tagLst>
</file>

<file path=ppt/tags/tag31.xml><?xml version="1.0" encoding="utf-8"?>
<p:tagLst xmlns:a="http://schemas.openxmlformats.org/drawingml/2006/main" xmlns:r="http://schemas.openxmlformats.org/officeDocument/2006/relationships" xmlns:p="http://schemas.openxmlformats.org/presentationml/2006/main">
  <p:tag name="PITCHBOOKPALETTE" val="3.5"/>
</p:tagLst>
</file>

<file path=ppt/tags/tag32.xml><?xml version="1.0" encoding="utf-8"?>
<p:tagLst xmlns:a="http://schemas.openxmlformats.org/drawingml/2006/main" xmlns:r="http://schemas.openxmlformats.org/officeDocument/2006/relationships" xmlns:p="http://schemas.openxmlformats.org/presentationml/2006/main">
  <p:tag name="PITCHBOOKPALETTE" val="3.5"/>
</p:tagLst>
</file>

<file path=ppt/tags/tag33.xml><?xml version="1.0" encoding="utf-8"?>
<p:tagLst xmlns:a="http://schemas.openxmlformats.org/drawingml/2006/main" xmlns:r="http://schemas.openxmlformats.org/officeDocument/2006/relationships" xmlns:p="http://schemas.openxmlformats.org/presentationml/2006/main">
  <p:tag name="PITCHBOOKPALETTE" val="3.5"/>
</p:tagLst>
</file>

<file path=ppt/tags/tag34.xml><?xml version="1.0" encoding="utf-8"?>
<p:tagLst xmlns:a="http://schemas.openxmlformats.org/drawingml/2006/main" xmlns:r="http://schemas.openxmlformats.org/officeDocument/2006/relationships" xmlns:p="http://schemas.openxmlformats.org/presentationml/2006/main">
  <p:tag name="PITCHBOOKPALETTE" val="3.5"/>
</p:tagLst>
</file>

<file path=ppt/tags/tag35.xml><?xml version="1.0" encoding="utf-8"?>
<p:tagLst xmlns:a="http://schemas.openxmlformats.org/drawingml/2006/main" xmlns:r="http://schemas.openxmlformats.org/officeDocument/2006/relationships" xmlns:p="http://schemas.openxmlformats.org/presentationml/2006/main">
  <p:tag name="PITCHBOOKPALETTE" val="3.5"/>
</p:tagLst>
</file>

<file path=ppt/tags/tag36.xml><?xml version="1.0" encoding="utf-8"?>
<p:tagLst xmlns:a="http://schemas.openxmlformats.org/drawingml/2006/main" xmlns:r="http://schemas.openxmlformats.org/officeDocument/2006/relationships" xmlns:p="http://schemas.openxmlformats.org/presentationml/2006/main">
  <p:tag name="PITCHBOOKPALETTE" val="3.5"/>
</p:tagLst>
</file>

<file path=ppt/tags/tag37.xml><?xml version="1.0" encoding="utf-8"?>
<p:tagLst xmlns:a="http://schemas.openxmlformats.org/drawingml/2006/main" xmlns:r="http://schemas.openxmlformats.org/officeDocument/2006/relationships" xmlns:p="http://schemas.openxmlformats.org/presentationml/2006/main">
  <p:tag name="PITCHBOOKPALETTE" val="3.5"/>
</p:tagLst>
</file>

<file path=ppt/tags/tag38.xml><?xml version="1.0" encoding="utf-8"?>
<p:tagLst xmlns:a="http://schemas.openxmlformats.org/drawingml/2006/main" xmlns:r="http://schemas.openxmlformats.org/officeDocument/2006/relationships" xmlns:p="http://schemas.openxmlformats.org/presentationml/2006/main">
  <p:tag name="PITCHBOOKPALETTE" val="3.5"/>
</p:tagLst>
</file>

<file path=ppt/tags/tag39.xml><?xml version="1.0" encoding="utf-8"?>
<p:tagLst xmlns:a="http://schemas.openxmlformats.org/drawingml/2006/main" xmlns:r="http://schemas.openxmlformats.org/officeDocument/2006/relationships" xmlns:p="http://schemas.openxmlformats.org/presentationml/2006/main">
  <p:tag name="PITCHBOOKPALETTE" val="3.5"/>
</p:tagLst>
</file>

<file path=ppt/tags/tag4.xml><?xml version="1.0" encoding="utf-8"?>
<p:tagLst xmlns:a="http://schemas.openxmlformats.org/drawingml/2006/main" xmlns:r="http://schemas.openxmlformats.org/officeDocument/2006/relationships" xmlns:p="http://schemas.openxmlformats.org/presentationml/2006/main">
  <p:tag name="PITCHBOOKPALETTE" val="3.5"/>
</p:tagLst>
</file>

<file path=ppt/tags/tag40.xml><?xml version="1.0" encoding="utf-8"?>
<p:tagLst xmlns:a="http://schemas.openxmlformats.org/drawingml/2006/main" xmlns:r="http://schemas.openxmlformats.org/officeDocument/2006/relationships" xmlns:p="http://schemas.openxmlformats.org/presentationml/2006/main">
  <p:tag name="PITCHBOOKPALETTE" val="3.5"/>
</p:tagLst>
</file>

<file path=ppt/tags/tag41.xml><?xml version="1.0" encoding="utf-8"?>
<p:tagLst xmlns:a="http://schemas.openxmlformats.org/drawingml/2006/main" xmlns:r="http://schemas.openxmlformats.org/officeDocument/2006/relationships" xmlns:p="http://schemas.openxmlformats.org/presentationml/2006/main">
  <p:tag name="PITCHBOOKPALETTE" val="3.5"/>
</p:tagLst>
</file>

<file path=ppt/tags/tag42.xml><?xml version="1.0" encoding="utf-8"?>
<p:tagLst xmlns:a="http://schemas.openxmlformats.org/drawingml/2006/main" xmlns:r="http://schemas.openxmlformats.org/officeDocument/2006/relationships" xmlns:p="http://schemas.openxmlformats.org/presentationml/2006/main">
  <p:tag name="PITCHBOOKPALETTE" val="3.5"/>
</p:tagLst>
</file>

<file path=ppt/tags/tag43.xml><?xml version="1.0" encoding="utf-8"?>
<p:tagLst xmlns:a="http://schemas.openxmlformats.org/drawingml/2006/main" xmlns:r="http://schemas.openxmlformats.org/officeDocument/2006/relationships" xmlns:p="http://schemas.openxmlformats.org/presentationml/2006/main">
  <p:tag name="PITCHBOOKPALETTE" val="3.5"/>
</p:tagLst>
</file>

<file path=ppt/tags/tag44.xml><?xml version="1.0" encoding="utf-8"?>
<p:tagLst xmlns:a="http://schemas.openxmlformats.org/drawingml/2006/main" xmlns:r="http://schemas.openxmlformats.org/officeDocument/2006/relationships" xmlns:p="http://schemas.openxmlformats.org/presentationml/2006/main">
  <p:tag name="PITCHBOOKPALETTE" val="3.5"/>
</p:tagLst>
</file>

<file path=ppt/tags/tag45.xml><?xml version="1.0" encoding="utf-8"?>
<p:tagLst xmlns:a="http://schemas.openxmlformats.org/drawingml/2006/main" xmlns:r="http://schemas.openxmlformats.org/officeDocument/2006/relationships" xmlns:p="http://schemas.openxmlformats.org/presentationml/2006/main">
  <p:tag name="PITCHBOOKPALETTE" val="3.5"/>
</p:tagLst>
</file>

<file path=ppt/tags/tag46.xml><?xml version="1.0" encoding="utf-8"?>
<p:tagLst xmlns:a="http://schemas.openxmlformats.org/drawingml/2006/main" xmlns:r="http://schemas.openxmlformats.org/officeDocument/2006/relationships" xmlns:p="http://schemas.openxmlformats.org/presentationml/2006/main">
  <p:tag name="PITCHBOOKPALETTE" val="3.5"/>
</p:tagLst>
</file>

<file path=ppt/tags/tag47.xml><?xml version="1.0" encoding="utf-8"?>
<p:tagLst xmlns:a="http://schemas.openxmlformats.org/drawingml/2006/main" xmlns:r="http://schemas.openxmlformats.org/officeDocument/2006/relationships" xmlns:p="http://schemas.openxmlformats.org/presentationml/2006/main">
  <p:tag name="PITCHBOOKPALETTE" val="3.5"/>
</p:tagLst>
</file>

<file path=ppt/tags/tag48.xml><?xml version="1.0" encoding="utf-8"?>
<p:tagLst xmlns:a="http://schemas.openxmlformats.org/drawingml/2006/main" xmlns:r="http://schemas.openxmlformats.org/officeDocument/2006/relationships" xmlns:p="http://schemas.openxmlformats.org/presentationml/2006/main">
  <p:tag name="PITCHBOOKPALETTE" val="3.5"/>
</p:tagLst>
</file>

<file path=ppt/tags/tag49.xml><?xml version="1.0" encoding="utf-8"?>
<p:tagLst xmlns:a="http://schemas.openxmlformats.org/drawingml/2006/main" xmlns:r="http://schemas.openxmlformats.org/officeDocument/2006/relationships" xmlns:p="http://schemas.openxmlformats.org/presentationml/2006/main">
  <p:tag name="PITCHBOOKPALETTE" val="3.5"/>
</p:tagLst>
</file>

<file path=ppt/tags/tag5.xml><?xml version="1.0" encoding="utf-8"?>
<p:tagLst xmlns:a="http://schemas.openxmlformats.org/drawingml/2006/main" xmlns:r="http://schemas.openxmlformats.org/officeDocument/2006/relationships" xmlns:p="http://schemas.openxmlformats.org/presentationml/2006/main">
  <p:tag name="PITCHBOOKPALETTE" val="3.5"/>
</p:tagLst>
</file>

<file path=ppt/tags/tag50.xml><?xml version="1.0" encoding="utf-8"?>
<p:tagLst xmlns:a="http://schemas.openxmlformats.org/drawingml/2006/main" xmlns:r="http://schemas.openxmlformats.org/officeDocument/2006/relationships" xmlns:p="http://schemas.openxmlformats.org/presentationml/2006/main">
  <p:tag name="PITCHBOOKPALETTE" val="3.5"/>
</p:tagLst>
</file>

<file path=ppt/tags/tag51.xml><?xml version="1.0" encoding="utf-8"?>
<p:tagLst xmlns:a="http://schemas.openxmlformats.org/drawingml/2006/main" xmlns:r="http://schemas.openxmlformats.org/officeDocument/2006/relationships" xmlns:p="http://schemas.openxmlformats.org/presentationml/2006/main">
  <p:tag name="PITCHBOOKPALETTE" val="3.5"/>
</p:tagLst>
</file>

<file path=ppt/tags/tag52.xml><?xml version="1.0" encoding="utf-8"?>
<p:tagLst xmlns:a="http://schemas.openxmlformats.org/drawingml/2006/main" xmlns:r="http://schemas.openxmlformats.org/officeDocument/2006/relationships" xmlns:p="http://schemas.openxmlformats.org/presentationml/2006/main">
  <p:tag name="PITCHBOOKPALETTE" val="3.5"/>
</p:tagLst>
</file>

<file path=ppt/tags/tag53.xml><?xml version="1.0" encoding="utf-8"?>
<p:tagLst xmlns:a="http://schemas.openxmlformats.org/drawingml/2006/main" xmlns:r="http://schemas.openxmlformats.org/officeDocument/2006/relationships" xmlns:p="http://schemas.openxmlformats.org/presentationml/2006/main">
  <p:tag name="PITCHBOOKPALETTE" val="3.5"/>
</p:tagLst>
</file>

<file path=ppt/tags/tag54.xml><?xml version="1.0" encoding="utf-8"?>
<p:tagLst xmlns:a="http://schemas.openxmlformats.org/drawingml/2006/main" xmlns:r="http://schemas.openxmlformats.org/officeDocument/2006/relationships" xmlns:p="http://schemas.openxmlformats.org/presentationml/2006/main">
  <p:tag name="PITCHBOOKPALETTE" val="3.5"/>
</p:tagLst>
</file>

<file path=ppt/tags/tag55.xml><?xml version="1.0" encoding="utf-8"?>
<p:tagLst xmlns:a="http://schemas.openxmlformats.org/drawingml/2006/main" xmlns:r="http://schemas.openxmlformats.org/officeDocument/2006/relationships" xmlns:p="http://schemas.openxmlformats.org/presentationml/2006/main">
  <p:tag name="PITCHBOOKPALETTE" val="3.5"/>
</p:tagLst>
</file>

<file path=ppt/tags/tag56.xml><?xml version="1.0" encoding="utf-8"?>
<p:tagLst xmlns:a="http://schemas.openxmlformats.org/drawingml/2006/main" xmlns:r="http://schemas.openxmlformats.org/officeDocument/2006/relationships" xmlns:p="http://schemas.openxmlformats.org/presentationml/2006/main">
  <p:tag name="PITCHBOOKPALETTE" val="3.5"/>
</p:tagLst>
</file>

<file path=ppt/tags/tag57.xml><?xml version="1.0" encoding="utf-8"?>
<p:tagLst xmlns:a="http://schemas.openxmlformats.org/drawingml/2006/main" xmlns:r="http://schemas.openxmlformats.org/officeDocument/2006/relationships" xmlns:p="http://schemas.openxmlformats.org/presentationml/2006/main">
  <p:tag name="PITCHBOOKPALETTE" val="3.5"/>
</p:tagLst>
</file>

<file path=ppt/tags/tag58.xml><?xml version="1.0" encoding="utf-8"?>
<p:tagLst xmlns:a="http://schemas.openxmlformats.org/drawingml/2006/main" xmlns:r="http://schemas.openxmlformats.org/officeDocument/2006/relationships" xmlns:p="http://schemas.openxmlformats.org/presentationml/2006/main">
  <p:tag name="PITCHBOOKPALETTE" val="3.5"/>
</p:tagLst>
</file>

<file path=ppt/tags/tag59.xml><?xml version="1.0" encoding="utf-8"?>
<p:tagLst xmlns:a="http://schemas.openxmlformats.org/drawingml/2006/main" xmlns:r="http://schemas.openxmlformats.org/officeDocument/2006/relationships" xmlns:p="http://schemas.openxmlformats.org/presentationml/2006/main">
  <p:tag name="PITCHBOOKPALETTE" val="3.5"/>
</p:tagLst>
</file>

<file path=ppt/tags/tag6.xml><?xml version="1.0" encoding="utf-8"?>
<p:tagLst xmlns:a="http://schemas.openxmlformats.org/drawingml/2006/main" xmlns:r="http://schemas.openxmlformats.org/officeDocument/2006/relationships" xmlns:p="http://schemas.openxmlformats.org/presentationml/2006/main">
  <p:tag name="PITCHBOOKPALETTE" val="3.5"/>
</p:tagLst>
</file>

<file path=ppt/tags/tag60.xml><?xml version="1.0" encoding="utf-8"?>
<p:tagLst xmlns:a="http://schemas.openxmlformats.org/drawingml/2006/main" xmlns:r="http://schemas.openxmlformats.org/officeDocument/2006/relationships" xmlns:p="http://schemas.openxmlformats.org/presentationml/2006/main">
  <p:tag name="PITCHBOOKPALETTE" val="3.5"/>
</p:tagLst>
</file>

<file path=ppt/tags/tag61.xml><?xml version="1.0" encoding="utf-8"?>
<p:tagLst xmlns:a="http://schemas.openxmlformats.org/drawingml/2006/main" xmlns:r="http://schemas.openxmlformats.org/officeDocument/2006/relationships" xmlns:p="http://schemas.openxmlformats.org/presentationml/2006/main">
  <p:tag name="PITCHBOOKPALETTE" val="3.5"/>
</p:tagLst>
</file>

<file path=ppt/tags/tag62.xml><?xml version="1.0" encoding="utf-8"?>
<p:tagLst xmlns:a="http://schemas.openxmlformats.org/drawingml/2006/main" xmlns:r="http://schemas.openxmlformats.org/officeDocument/2006/relationships" xmlns:p="http://schemas.openxmlformats.org/presentationml/2006/main">
  <p:tag name="PITCHBOOKPALETTE" val="3.5"/>
</p:tagLst>
</file>

<file path=ppt/tags/tag63.xml><?xml version="1.0" encoding="utf-8"?>
<p:tagLst xmlns:a="http://schemas.openxmlformats.org/drawingml/2006/main" xmlns:r="http://schemas.openxmlformats.org/officeDocument/2006/relationships" xmlns:p="http://schemas.openxmlformats.org/presentationml/2006/main">
  <p:tag name="PITCHBOOKPALETTE" val="3.5"/>
</p:tagLst>
</file>

<file path=ppt/tags/tag64.xml><?xml version="1.0" encoding="utf-8"?>
<p:tagLst xmlns:a="http://schemas.openxmlformats.org/drawingml/2006/main" xmlns:r="http://schemas.openxmlformats.org/officeDocument/2006/relationships" xmlns:p="http://schemas.openxmlformats.org/presentationml/2006/main">
  <p:tag name="PITCHBOOKPALETTE" val="3.5"/>
</p:tagLst>
</file>

<file path=ppt/tags/tag65.xml><?xml version="1.0" encoding="utf-8"?>
<p:tagLst xmlns:a="http://schemas.openxmlformats.org/drawingml/2006/main" xmlns:r="http://schemas.openxmlformats.org/officeDocument/2006/relationships" xmlns:p="http://schemas.openxmlformats.org/presentationml/2006/main">
  <p:tag name="PITCHBOOKPALETTE" val="3.5"/>
</p:tagLst>
</file>

<file path=ppt/tags/tag66.xml><?xml version="1.0" encoding="utf-8"?>
<p:tagLst xmlns:a="http://schemas.openxmlformats.org/drawingml/2006/main" xmlns:r="http://schemas.openxmlformats.org/officeDocument/2006/relationships" xmlns:p="http://schemas.openxmlformats.org/presentationml/2006/main">
  <p:tag name="PITCHBOOKPALETTE" val="3.5"/>
</p:tagLst>
</file>

<file path=ppt/tags/tag67.xml><?xml version="1.0" encoding="utf-8"?>
<p:tagLst xmlns:a="http://schemas.openxmlformats.org/drawingml/2006/main" xmlns:r="http://schemas.openxmlformats.org/officeDocument/2006/relationships" xmlns:p="http://schemas.openxmlformats.org/presentationml/2006/main">
  <p:tag name="PITCHBOOKPALETTE" val="3.5"/>
</p:tagLst>
</file>

<file path=ppt/tags/tag68.xml><?xml version="1.0" encoding="utf-8"?>
<p:tagLst xmlns:a="http://schemas.openxmlformats.org/drawingml/2006/main" xmlns:r="http://schemas.openxmlformats.org/officeDocument/2006/relationships" xmlns:p="http://schemas.openxmlformats.org/presentationml/2006/main">
  <p:tag name="PITCHBOOKPALETTE" val="3.5"/>
</p:tagLst>
</file>

<file path=ppt/tags/tag69.xml><?xml version="1.0" encoding="utf-8"?>
<p:tagLst xmlns:a="http://schemas.openxmlformats.org/drawingml/2006/main" xmlns:r="http://schemas.openxmlformats.org/officeDocument/2006/relationships" xmlns:p="http://schemas.openxmlformats.org/presentationml/2006/main">
  <p:tag name="PITCHBOOKPALETTE" val="3.5"/>
</p:tagLst>
</file>

<file path=ppt/tags/tag7.xml><?xml version="1.0" encoding="utf-8"?>
<p:tagLst xmlns:a="http://schemas.openxmlformats.org/drawingml/2006/main" xmlns:r="http://schemas.openxmlformats.org/officeDocument/2006/relationships" xmlns:p="http://schemas.openxmlformats.org/presentationml/2006/main">
  <p:tag name="PITCHBOOKPALETTE" val="3.5"/>
</p:tagLst>
</file>

<file path=ppt/tags/tag70.xml><?xml version="1.0" encoding="utf-8"?>
<p:tagLst xmlns:a="http://schemas.openxmlformats.org/drawingml/2006/main" xmlns:r="http://schemas.openxmlformats.org/officeDocument/2006/relationships" xmlns:p="http://schemas.openxmlformats.org/presentationml/2006/main">
  <p:tag name="PITCHBOOKPALETTE" val="3.5"/>
</p:tagLst>
</file>

<file path=ppt/tags/tag71.xml><?xml version="1.0" encoding="utf-8"?>
<p:tagLst xmlns:a="http://schemas.openxmlformats.org/drawingml/2006/main" xmlns:r="http://schemas.openxmlformats.org/officeDocument/2006/relationships" xmlns:p="http://schemas.openxmlformats.org/presentationml/2006/main">
  <p:tag name="PITCHBOOKPALETTE" val="3.5"/>
</p:tagLst>
</file>

<file path=ppt/tags/tag72.xml><?xml version="1.0" encoding="utf-8"?>
<p:tagLst xmlns:a="http://schemas.openxmlformats.org/drawingml/2006/main" xmlns:r="http://schemas.openxmlformats.org/officeDocument/2006/relationships" xmlns:p="http://schemas.openxmlformats.org/presentationml/2006/main">
  <p:tag name="PITCHBOOKPALETTE" val="3.5"/>
</p:tagLst>
</file>

<file path=ppt/tags/tag73.xml><?xml version="1.0" encoding="utf-8"?>
<p:tagLst xmlns:a="http://schemas.openxmlformats.org/drawingml/2006/main" xmlns:r="http://schemas.openxmlformats.org/officeDocument/2006/relationships" xmlns:p="http://schemas.openxmlformats.org/presentationml/2006/main">
  <p:tag name="PITCHBOOKPALETTE" val="3.5"/>
</p:tagLst>
</file>

<file path=ppt/tags/tag74.xml><?xml version="1.0" encoding="utf-8"?>
<p:tagLst xmlns:a="http://schemas.openxmlformats.org/drawingml/2006/main" xmlns:r="http://schemas.openxmlformats.org/officeDocument/2006/relationships" xmlns:p="http://schemas.openxmlformats.org/presentationml/2006/main">
  <p:tag name="PITCHBOOKPALETTE" val="3.5"/>
</p:tagLst>
</file>

<file path=ppt/tags/tag75.xml><?xml version="1.0" encoding="utf-8"?>
<p:tagLst xmlns:a="http://schemas.openxmlformats.org/drawingml/2006/main" xmlns:r="http://schemas.openxmlformats.org/officeDocument/2006/relationships" xmlns:p="http://schemas.openxmlformats.org/presentationml/2006/main">
  <p:tag name="PITCHBOOKPALETTE" val="3.5"/>
</p:tagLst>
</file>

<file path=ppt/tags/tag76.xml><?xml version="1.0" encoding="utf-8"?>
<p:tagLst xmlns:a="http://schemas.openxmlformats.org/drawingml/2006/main" xmlns:r="http://schemas.openxmlformats.org/officeDocument/2006/relationships" xmlns:p="http://schemas.openxmlformats.org/presentationml/2006/main">
  <p:tag name="PITCHBOOKPALETTE" val="3.5"/>
</p:tagLst>
</file>

<file path=ppt/tags/tag77.xml><?xml version="1.0" encoding="utf-8"?>
<p:tagLst xmlns:a="http://schemas.openxmlformats.org/drawingml/2006/main" xmlns:r="http://schemas.openxmlformats.org/officeDocument/2006/relationships" xmlns:p="http://schemas.openxmlformats.org/presentationml/2006/main">
  <p:tag name="PITCHBOOKPALETTE" val="3.5"/>
</p:tagLst>
</file>

<file path=ppt/tags/tag78.xml><?xml version="1.0" encoding="utf-8"?>
<p:tagLst xmlns:a="http://schemas.openxmlformats.org/drawingml/2006/main" xmlns:r="http://schemas.openxmlformats.org/officeDocument/2006/relationships" xmlns:p="http://schemas.openxmlformats.org/presentationml/2006/main">
  <p:tag name="PITCHBOOKPALETTE" val="3.5"/>
</p:tagLst>
</file>

<file path=ppt/tags/tag79.xml><?xml version="1.0" encoding="utf-8"?>
<p:tagLst xmlns:a="http://schemas.openxmlformats.org/drawingml/2006/main" xmlns:r="http://schemas.openxmlformats.org/officeDocument/2006/relationships" xmlns:p="http://schemas.openxmlformats.org/presentationml/2006/main">
  <p:tag name="PITCHBOOKPALETTE" val="3.5"/>
</p:tagLst>
</file>

<file path=ppt/tags/tag8.xml><?xml version="1.0" encoding="utf-8"?>
<p:tagLst xmlns:a="http://schemas.openxmlformats.org/drawingml/2006/main" xmlns:r="http://schemas.openxmlformats.org/officeDocument/2006/relationships" xmlns:p="http://schemas.openxmlformats.org/presentationml/2006/main">
  <p:tag name="PITCHBOOKPALETTE" val="3.5"/>
</p:tagLst>
</file>

<file path=ppt/tags/tag80.xml><?xml version="1.0" encoding="utf-8"?>
<p:tagLst xmlns:a="http://schemas.openxmlformats.org/drawingml/2006/main" xmlns:r="http://schemas.openxmlformats.org/officeDocument/2006/relationships" xmlns:p="http://schemas.openxmlformats.org/presentationml/2006/main">
  <p:tag name="PITCHBOOKPALETTE" val="3.5"/>
</p:tagLst>
</file>

<file path=ppt/tags/tag81.xml><?xml version="1.0" encoding="utf-8"?>
<p:tagLst xmlns:a="http://schemas.openxmlformats.org/drawingml/2006/main" xmlns:r="http://schemas.openxmlformats.org/officeDocument/2006/relationships" xmlns:p="http://schemas.openxmlformats.org/presentationml/2006/main">
  <p:tag name="PITCHBOOKPALETTE" val="3.5"/>
</p:tagLst>
</file>

<file path=ppt/tags/tag82.xml><?xml version="1.0" encoding="utf-8"?>
<p:tagLst xmlns:a="http://schemas.openxmlformats.org/drawingml/2006/main" xmlns:r="http://schemas.openxmlformats.org/officeDocument/2006/relationships" xmlns:p="http://schemas.openxmlformats.org/presentationml/2006/main">
  <p:tag name="PITCHBOOKPALETTE" val="3.5"/>
</p:tagLst>
</file>

<file path=ppt/tags/tag83.xml><?xml version="1.0" encoding="utf-8"?>
<p:tagLst xmlns:a="http://schemas.openxmlformats.org/drawingml/2006/main" xmlns:r="http://schemas.openxmlformats.org/officeDocument/2006/relationships" xmlns:p="http://schemas.openxmlformats.org/presentationml/2006/main">
  <p:tag name="PITCHBOOKPALETTE" val="3.5"/>
</p:tagLst>
</file>

<file path=ppt/tags/tag84.xml><?xml version="1.0" encoding="utf-8"?>
<p:tagLst xmlns:a="http://schemas.openxmlformats.org/drawingml/2006/main" xmlns:r="http://schemas.openxmlformats.org/officeDocument/2006/relationships" xmlns:p="http://schemas.openxmlformats.org/presentationml/2006/main">
  <p:tag name="PITCHBOOKPALETTE" val="3.5"/>
</p:tagLst>
</file>

<file path=ppt/tags/tag85.xml><?xml version="1.0" encoding="utf-8"?>
<p:tagLst xmlns:a="http://schemas.openxmlformats.org/drawingml/2006/main" xmlns:r="http://schemas.openxmlformats.org/officeDocument/2006/relationships" xmlns:p="http://schemas.openxmlformats.org/presentationml/2006/main">
  <p:tag name="PITCHBOOKPALETTE" val="3.5"/>
</p:tagLst>
</file>

<file path=ppt/tags/tag86.xml><?xml version="1.0" encoding="utf-8"?>
<p:tagLst xmlns:a="http://schemas.openxmlformats.org/drawingml/2006/main" xmlns:r="http://schemas.openxmlformats.org/officeDocument/2006/relationships" xmlns:p="http://schemas.openxmlformats.org/presentationml/2006/main">
  <p:tag name="PITCHBOOKPALETTE" val="3.5"/>
</p:tagLst>
</file>

<file path=ppt/tags/tag87.xml><?xml version="1.0" encoding="utf-8"?>
<p:tagLst xmlns:a="http://schemas.openxmlformats.org/drawingml/2006/main" xmlns:r="http://schemas.openxmlformats.org/officeDocument/2006/relationships" xmlns:p="http://schemas.openxmlformats.org/presentationml/2006/main">
  <p:tag name="PITCHBOOKPALETTE" val="3.5"/>
</p:tagLst>
</file>

<file path=ppt/tags/tag88.xml><?xml version="1.0" encoding="utf-8"?>
<p:tagLst xmlns:a="http://schemas.openxmlformats.org/drawingml/2006/main" xmlns:r="http://schemas.openxmlformats.org/officeDocument/2006/relationships" xmlns:p="http://schemas.openxmlformats.org/presentationml/2006/main">
  <p:tag name="PITCHBOOKPALETTE" val="3.5"/>
</p:tagLst>
</file>

<file path=ppt/tags/tag89.xml><?xml version="1.0" encoding="utf-8"?>
<p:tagLst xmlns:a="http://schemas.openxmlformats.org/drawingml/2006/main" xmlns:r="http://schemas.openxmlformats.org/officeDocument/2006/relationships" xmlns:p="http://schemas.openxmlformats.org/presentationml/2006/main">
  <p:tag name="PITCHBOOKPALETTE" val="3.5"/>
</p:tagLst>
</file>

<file path=ppt/tags/tag9.xml><?xml version="1.0" encoding="utf-8"?>
<p:tagLst xmlns:a="http://schemas.openxmlformats.org/drawingml/2006/main" xmlns:r="http://schemas.openxmlformats.org/officeDocument/2006/relationships" xmlns:p="http://schemas.openxmlformats.org/presentationml/2006/main">
  <p:tag name="PITCHBOOKPALETTE" val="3.5"/>
</p:tagLst>
</file>

<file path=ppt/tags/tag90.xml><?xml version="1.0" encoding="utf-8"?>
<p:tagLst xmlns:a="http://schemas.openxmlformats.org/drawingml/2006/main" xmlns:r="http://schemas.openxmlformats.org/officeDocument/2006/relationships" xmlns:p="http://schemas.openxmlformats.org/presentationml/2006/main">
  <p:tag name="PITCHBOOKPALETTE" val="3.5"/>
</p:tagLst>
</file>

<file path=ppt/tags/tag91.xml><?xml version="1.0" encoding="utf-8"?>
<p:tagLst xmlns:a="http://schemas.openxmlformats.org/drawingml/2006/main" xmlns:r="http://schemas.openxmlformats.org/officeDocument/2006/relationships" xmlns:p="http://schemas.openxmlformats.org/presentationml/2006/main">
  <p:tag name="PITCHBOOKPALETTE" val="3.5"/>
</p:tagLst>
</file>

<file path=ppt/tags/tag92.xml><?xml version="1.0" encoding="utf-8"?>
<p:tagLst xmlns:a="http://schemas.openxmlformats.org/drawingml/2006/main" xmlns:r="http://schemas.openxmlformats.org/officeDocument/2006/relationships" xmlns:p="http://schemas.openxmlformats.org/presentationml/2006/main">
  <p:tag name="PITCHBOOKPALETTE" val="3.5"/>
</p:tagLst>
</file>

<file path=ppt/tags/tag93.xml><?xml version="1.0" encoding="utf-8"?>
<p:tagLst xmlns:a="http://schemas.openxmlformats.org/drawingml/2006/main" xmlns:r="http://schemas.openxmlformats.org/officeDocument/2006/relationships" xmlns:p="http://schemas.openxmlformats.org/presentationml/2006/main">
  <p:tag name="PITCHBOOKPALETTE" val="3.5"/>
</p:tagLst>
</file>

<file path=ppt/tags/tag94.xml><?xml version="1.0" encoding="utf-8"?>
<p:tagLst xmlns:a="http://schemas.openxmlformats.org/drawingml/2006/main" xmlns:r="http://schemas.openxmlformats.org/officeDocument/2006/relationships" xmlns:p="http://schemas.openxmlformats.org/presentationml/2006/main">
  <p:tag name="PITCHBOOKPALETTE" val="3.5"/>
</p:tagLst>
</file>

<file path=ppt/tags/tag95.xml><?xml version="1.0" encoding="utf-8"?>
<p:tagLst xmlns:a="http://schemas.openxmlformats.org/drawingml/2006/main" xmlns:r="http://schemas.openxmlformats.org/officeDocument/2006/relationships" xmlns:p="http://schemas.openxmlformats.org/presentationml/2006/main">
  <p:tag name="PITCHBOOKPALETTE" val="3.5"/>
</p:tagLst>
</file>

<file path=ppt/tags/tag96.xml><?xml version="1.0" encoding="utf-8"?>
<p:tagLst xmlns:a="http://schemas.openxmlformats.org/drawingml/2006/main" xmlns:r="http://schemas.openxmlformats.org/officeDocument/2006/relationships" xmlns:p="http://schemas.openxmlformats.org/presentationml/2006/main">
  <p:tag name="PITCHBOOKPALETTE" val="3.5"/>
</p:tagLst>
</file>

<file path=ppt/tags/tag97.xml><?xml version="1.0" encoding="utf-8"?>
<p:tagLst xmlns:a="http://schemas.openxmlformats.org/drawingml/2006/main" xmlns:r="http://schemas.openxmlformats.org/officeDocument/2006/relationships" xmlns:p="http://schemas.openxmlformats.org/presentationml/2006/main">
  <p:tag name="PITCHBOOKPALETTE" val="3.5"/>
</p:tagLst>
</file>

<file path=ppt/tags/tag98.xml><?xml version="1.0" encoding="utf-8"?>
<p:tagLst xmlns:a="http://schemas.openxmlformats.org/drawingml/2006/main" xmlns:r="http://schemas.openxmlformats.org/officeDocument/2006/relationships" xmlns:p="http://schemas.openxmlformats.org/presentationml/2006/main">
  <p:tag name="PITCHBOOKPALETTE" val="3.5"/>
</p:tagLst>
</file>

<file path=ppt/tags/tag99.xml><?xml version="1.0" encoding="utf-8"?>
<p:tagLst xmlns:a="http://schemas.openxmlformats.org/drawingml/2006/main" xmlns:r="http://schemas.openxmlformats.org/officeDocument/2006/relationships" xmlns:p="http://schemas.openxmlformats.org/presentationml/2006/main">
  <p:tag name="PITCHBOOKPALETTE" val="3.5"/>
</p:tagLst>
</file>

<file path=ppt/theme/theme1.xml><?xml version="1.0" encoding="utf-8"?>
<a:theme xmlns:a="http://schemas.openxmlformats.org/drawingml/2006/main" name="Office 主题​​">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Custom 1">
      <a:dk1>
        <a:sysClr val="windowText" lastClr="000000"/>
      </a:dk1>
      <a:lt1>
        <a:sysClr val="window" lastClr="FFFFFF"/>
      </a:lt1>
      <a:dk2>
        <a:srgbClr val="3F4E60"/>
      </a:dk2>
      <a:lt2>
        <a:srgbClr val="899CB1"/>
      </a:lt2>
      <a:accent1>
        <a:srgbClr val="A4B6D4"/>
      </a:accent1>
      <a:accent2>
        <a:srgbClr val="D8C694"/>
      </a:accent2>
      <a:accent3>
        <a:srgbClr val="ADC09A"/>
      </a:accent3>
      <a:accent4>
        <a:srgbClr val="8DA5DB"/>
      </a:accent4>
      <a:accent5>
        <a:srgbClr val="A99DDB"/>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4789</TotalTime>
  <Words>745</Words>
  <Application>Microsoft Office PowerPoint</Application>
  <PresentationFormat>全屏显示(4:3)</PresentationFormat>
  <Paragraphs>136</Paragraphs>
  <Slides>9</Slides>
  <Notes>0</Notes>
  <HiddenSlides>0</HiddenSlides>
  <MMClips>0</MMClips>
  <ScaleCrop>false</ScaleCrop>
  <HeadingPairs>
    <vt:vector size="4" baseType="variant">
      <vt:variant>
        <vt:lpstr>主题</vt:lpstr>
      </vt:variant>
      <vt:variant>
        <vt:i4>2</vt:i4>
      </vt:variant>
      <vt:variant>
        <vt:lpstr>幻灯片标题</vt:lpstr>
      </vt:variant>
      <vt:variant>
        <vt:i4>9</vt:i4>
      </vt:variant>
    </vt:vector>
  </HeadingPairs>
  <TitlesOfParts>
    <vt:vector size="11" baseType="lpstr">
      <vt:lpstr>Office 主题​​</vt:lpstr>
      <vt:lpstr>1_Office 主题​​</vt:lpstr>
      <vt:lpstr>PowerPoint 演示文稿</vt:lpstr>
      <vt:lpstr>PowerPoint 演示文稿</vt:lpstr>
      <vt:lpstr>PowerPoint 演示文稿</vt:lpstr>
      <vt:lpstr>PowerPoint 演示文稿</vt:lpstr>
      <vt:lpstr>PowerPoint 演示文稿</vt:lpstr>
      <vt:lpstr>在药物支架基础上拓宽产品线</vt:lpstr>
      <vt:lpstr>PowerPoint 演示文稿</vt:lpstr>
      <vt:lpstr>PowerPoint 演示文稿</vt:lpstr>
      <vt:lpstr>PowerPoint 演示文稿</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4028815e2b8b5360012c060e8a711534</dc:creator>
  <cp:lastModifiedBy>LinYingqing(林映卿)</cp:lastModifiedBy>
  <cp:revision>333</cp:revision>
  <cp:lastPrinted>2014-04-02T06:00:39Z</cp:lastPrinted>
  <dcterms:created xsi:type="dcterms:W3CDTF">2014-03-31T03:24:06Z</dcterms:created>
  <dcterms:modified xsi:type="dcterms:W3CDTF">2014-09-01T13:00:32Z</dcterms:modified>
</cp:coreProperties>
</file>