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charts/chart16.xml" ContentType="application/vnd.openxmlformats-officedocument.drawingml.char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7"/>
  </p:notesMasterIdLst>
  <p:sldIdLst>
    <p:sldId id="256" r:id="rId2"/>
    <p:sldId id="267" r:id="rId3"/>
    <p:sldId id="268" r:id="rId4"/>
    <p:sldId id="281" r:id="rId5"/>
    <p:sldId id="286" r:id="rId6"/>
    <p:sldId id="283" r:id="rId7"/>
    <p:sldId id="284" r:id="rId8"/>
    <p:sldId id="285" r:id="rId9"/>
    <p:sldId id="287" r:id="rId10"/>
    <p:sldId id="269" r:id="rId11"/>
    <p:sldId id="301" r:id="rId12"/>
    <p:sldId id="263" r:id="rId13"/>
    <p:sldId id="300" r:id="rId14"/>
    <p:sldId id="270" r:id="rId15"/>
    <p:sldId id="289" r:id="rId16"/>
    <p:sldId id="290" r:id="rId17"/>
    <p:sldId id="291" r:id="rId18"/>
    <p:sldId id="292" r:id="rId19"/>
    <p:sldId id="293" r:id="rId20"/>
    <p:sldId id="294" r:id="rId21"/>
    <p:sldId id="295" r:id="rId22"/>
    <p:sldId id="296" r:id="rId23"/>
    <p:sldId id="280" r:id="rId24"/>
    <p:sldId id="299" r:id="rId25"/>
    <p:sldId id="266" r:id="rId26"/>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240" y="-84"/>
      </p:cViewPr>
      <p:guideLst>
        <p:guide orient="horz" pos="1800"/>
        <p:guide orient="horz" pos="3388"/>
        <p:guide orient="horz" pos="575"/>
        <p:guide pos="158"/>
        <p:guide pos="5602"/>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21697;&#29260;&#37096;&#24037;&#20316;&#25991;&#20214;\&#26753;&#24635;&#24037;&#20316;\2014\8&#26376;16&#26085;&#38598;&#22242;&#20013;&#26399;&#20250;&#35758;\data\GDP&#22686;&#36895;.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21697;&#29260;&#37096;&#24037;&#20316;&#25991;&#20214;\&#26753;&#24635;&#24037;&#20316;\2014\4&#26376;18&#26085;&#38271;&#27743;&#21830;&#23398;&#38498;&#8212;&#8212;&#27665;&#33829;&#38134;&#34892;&#29468;&#24819;\&#20027;&#35201;&#32463;&#27982;&#20307;&#27773;&#36710;&#38144;&#37327;.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21697;&#29260;&#37096;&#24037;&#20316;&#25991;&#20214;\&#26753;&#24635;&#24037;&#20316;\2014\4&#26376;18&#26085;&#38271;&#27743;&#21830;&#23398;&#38498;&#8212;&#8212;&#27665;&#33829;&#38134;&#34892;&#29468;&#24819;\&#20027;&#35201;&#32463;&#27982;&#20307;&#27773;&#36710;&#38144;&#37327;.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21697;&#29260;&#37096;&#24037;&#20316;&#25991;&#20214;\&#26753;&#24635;&#24037;&#20316;\2014\8&#26376;7&#26085;&#21488;&#28286;&#26106;&#25253;&#36130;&#23500;&#35770;&#22363;&#36992;&#35831;\&#20013;&#22269;&#20844;&#21215;&#22522;&#37329;&#24773;&#20917;.xls"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16.xml.rels><?xml version="1.0" encoding="UTF-8" standalone="yes"?>
<Relationships xmlns="http://schemas.openxmlformats.org/package/2006/relationships"><Relationship Id="rId1" Type="http://schemas.openxmlformats.org/officeDocument/2006/relationships/oleObject" Target="file:///E:\&#21697;&#29260;&#37096;&#24037;&#20316;&#25991;&#20214;\&#26753;&#24635;&#24037;&#20316;\2014\&#34425;&#21475;&#21306;&#25919;&#24220;&#36992;&#35831;&#35770;&#22363;\Data\&#31532;&#20845;&#27425;&#20154;&#21475;&#26222;&#26597;.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E:\&#21697;&#29260;&#37096;&#24037;&#20316;&#25991;&#20214;\&#26753;&#24635;&#24037;&#20316;\2014\4&#26376;18&#26085;&#38271;&#27743;&#21830;&#23398;&#38498;&#8212;&#8212;&#27665;&#33829;&#38134;&#34892;&#29468;&#24819;\&#20027;&#35201;&#32463;&#27982;&#20307;&#27773;&#36710;&#38144;&#37327;.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21697;&#29260;&#37096;&#24037;&#20316;&#25991;&#20214;\&#26753;&#24635;&#24037;&#20316;\2014\8&#26376;16&#26085;&#38598;&#22242;&#20013;&#26399;&#20250;&#35758;\data\&#27431;&#27954;&#20538;&#21153;&#27604;&#2957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21697;&#29260;&#37096;&#24037;&#20316;&#25991;&#20214;\&#26753;&#24635;&#24037;&#20316;\2014\&#27719;&#37329;&#20844;&#21496;&#39033;&#30446;\&#20013;&#22269;&#22269;&#38469;&#25237;&#36164;&#22836;&#23544;-&#23545;&#22806;&#30452;&#25509;&#25237;&#36164;.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21697;&#29260;&#37096;&#24037;&#20316;&#25991;&#20214;\&#26753;&#24635;&#24037;&#20316;\2014\&#34425;&#21475;&#21306;&#25919;&#24220;&#36992;&#35831;&#35770;&#22363;\Data\ODI&#25968;&#2545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21697;&#29260;&#37096;&#24037;&#20316;&#25991;&#20214;\&#26753;&#24635;&#24037;&#20316;\2014\4&#26376;18&#26085;&#38271;&#27743;&#21830;&#23398;&#38498;&#8212;&#8212;&#27665;&#33829;&#38134;&#34892;&#29468;&#24819;\&#20027;&#35201;&#32463;&#27982;&#20307;&#27773;&#36710;&#38144;&#37327;.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21697;&#29260;&#37096;&#24037;&#20316;&#25991;&#20214;\&#26753;&#24635;&#24037;&#20316;\2014\4&#26376;18&#26085;&#38271;&#27743;&#21830;&#23398;&#38498;&#8212;&#8212;&#27665;&#33829;&#38134;&#34892;&#29468;&#24819;\&#20027;&#35201;&#32463;&#27982;&#20307;&#27773;&#36710;&#38144;&#37327;.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21697;&#29260;&#37096;&#24037;&#20316;&#25991;&#20214;\&#26753;&#24635;&#24037;&#20316;\2014\&#34425;&#21475;&#21306;&#25919;&#24220;&#36992;&#35831;&#35770;&#22363;\Data\&#22269;&#20538;&#25910;&#30410;&#29575;.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21697;&#29260;&#37096;&#24037;&#20316;&#25991;&#20214;\&#26753;&#24635;&#24037;&#20316;\2014\&#34425;&#21475;&#21306;&#25919;&#24220;&#36992;&#35831;&#35770;&#22363;\Data\&#22269;&#20538;&#25910;&#30410;&#29575;.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21697;&#29260;&#37096;&#24037;&#20316;&#25991;&#20214;\&#26753;&#24635;&#24037;&#20316;\2014\&#34425;&#21475;&#21306;&#25919;&#24220;&#36992;&#35831;&#35770;&#22363;\Data\&#22269;&#20538;&#25910;&#30410;&#2957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sz="1400"/>
            </a:pPr>
            <a:r>
              <a:rPr lang="zh-CN" altLang="en-US" sz="1400"/>
              <a:t>美国与欧元区</a:t>
            </a:r>
            <a:r>
              <a:rPr lang="en-US" altLang="zh-CN" sz="1400"/>
              <a:t>GDP</a:t>
            </a:r>
            <a:r>
              <a:rPr lang="zh-CN" altLang="en-US" sz="1400"/>
              <a:t>同比增长率（折年数）</a:t>
            </a:r>
          </a:p>
        </c:rich>
      </c:tx>
      <c:layout/>
      <c:spPr>
        <a:noFill/>
        <a:ln w="25400">
          <a:noFill/>
        </a:ln>
      </c:spPr>
    </c:title>
    <c:plotArea>
      <c:layout>
        <c:manualLayout>
          <c:layoutTarget val="inner"/>
          <c:xMode val="edge"/>
          <c:yMode val="edge"/>
          <c:x val="0.10947878759828057"/>
          <c:y val="0.24366704161979755"/>
          <c:w val="0.85819204267357874"/>
          <c:h val="0.5116420553813753"/>
        </c:manualLayout>
      </c:layout>
      <c:lineChart>
        <c:grouping val="standard"/>
        <c:ser>
          <c:idx val="0"/>
          <c:order val="0"/>
          <c:tx>
            <c:strRef>
              <c:f>Sheet1!$B$1</c:f>
              <c:strCache>
                <c:ptCount val="1"/>
                <c:pt idx="0">
                  <c:v>美国</c:v>
                </c:pt>
              </c:strCache>
            </c:strRef>
          </c:tx>
          <c:marker>
            <c:symbol val="none"/>
          </c:marker>
          <c:cat>
            <c:numRef>
              <c:f>Sheet1!$A$248:$A$275</c:f>
              <c:numCache>
                <c:formatCode>yyyy/mm;@</c:formatCode>
                <c:ptCount val="28"/>
                <c:pt idx="0">
                  <c:v>39355</c:v>
                </c:pt>
                <c:pt idx="1">
                  <c:v>39447</c:v>
                </c:pt>
                <c:pt idx="2">
                  <c:v>39538</c:v>
                </c:pt>
                <c:pt idx="3">
                  <c:v>39629</c:v>
                </c:pt>
                <c:pt idx="4">
                  <c:v>39721</c:v>
                </c:pt>
                <c:pt idx="5">
                  <c:v>39813</c:v>
                </c:pt>
                <c:pt idx="6">
                  <c:v>39903</c:v>
                </c:pt>
                <c:pt idx="7">
                  <c:v>39994</c:v>
                </c:pt>
                <c:pt idx="8">
                  <c:v>40086</c:v>
                </c:pt>
                <c:pt idx="9">
                  <c:v>40178</c:v>
                </c:pt>
                <c:pt idx="10">
                  <c:v>40268</c:v>
                </c:pt>
                <c:pt idx="11">
                  <c:v>40359</c:v>
                </c:pt>
                <c:pt idx="12">
                  <c:v>40451</c:v>
                </c:pt>
                <c:pt idx="13">
                  <c:v>40543</c:v>
                </c:pt>
                <c:pt idx="14">
                  <c:v>40633</c:v>
                </c:pt>
                <c:pt idx="15">
                  <c:v>40724</c:v>
                </c:pt>
                <c:pt idx="16">
                  <c:v>40816</c:v>
                </c:pt>
                <c:pt idx="17">
                  <c:v>40908</c:v>
                </c:pt>
                <c:pt idx="18">
                  <c:v>40999</c:v>
                </c:pt>
                <c:pt idx="19">
                  <c:v>41090</c:v>
                </c:pt>
                <c:pt idx="20">
                  <c:v>41182</c:v>
                </c:pt>
                <c:pt idx="21">
                  <c:v>41274</c:v>
                </c:pt>
                <c:pt idx="22">
                  <c:v>41364</c:v>
                </c:pt>
                <c:pt idx="23">
                  <c:v>41455</c:v>
                </c:pt>
                <c:pt idx="24">
                  <c:v>41547</c:v>
                </c:pt>
                <c:pt idx="25">
                  <c:v>41639</c:v>
                </c:pt>
                <c:pt idx="26">
                  <c:v>41729</c:v>
                </c:pt>
                <c:pt idx="27">
                  <c:v>41820</c:v>
                </c:pt>
              </c:numCache>
            </c:numRef>
          </c:cat>
          <c:val>
            <c:numRef>
              <c:f>Sheet1!$B$248:$B$275</c:f>
              <c:numCache>
                <c:formatCode>###,###,###,###,##0.00_ </c:formatCode>
                <c:ptCount val="28"/>
                <c:pt idx="0">
                  <c:v>2.3081999999999998</c:v>
                </c:pt>
                <c:pt idx="1">
                  <c:v>1.8868</c:v>
                </c:pt>
                <c:pt idx="2">
                  <c:v>1.1358999999999997</c:v>
                </c:pt>
                <c:pt idx="3">
                  <c:v>0.86040000000000005</c:v>
                </c:pt>
                <c:pt idx="4">
                  <c:v>-0.31050000000000005</c:v>
                </c:pt>
                <c:pt idx="5">
                  <c:v>-2.8106999999999998</c:v>
                </c:pt>
                <c:pt idx="6">
                  <c:v>-3.5131999999999999</c:v>
                </c:pt>
                <c:pt idx="7">
                  <c:v>-4.0903999999999998</c:v>
                </c:pt>
                <c:pt idx="8">
                  <c:v>-3.3071000000000002</c:v>
                </c:pt>
                <c:pt idx="9">
                  <c:v>-0.23600000000000002</c:v>
                </c:pt>
                <c:pt idx="10">
                  <c:v>1.5696999999999999</c:v>
                </c:pt>
                <c:pt idx="11">
                  <c:v>2.6545000000000001</c:v>
                </c:pt>
                <c:pt idx="12">
                  <c:v>3.0327999999999995</c:v>
                </c:pt>
                <c:pt idx="13">
                  <c:v>2.7660999999999998</c:v>
                </c:pt>
                <c:pt idx="14">
                  <c:v>2.0297999999999998</c:v>
                </c:pt>
                <c:pt idx="15">
                  <c:v>1.8544</c:v>
                </c:pt>
                <c:pt idx="16">
                  <c:v>1.5013999999999998</c:v>
                </c:pt>
                <c:pt idx="17">
                  <c:v>2.0057</c:v>
                </c:pt>
                <c:pt idx="18">
                  <c:v>3.2738</c:v>
                </c:pt>
                <c:pt idx="19">
                  <c:v>2.7738999999999998</c:v>
                </c:pt>
                <c:pt idx="20">
                  <c:v>3.133</c:v>
                </c:pt>
                <c:pt idx="21">
                  <c:v>1.9518</c:v>
                </c:pt>
                <c:pt idx="22">
                  <c:v>1.3151999999999997</c:v>
                </c:pt>
                <c:pt idx="23">
                  <c:v>1.6334</c:v>
                </c:pt>
                <c:pt idx="24">
                  <c:v>1.9654</c:v>
                </c:pt>
                <c:pt idx="25">
                  <c:v>2.5309999999999997</c:v>
                </c:pt>
                <c:pt idx="26">
                  <c:v>-2.9</c:v>
                </c:pt>
                <c:pt idx="27">
                  <c:v>4</c:v>
                </c:pt>
              </c:numCache>
            </c:numRef>
          </c:val>
        </c:ser>
        <c:ser>
          <c:idx val="1"/>
          <c:order val="1"/>
          <c:tx>
            <c:strRef>
              <c:f>Sheet1!$C$1</c:f>
              <c:strCache>
                <c:ptCount val="1"/>
                <c:pt idx="0">
                  <c:v>欧元区</c:v>
                </c:pt>
              </c:strCache>
            </c:strRef>
          </c:tx>
          <c:marker>
            <c:symbol val="none"/>
          </c:marker>
          <c:cat>
            <c:numRef>
              <c:f>Sheet1!$A$248:$A$275</c:f>
              <c:numCache>
                <c:formatCode>yyyy/mm;@</c:formatCode>
                <c:ptCount val="28"/>
                <c:pt idx="0">
                  <c:v>39355</c:v>
                </c:pt>
                <c:pt idx="1">
                  <c:v>39447</c:v>
                </c:pt>
                <c:pt idx="2">
                  <c:v>39538</c:v>
                </c:pt>
                <c:pt idx="3">
                  <c:v>39629</c:v>
                </c:pt>
                <c:pt idx="4">
                  <c:v>39721</c:v>
                </c:pt>
                <c:pt idx="5">
                  <c:v>39813</c:v>
                </c:pt>
                <c:pt idx="6">
                  <c:v>39903</c:v>
                </c:pt>
                <c:pt idx="7">
                  <c:v>39994</c:v>
                </c:pt>
                <c:pt idx="8">
                  <c:v>40086</c:v>
                </c:pt>
                <c:pt idx="9">
                  <c:v>40178</c:v>
                </c:pt>
                <c:pt idx="10">
                  <c:v>40268</c:v>
                </c:pt>
                <c:pt idx="11">
                  <c:v>40359</c:v>
                </c:pt>
                <c:pt idx="12">
                  <c:v>40451</c:v>
                </c:pt>
                <c:pt idx="13">
                  <c:v>40543</c:v>
                </c:pt>
                <c:pt idx="14">
                  <c:v>40633</c:v>
                </c:pt>
                <c:pt idx="15">
                  <c:v>40724</c:v>
                </c:pt>
                <c:pt idx="16">
                  <c:v>40816</c:v>
                </c:pt>
                <c:pt idx="17">
                  <c:v>40908</c:v>
                </c:pt>
                <c:pt idx="18">
                  <c:v>40999</c:v>
                </c:pt>
                <c:pt idx="19">
                  <c:v>41090</c:v>
                </c:pt>
                <c:pt idx="20">
                  <c:v>41182</c:v>
                </c:pt>
                <c:pt idx="21">
                  <c:v>41274</c:v>
                </c:pt>
                <c:pt idx="22">
                  <c:v>41364</c:v>
                </c:pt>
                <c:pt idx="23">
                  <c:v>41455</c:v>
                </c:pt>
                <c:pt idx="24">
                  <c:v>41547</c:v>
                </c:pt>
                <c:pt idx="25">
                  <c:v>41639</c:v>
                </c:pt>
                <c:pt idx="26">
                  <c:v>41729</c:v>
                </c:pt>
                <c:pt idx="27">
                  <c:v>41820</c:v>
                </c:pt>
              </c:numCache>
            </c:numRef>
          </c:cat>
          <c:val>
            <c:numRef>
              <c:f>Sheet1!$C$248:$C$275</c:f>
              <c:numCache>
                <c:formatCode>###,###,###,###,##0.00_ </c:formatCode>
                <c:ptCount val="28"/>
                <c:pt idx="0">
                  <c:v>3.1</c:v>
                </c:pt>
                <c:pt idx="1">
                  <c:v>2.4</c:v>
                </c:pt>
                <c:pt idx="2">
                  <c:v>1.6</c:v>
                </c:pt>
                <c:pt idx="3">
                  <c:v>1.6</c:v>
                </c:pt>
                <c:pt idx="4">
                  <c:v>0.5</c:v>
                </c:pt>
                <c:pt idx="5">
                  <c:v>-2.1</c:v>
                </c:pt>
                <c:pt idx="6">
                  <c:v>-5.6</c:v>
                </c:pt>
                <c:pt idx="7">
                  <c:v>-5.8</c:v>
                </c:pt>
                <c:pt idx="8">
                  <c:v>-4.2</c:v>
                </c:pt>
                <c:pt idx="9">
                  <c:v>-2</c:v>
                </c:pt>
                <c:pt idx="10">
                  <c:v>1.2</c:v>
                </c:pt>
                <c:pt idx="11">
                  <c:v>2.5</c:v>
                </c:pt>
                <c:pt idx="12">
                  <c:v>2.2000000000000002</c:v>
                </c:pt>
                <c:pt idx="13">
                  <c:v>2.1</c:v>
                </c:pt>
                <c:pt idx="14">
                  <c:v>2.8</c:v>
                </c:pt>
                <c:pt idx="15">
                  <c:v>1.9000000000000001</c:v>
                </c:pt>
                <c:pt idx="16">
                  <c:v>1.5</c:v>
                </c:pt>
                <c:pt idx="17">
                  <c:v>0.2</c:v>
                </c:pt>
                <c:pt idx="18">
                  <c:v>0.2</c:v>
                </c:pt>
                <c:pt idx="19">
                  <c:v>-0.9</c:v>
                </c:pt>
                <c:pt idx="20">
                  <c:v>-0.9</c:v>
                </c:pt>
                <c:pt idx="21">
                  <c:v>-1.1000000000000001</c:v>
                </c:pt>
                <c:pt idx="22">
                  <c:v>-1.8</c:v>
                </c:pt>
                <c:pt idx="23">
                  <c:v>-0.5</c:v>
                </c:pt>
                <c:pt idx="24">
                  <c:v>0.1</c:v>
                </c:pt>
                <c:pt idx="25">
                  <c:v>0.4</c:v>
                </c:pt>
                <c:pt idx="26">
                  <c:v>0.9</c:v>
                </c:pt>
                <c:pt idx="27">
                  <c:v>0.70000000000000007</c:v>
                </c:pt>
              </c:numCache>
            </c:numRef>
          </c:val>
        </c:ser>
        <c:ser>
          <c:idx val="2"/>
          <c:order val="2"/>
          <c:tx>
            <c:strRef>
              <c:f>Sheet1!$D$1</c:f>
              <c:strCache>
                <c:ptCount val="1"/>
              </c:strCache>
            </c:strRef>
          </c:tx>
          <c:spPr>
            <a:ln>
              <a:solidFill>
                <a:prstClr val="black">
                  <a:alpha val="61000"/>
                </a:prstClr>
              </a:solidFill>
            </a:ln>
          </c:spPr>
          <c:marker>
            <c:symbol val="none"/>
          </c:marker>
          <c:cat>
            <c:numRef>
              <c:f>Sheet1!$A$248:$A$275</c:f>
              <c:numCache>
                <c:formatCode>yyyy/mm;@</c:formatCode>
                <c:ptCount val="28"/>
                <c:pt idx="0">
                  <c:v>39355</c:v>
                </c:pt>
                <c:pt idx="1">
                  <c:v>39447</c:v>
                </c:pt>
                <c:pt idx="2">
                  <c:v>39538</c:v>
                </c:pt>
                <c:pt idx="3">
                  <c:v>39629</c:v>
                </c:pt>
                <c:pt idx="4">
                  <c:v>39721</c:v>
                </c:pt>
                <c:pt idx="5">
                  <c:v>39813</c:v>
                </c:pt>
                <c:pt idx="6">
                  <c:v>39903</c:v>
                </c:pt>
                <c:pt idx="7">
                  <c:v>39994</c:v>
                </c:pt>
                <c:pt idx="8">
                  <c:v>40086</c:v>
                </c:pt>
                <c:pt idx="9">
                  <c:v>40178</c:v>
                </c:pt>
                <c:pt idx="10">
                  <c:v>40268</c:v>
                </c:pt>
                <c:pt idx="11">
                  <c:v>40359</c:v>
                </c:pt>
                <c:pt idx="12">
                  <c:v>40451</c:v>
                </c:pt>
                <c:pt idx="13">
                  <c:v>40543</c:v>
                </c:pt>
                <c:pt idx="14">
                  <c:v>40633</c:v>
                </c:pt>
                <c:pt idx="15">
                  <c:v>40724</c:v>
                </c:pt>
                <c:pt idx="16">
                  <c:v>40816</c:v>
                </c:pt>
                <c:pt idx="17">
                  <c:v>40908</c:v>
                </c:pt>
                <c:pt idx="18">
                  <c:v>40999</c:v>
                </c:pt>
                <c:pt idx="19">
                  <c:v>41090</c:v>
                </c:pt>
                <c:pt idx="20">
                  <c:v>41182</c:v>
                </c:pt>
                <c:pt idx="21">
                  <c:v>41274</c:v>
                </c:pt>
                <c:pt idx="22">
                  <c:v>41364</c:v>
                </c:pt>
                <c:pt idx="23">
                  <c:v>41455</c:v>
                </c:pt>
                <c:pt idx="24">
                  <c:v>41547</c:v>
                </c:pt>
                <c:pt idx="25">
                  <c:v>41639</c:v>
                </c:pt>
                <c:pt idx="26">
                  <c:v>41729</c:v>
                </c:pt>
                <c:pt idx="27">
                  <c:v>41820</c:v>
                </c:pt>
              </c:numCache>
            </c:numRef>
          </c:cat>
          <c:val>
            <c:numRef>
              <c:f>Sheet1!$D$247:$D$274</c:f>
              <c:numCache>
                <c:formatCode>###,###,###,###,##0.00_ </c:formatCode>
                <c:ptCount val="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numCache>
            </c:numRef>
          </c:val>
        </c:ser>
        <c:dLbls/>
        <c:marker val="1"/>
        <c:axId val="63585664"/>
        <c:axId val="63616128"/>
      </c:lineChart>
      <c:dateAx>
        <c:axId val="63585664"/>
        <c:scaling>
          <c:orientation val="minMax"/>
        </c:scaling>
        <c:axPos val="b"/>
        <c:numFmt formatCode="yyyy/mm;@" sourceLinked="0"/>
        <c:tickLblPos val="nextTo"/>
        <c:txPr>
          <a:bodyPr/>
          <a:lstStyle/>
          <a:p>
            <a:pPr>
              <a:defRPr sz="800"/>
            </a:pPr>
            <a:endParaRPr lang="zh-CN"/>
          </a:p>
        </c:txPr>
        <c:crossAx val="63616128"/>
        <c:crossesAt val="-6"/>
        <c:auto val="1"/>
        <c:lblOffset val="100"/>
        <c:baseTimeUnit val="months"/>
        <c:majorUnit val="3"/>
        <c:majorTimeUnit val="months"/>
      </c:dateAx>
      <c:valAx>
        <c:axId val="63616128"/>
        <c:scaling>
          <c:orientation val="minMax"/>
          <c:min val="-6"/>
        </c:scaling>
        <c:axPos val="l"/>
        <c:numFmt formatCode="###,###,###,###,##0.00_ " sourceLinked="1"/>
        <c:tickLblPos val="nextTo"/>
        <c:txPr>
          <a:bodyPr/>
          <a:lstStyle/>
          <a:p>
            <a:pPr>
              <a:defRPr sz="900"/>
            </a:pPr>
            <a:endParaRPr lang="zh-CN"/>
          </a:p>
        </c:txPr>
        <c:crossAx val="63585664"/>
        <c:crosses val="autoZero"/>
        <c:crossBetween val="between"/>
      </c:valAx>
    </c:plotArea>
    <c:legend>
      <c:legendPos val="t"/>
      <c:legendEntry>
        <c:idx val="2"/>
        <c:delete val="1"/>
      </c:legendEntry>
      <c:layout/>
      <c:spPr>
        <a:noFill/>
        <a:ln w="25400">
          <a:noFill/>
        </a:ln>
      </c:spPr>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a:pPr>
            <a:r>
              <a:rPr lang="zh-CN"/>
              <a:t>中国城市中产阶级家庭户数占比</a:t>
            </a:r>
          </a:p>
        </c:rich>
      </c:tx>
      <c:layout/>
    </c:title>
    <c:plotArea>
      <c:layout>
        <c:manualLayout>
          <c:layoutTarget val="inner"/>
          <c:xMode val="edge"/>
          <c:yMode val="edge"/>
          <c:x val="6.928793626105037E-2"/>
          <c:y val="0.22609571788413099"/>
          <c:w val="0.86142412747789943"/>
          <c:h val="0.57237549336559657"/>
        </c:manualLayout>
      </c:layout>
      <c:barChart>
        <c:barDir val="col"/>
        <c:grouping val="percentStacked"/>
        <c:ser>
          <c:idx val="0"/>
          <c:order val="0"/>
          <c:tx>
            <c:strRef>
              <c:f>中产阶级!$A$6</c:f>
              <c:strCache>
                <c:ptCount val="1"/>
                <c:pt idx="0">
                  <c:v>贫困阶层</c:v>
                </c:pt>
              </c:strCache>
            </c:strRef>
          </c:tx>
          <c:dLbls>
            <c:txPr>
              <a:bodyPr/>
              <a:lstStyle/>
              <a:p>
                <a:pPr>
                  <a:defRPr>
                    <a:solidFill>
                      <a:schemeClr val="bg1"/>
                    </a:solidFill>
                  </a:defRPr>
                </a:pPr>
                <a:endParaRPr lang="zh-CN"/>
              </a:p>
            </c:txPr>
            <c:dLblPos val="ctr"/>
            <c:showVal val="1"/>
          </c:dLbls>
          <c:cat>
            <c:numRef>
              <c:f>中产阶级!$B$2:$C$2</c:f>
              <c:numCache>
                <c:formatCode>General</c:formatCode>
                <c:ptCount val="2"/>
                <c:pt idx="0">
                  <c:v>2012</c:v>
                </c:pt>
                <c:pt idx="1">
                  <c:v>2022</c:v>
                </c:pt>
              </c:numCache>
            </c:numRef>
          </c:cat>
          <c:val>
            <c:numRef>
              <c:f>中产阶级!$B$6:$C$6</c:f>
              <c:numCache>
                <c:formatCode>0%</c:formatCode>
                <c:ptCount val="2"/>
                <c:pt idx="0">
                  <c:v>0.29000000000000004</c:v>
                </c:pt>
                <c:pt idx="1">
                  <c:v>0.16</c:v>
                </c:pt>
              </c:numCache>
            </c:numRef>
          </c:val>
        </c:ser>
        <c:ser>
          <c:idx val="1"/>
          <c:order val="1"/>
          <c:tx>
            <c:strRef>
              <c:f>中产阶级!$A$5</c:f>
              <c:strCache>
                <c:ptCount val="1"/>
                <c:pt idx="0">
                  <c:v>大众阶层</c:v>
                </c:pt>
              </c:strCache>
            </c:strRef>
          </c:tx>
          <c:dLbls>
            <c:txPr>
              <a:bodyPr/>
              <a:lstStyle/>
              <a:p>
                <a:pPr>
                  <a:defRPr>
                    <a:solidFill>
                      <a:schemeClr val="bg1"/>
                    </a:solidFill>
                  </a:defRPr>
                </a:pPr>
                <a:endParaRPr lang="zh-CN"/>
              </a:p>
            </c:txPr>
            <c:dLblPos val="ctr"/>
            <c:showVal val="1"/>
          </c:dLbls>
          <c:val>
            <c:numRef>
              <c:f>中产阶级!$B$5:$C$5</c:f>
              <c:numCache>
                <c:formatCode>0%</c:formatCode>
                <c:ptCount val="2"/>
                <c:pt idx="0">
                  <c:v>0.54</c:v>
                </c:pt>
                <c:pt idx="1">
                  <c:v>0.22</c:v>
                </c:pt>
              </c:numCache>
            </c:numRef>
          </c:val>
        </c:ser>
        <c:ser>
          <c:idx val="2"/>
          <c:order val="2"/>
          <c:tx>
            <c:strRef>
              <c:f>中产阶级!$A$4</c:f>
              <c:strCache>
                <c:ptCount val="1"/>
                <c:pt idx="0">
                  <c:v>中产阶层</c:v>
                </c:pt>
              </c:strCache>
            </c:strRef>
          </c:tx>
          <c:val>
            <c:numRef>
              <c:f>中产阶级!$B$4:$C$4</c:f>
              <c:numCache>
                <c:formatCode>0%</c:formatCode>
                <c:ptCount val="2"/>
                <c:pt idx="0">
                  <c:v>0.14000000000000001</c:v>
                </c:pt>
                <c:pt idx="1">
                  <c:v>0.54</c:v>
                </c:pt>
              </c:numCache>
            </c:numRef>
          </c:val>
        </c:ser>
        <c:ser>
          <c:idx val="3"/>
          <c:order val="3"/>
          <c:tx>
            <c:strRef>
              <c:f>中产阶级!$A$3</c:f>
              <c:strCache>
                <c:ptCount val="1"/>
                <c:pt idx="0">
                  <c:v>富裕阶层</c:v>
                </c:pt>
              </c:strCache>
            </c:strRef>
          </c:tx>
          <c:val>
            <c:numRef>
              <c:f>中产阶级!$B$3:$C$3</c:f>
              <c:numCache>
                <c:formatCode>0%</c:formatCode>
                <c:ptCount val="2"/>
                <c:pt idx="0">
                  <c:v>3.0000000000000002E-2</c:v>
                </c:pt>
                <c:pt idx="1">
                  <c:v>9.0000000000000011E-2</c:v>
                </c:pt>
              </c:numCache>
            </c:numRef>
          </c:val>
        </c:ser>
        <c:dLbls>
          <c:showVal val="1"/>
        </c:dLbls>
        <c:overlap val="100"/>
        <c:axId val="70942080"/>
        <c:axId val="70976640"/>
      </c:barChart>
      <c:catAx>
        <c:axId val="70942080"/>
        <c:scaling>
          <c:orientation val="minMax"/>
        </c:scaling>
        <c:axPos val="b"/>
        <c:numFmt formatCode="General" sourceLinked="1"/>
        <c:tickLblPos val="nextTo"/>
        <c:crossAx val="70976640"/>
        <c:crosses val="autoZero"/>
        <c:auto val="1"/>
        <c:lblAlgn val="ctr"/>
        <c:lblOffset val="100"/>
      </c:catAx>
      <c:valAx>
        <c:axId val="70976640"/>
        <c:scaling>
          <c:orientation val="minMax"/>
        </c:scaling>
        <c:delete val="1"/>
        <c:axPos val="l"/>
        <c:numFmt formatCode="0%" sourceLinked="1"/>
        <c:tickLblPos val="none"/>
        <c:crossAx val="70942080"/>
        <c:crosses val="autoZero"/>
        <c:crossBetween val="between"/>
      </c:valAx>
    </c:plotArea>
    <c:legend>
      <c:legendPos val="b"/>
      <c:layout/>
    </c:legend>
    <c:plotVisOnly val="1"/>
    <c:dispBlanksAs val="gap"/>
  </c:chart>
  <c:txPr>
    <a:bodyPr/>
    <a:lstStyle/>
    <a:p>
      <a:pPr>
        <a:defRPr sz="900"/>
      </a:pPr>
      <a:endParaRPr lang="zh-CN"/>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a:pPr>
            <a:r>
              <a:rPr lang="zh-CN"/>
              <a:t>中国城市家庭消费按收入阶层划分占比</a:t>
            </a:r>
          </a:p>
        </c:rich>
      </c:tx>
      <c:layout/>
    </c:title>
    <c:plotArea>
      <c:layout>
        <c:manualLayout>
          <c:layoutTarget val="inner"/>
          <c:xMode val="edge"/>
          <c:yMode val="edge"/>
          <c:x val="6.6869300911854099E-2"/>
          <c:y val="0.22826196473551638"/>
          <c:w val="0.86626139817629177"/>
          <c:h val="0.56155258930165197"/>
        </c:manualLayout>
      </c:layout>
      <c:barChart>
        <c:barDir val="col"/>
        <c:grouping val="percentStacked"/>
        <c:ser>
          <c:idx val="0"/>
          <c:order val="0"/>
          <c:tx>
            <c:strRef>
              <c:f>中产阶级!$F$6</c:f>
              <c:strCache>
                <c:ptCount val="1"/>
                <c:pt idx="0">
                  <c:v>贫困阶层</c:v>
                </c:pt>
              </c:strCache>
            </c:strRef>
          </c:tx>
          <c:dLbls>
            <c:txPr>
              <a:bodyPr/>
              <a:lstStyle/>
              <a:p>
                <a:pPr>
                  <a:defRPr>
                    <a:solidFill>
                      <a:schemeClr val="bg1"/>
                    </a:solidFill>
                  </a:defRPr>
                </a:pPr>
                <a:endParaRPr lang="zh-CN"/>
              </a:p>
            </c:txPr>
            <c:dLblPos val="ctr"/>
            <c:showVal val="1"/>
          </c:dLbls>
          <c:cat>
            <c:numRef>
              <c:f>中产阶级!$G$2:$H$2</c:f>
              <c:numCache>
                <c:formatCode>General</c:formatCode>
                <c:ptCount val="2"/>
                <c:pt idx="0">
                  <c:v>2012</c:v>
                </c:pt>
                <c:pt idx="1">
                  <c:v>2022</c:v>
                </c:pt>
              </c:numCache>
            </c:numRef>
          </c:cat>
          <c:val>
            <c:numRef>
              <c:f>中产阶级!$G$6:$H$6</c:f>
              <c:numCache>
                <c:formatCode>0%</c:formatCode>
                <c:ptCount val="2"/>
                <c:pt idx="0">
                  <c:v>0.16</c:v>
                </c:pt>
                <c:pt idx="1">
                  <c:v>0.05</c:v>
                </c:pt>
              </c:numCache>
            </c:numRef>
          </c:val>
        </c:ser>
        <c:ser>
          <c:idx val="1"/>
          <c:order val="1"/>
          <c:tx>
            <c:strRef>
              <c:f>中产阶级!$F$5</c:f>
              <c:strCache>
                <c:ptCount val="1"/>
                <c:pt idx="0">
                  <c:v>大众阶层</c:v>
                </c:pt>
              </c:strCache>
            </c:strRef>
          </c:tx>
          <c:dLbls>
            <c:txPr>
              <a:bodyPr/>
              <a:lstStyle/>
              <a:p>
                <a:pPr>
                  <a:defRPr>
                    <a:solidFill>
                      <a:schemeClr val="bg1"/>
                    </a:solidFill>
                  </a:defRPr>
                </a:pPr>
                <a:endParaRPr lang="zh-CN"/>
              </a:p>
            </c:txPr>
            <c:dLblPos val="ctr"/>
            <c:showVal val="1"/>
          </c:dLbls>
          <c:val>
            <c:numRef>
              <c:f>中产阶级!$G$5:$H$5</c:f>
              <c:numCache>
                <c:formatCode>0%</c:formatCode>
                <c:ptCount val="2"/>
                <c:pt idx="0">
                  <c:v>0.54</c:v>
                </c:pt>
                <c:pt idx="1">
                  <c:v>0.14000000000000001</c:v>
                </c:pt>
              </c:numCache>
            </c:numRef>
          </c:val>
        </c:ser>
        <c:ser>
          <c:idx val="2"/>
          <c:order val="2"/>
          <c:tx>
            <c:strRef>
              <c:f>中产阶级!$F$4</c:f>
              <c:strCache>
                <c:ptCount val="1"/>
                <c:pt idx="0">
                  <c:v>中产阶层</c:v>
                </c:pt>
              </c:strCache>
            </c:strRef>
          </c:tx>
          <c:val>
            <c:numRef>
              <c:f>中产阶级!$G$4:$H$4</c:f>
              <c:numCache>
                <c:formatCode>0%</c:formatCode>
                <c:ptCount val="2"/>
                <c:pt idx="0">
                  <c:v>0.2</c:v>
                </c:pt>
                <c:pt idx="1">
                  <c:v>0.56000000000000005</c:v>
                </c:pt>
              </c:numCache>
            </c:numRef>
          </c:val>
        </c:ser>
        <c:ser>
          <c:idx val="3"/>
          <c:order val="3"/>
          <c:tx>
            <c:strRef>
              <c:f>中产阶级!$F$3</c:f>
              <c:strCache>
                <c:ptCount val="1"/>
                <c:pt idx="0">
                  <c:v>富裕阶层</c:v>
                </c:pt>
              </c:strCache>
            </c:strRef>
          </c:tx>
          <c:val>
            <c:numRef>
              <c:f>中产阶级!$G$3:$H$3</c:f>
              <c:numCache>
                <c:formatCode>0%</c:formatCode>
                <c:ptCount val="2"/>
                <c:pt idx="0">
                  <c:v>0.11</c:v>
                </c:pt>
                <c:pt idx="1">
                  <c:v>0.25</c:v>
                </c:pt>
              </c:numCache>
            </c:numRef>
          </c:val>
        </c:ser>
        <c:dLbls>
          <c:showVal val="1"/>
        </c:dLbls>
        <c:overlap val="100"/>
        <c:axId val="71021312"/>
        <c:axId val="71022848"/>
      </c:barChart>
      <c:catAx>
        <c:axId val="71021312"/>
        <c:scaling>
          <c:orientation val="minMax"/>
        </c:scaling>
        <c:axPos val="b"/>
        <c:numFmt formatCode="General" sourceLinked="1"/>
        <c:tickLblPos val="nextTo"/>
        <c:crossAx val="71022848"/>
        <c:crosses val="autoZero"/>
        <c:auto val="1"/>
        <c:lblAlgn val="ctr"/>
        <c:lblOffset val="100"/>
      </c:catAx>
      <c:valAx>
        <c:axId val="71022848"/>
        <c:scaling>
          <c:orientation val="minMax"/>
        </c:scaling>
        <c:delete val="1"/>
        <c:axPos val="l"/>
        <c:numFmt formatCode="0%" sourceLinked="1"/>
        <c:tickLblPos val="none"/>
        <c:crossAx val="71021312"/>
        <c:crosses val="autoZero"/>
        <c:crossBetween val="between"/>
      </c:valAx>
    </c:plotArea>
    <c:legend>
      <c:legendPos val="b"/>
      <c:layout/>
    </c:legend>
    <c:plotVisOnly val="1"/>
    <c:dispBlanksAs val="gap"/>
  </c:chart>
  <c:txPr>
    <a:bodyPr/>
    <a:lstStyle/>
    <a:p>
      <a:pPr>
        <a:defRPr sz="1000"/>
      </a:pPr>
      <a:endParaRPr lang="zh-CN"/>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sz="1600"/>
            </a:pPr>
            <a:r>
              <a:rPr lang="zh-CN" altLang="en-US" sz="1600" dirty="0" smtClean="0"/>
              <a:t>我国货币市场基金净值（亿元）</a:t>
            </a:r>
            <a:endParaRPr lang="en-US" sz="1600" dirty="0"/>
          </a:p>
        </c:rich>
      </c:tx>
      <c:layout>
        <c:manualLayout>
          <c:xMode val="edge"/>
          <c:yMode val="edge"/>
          <c:x val="0.25117265558557567"/>
          <c:y val="1.1080332409972301E-2"/>
        </c:manualLayout>
      </c:layout>
    </c:title>
    <c:plotArea>
      <c:layout>
        <c:manualLayout>
          <c:layoutTarget val="inner"/>
          <c:xMode val="edge"/>
          <c:yMode val="edge"/>
          <c:x val="0.12906010166450713"/>
          <c:y val="7.9420792739890583E-2"/>
          <c:w val="0.83999756359568989"/>
          <c:h val="0.70240010676631526"/>
        </c:manualLayout>
      </c:layout>
      <c:barChart>
        <c:barDir val="col"/>
        <c:grouping val="clustered"/>
        <c:ser>
          <c:idx val="0"/>
          <c:order val="0"/>
          <c:tx>
            <c:strRef>
              <c:f>Sheet2!$B$1</c:f>
              <c:strCache>
                <c:ptCount val="1"/>
                <c:pt idx="0">
                  <c:v>货币市场基金净值(亿元)</c:v>
                </c:pt>
              </c:strCache>
            </c:strRef>
          </c:tx>
          <c:dLbls>
            <c:numFmt formatCode="#,##0;[Red]\-#,##0" sourceLinked="0"/>
            <c:txPr>
              <a:bodyPr/>
              <a:lstStyle/>
              <a:p>
                <a:pPr>
                  <a:defRPr sz="700"/>
                </a:pPr>
                <a:endParaRPr lang="zh-CN"/>
              </a:p>
            </c:txPr>
            <c:dLblPos val="outEnd"/>
            <c:showVal val="1"/>
          </c:dLbls>
          <c:cat>
            <c:numRef>
              <c:f>Sheet2!$A$2:$A$20</c:f>
              <c:numCache>
                <c:formatCode>yyyy/mm;@</c:formatCode>
                <c:ptCount val="19"/>
                <c:pt idx="0">
                  <c:v>41274</c:v>
                </c:pt>
                <c:pt idx="1">
                  <c:v>41305</c:v>
                </c:pt>
                <c:pt idx="2">
                  <c:v>41333</c:v>
                </c:pt>
                <c:pt idx="3">
                  <c:v>41364</c:v>
                </c:pt>
                <c:pt idx="4">
                  <c:v>41394</c:v>
                </c:pt>
                <c:pt idx="5">
                  <c:v>41425</c:v>
                </c:pt>
                <c:pt idx="6">
                  <c:v>41455</c:v>
                </c:pt>
                <c:pt idx="7">
                  <c:v>41486</c:v>
                </c:pt>
                <c:pt idx="8">
                  <c:v>41517</c:v>
                </c:pt>
                <c:pt idx="9">
                  <c:v>41547</c:v>
                </c:pt>
                <c:pt idx="10">
                  <c:v>41578</c:v>
                </c:pt>
                <c:pt idx="11">
                  <c:v>41608</c:v>
                </c:pt>
                <c:pt idx="12">
                  <c:v>41639</c:v>
                </c:pt>
                <c:pt idx="13">
                  <c:v>41670</c:v>
                </c:pt>
                <c:pt idx="14">
                  <c:v>41698</c:v>
                </c:pt>
                <c:pt idx="15">
                  <c:v>41729</c:v>
                </c:pt>
                <c:pt idx="16">
                  <c:v>41759</c:v>
                </c:pt>
                <c:pt idx="17">
                  <c:v>41790</c:v>
                </c:pt>
                <c:pt idx="18">
                  <c:v>41820</c:v>
                </c:pt>
              </c:numCache>
            </c:numRef>
          </c:cat>
          <c:val>
            <c:numRef>
              <c:f>Sheet2!$B$2:$B$20</c:f>
              <c:numCache>
                <c:formatCode>###,###,###,###,##0.00_ </c:formatCode>
                <c:ptCount val="19"/>
                <c:pt idx="0">
                  <c:v>5717.28</c:v>
                </c:pt>
                <c:pt idx="1">
                  <c:v>4759.4399999999996</c:v>
                </c:pt>
                <c:pt idx="2">
                  <c:v>5361.37</c:v>
                </c:pt>
                <c:pt idx="3">
                  <c:v>5127.29</c:v>
                </c:pt>
                <c:pt idx="4">
                  <c:v>5615.67</c:v>
                </c:pt>
                <c:pt idx="5">
                  <c:v>5640.54</c:v>
                </c:pt>
                <c:pt idx="6">
                  <c:v>3038.69</c:v>
                </c:pt>
                <c:pt idx="7">
                  <c:v>4096.3100000000004</c:v>
                </c:pt>
                <c:pt idx="8">
                  <c:v>5098.96</c:v>
                </c:pt>
                <c:pt idx="9">
                  <c:v>4890.08</c:v>
                </c:pt>
                <c:pt idx="10">
                  <c:v>5754.48</c:v>
                </c:pt>
                <c:pt idx="11">
                  <c:v>6331.74</c:v>
                </c:pt>
                <c:pt idx="12">
                  <c:v>7475.9</c:v>
                </c:pt>
                <c:pt idx="13">
                  <c:v>9532.42</c:v>
                </c:pt>
                <c:pt idx="14">
                  <c:v>14233.79</c:v>
                </c:pt>
                <c:pt idx="15">
                  <c:v>14577.92</c:v>
                </c:pt>
                <c:pt idx="16">
                  <c:v>17515.560000000001</c:v>
                </c:pt>
                <c:pt idx="17">
                  <c:v>19202.560000000001</c:v>
                </c:pt>
                <c:pt idx="18">
                  <c:v>15926.04</c:v>
                </c:pt>
              </c:numCache>
            </c:numRef>
          </c:val>
        </c:ser>
        <c:dLbls>
          <c:showVal val="1"/>
        </c:dLbls>
        <c:axId val="71200768"/>
        <c:axId val="71202304"/>
      </c:barChart>
      <c:dateAx>
        <c:axId val="71200768"/>
        <c:scaling>
          <c:orientation val="minMax"/>
        </c:scaling>
        <c:axPos val="b"/>
        <c:numFmt formatCode="yyyy/mm;@" sourceLinked="0"/>
        <c:tickLblPos val="nextTo"/>
        <c:txPr>
          <a:bodyPr/>
          <a:lstStyle/>
          <a:p>
            <a:pPr>
              <a:defRPr sz="800"/>
            </a:pPr>
            <a:endParaRPr lang="zh-CN"/>
          </a:p>
        </c:txPr>
        <c:crossAx val="71202304"/>
        <c:crosses val="autoZero"/>
        <c:auto val="1"/>
        <c:lblOffset val="100"/>
        <c:baseTimeUnit val="months"/>
      </c:dateAx>
      <c:valAx>
        <c:axId val="71202304"/>
        <c:scaling>
          <c:orientation val="minMax"/>
        </c:scaling>
        <c:axPos val="l"/>
        <c:numFmt formatCode="#,##0;[Red]\-#,##0" sourceLinked="0"/>
        <c:tickLblPos val="nextTo"/>
        <c:crossAx val="71200768"/>
        <c:crosses val="autoZero"/>
        <c:crossBetween val="between"/>
      </c:valAx>
    </c:plotArea>
    <c:plotVisOnly val="1"/>
    <c:dispBlanksAs val="gap"/>
  </c:chart>
  <c:spPr>
    <a:ln>
      <a:noFill/>
    </a:ln>
  </c:spPr>
  <c:txPr>
    <a:bodyPr/>
    <a:lstStyle/>
    <a:p>
      <a:pPr>
        <a:defRPr sz="1000"/>
      </a:pPr>
      <a:endParaRPr lang="zh-CN"/>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sz="1200" b="1">
                <a:latin typeface="+mj-ea"/>
                <a:ea typeface="+mj-ea"/>
              </a:defRPr>
            </a:pPr>
            <a:r>
              <a:rPr lang="en-US" altLang="zh-CN" sz="1200" b="1" dirty="0" smtClean="0">
                <a:latin typeface="+mj-ea"/>
                <a:ea typeface="+mj-ea"/>
              </a:rPr>
              <a:t>13</a:t>
            </a:r>
            <a:r>
              <a:rPr lang="zh-CN" altLang="en-US" sz="1200" b="1" dirty="0" smtClean="0">
                <a:latin typeface="+mj-ea"/>
                <a:ea typeface="+mj-ea"/>
              </a:rPr>
              <a:t>年移动支付规模</a:t>
            </a:r>
            <a:endParaRPr lang="zh-CN" altLang="en-US" sz="1200" b="1" dirty="0">
              <a:latin typeface="+mj-ea"/>
              <a:ea typeface="+mj-ea"/>
            </a:endParaRPr>
          </a:p>
        </c:rich>
      </c:tx>
      <c:layout>
        <c:manualLayout>
          <c:xMode val="edge"/>
          <c:yMode val="edge"/>
          <c:x val="0.1209686223071665"/>
          <c:y val="3.4437985188050864E-2"/>
        </c:manualLayout>
      </c:layout>
    </c:title>
    <c:plotArea>
      <c:layout/>
      <c:barChart>
        <c:barDir val="bar"/>
        <c:grouping val="clustered"/>
        <c:ser>
          <c:idx val="0"/>
          <c:order val="0"/>
          <c:tx>
            <c:strRef>
              <c:f>Sheet1!$B$1</c:f>
              <c:strCache>
                <c:ptCount val="1"/>
                <c:pt idx="0">
                  <c:v>移动支付规模</c:v>
                </c:pt>
              </c:strCache>
            </c:strRef>
          </c:tx>
          <c:dLbls>
            <c:txPr>
              <a:bodyPr/>
              <a:lstStyle/>
              <a:p>
                <a:pPr algn="ctr">
                  <a:defRPr lang="zh-CN" altLang="en-US" sz="800" b="0" i="0" u="none" strike="noStrike" kern="1200" baseline="0">
                    <a:solidFill>
                      <a:srgbClr val="17365D"/>
                    </a:solidFill>
                    <a:latin typeface="+mn-lt"/>
                    <a:ea typeface="+mn-ea"/>
                    <a:cs typeface="Times New Roman" pitchFamily="18" charset="0"/>
                  </a:defRPr>
                </a:pPr>
                <a:endParaRPr lang="zh-CN"/>
              </a:p>
            </c:txPr>
            <c:showVal val="1"/>
          </c:dLbls>
          <c:cat>
            <c:strRef>
              <c:f>Sheet1!$A$2:$A$5</c:f>
              <c:strCache>
                <c:ptCount val="4"/>
                <c:pt idx="0">
                  <c:v>汇付天下</c:v>
                </c:pt>
                <c:pt idx="1">
                  <c:v>财付通</c:v>
                </c:pt>
                <c:pt idx="2">
                  <c:v>支付宝</c:v>
                </c:pt>
                <c:pt idx="3">
                  <c:v>Paypal</c:v>
                </c:pt>
              </c:strCache>
            </c:strRef>
          </c:cat>
          <c:val>
            <c:numRef>
              <c:f>Sheet1!$B$2:$B$5</c:f>
              <c:numCache>
                <c:formatCode>General</c:formatCode>
                <c:ptCount val="4"/>
                <c:pt idx="0">
                  <c:v>10</c:v>
                </c:pt>
                <c:pt idx="1">
                  <c:v>16</c:v>
                </c:pt>
                <c:pt idx="2">
                  <c:v>94</c:v>
                </c:pt>
                <c:pt idx="3">
                  <c:v>17.100000000000001</c:v>
                </c:pt>
              </c:numCache>
            </c:numRef>
          </c:val>
        </c:ser>
        <c:dLbls/>
        <c:axId val="91866624"/>
        <c:axId val="91868160"/>
      </c:barChart>
      <c:catAx>
        <c:axId val="91866624"/>
        <c:scaling>
          <c:orientation val="minMax"/>
        </c:scaling>
        <c:axPos val="r"/>
        <c:tickLblPos val="nextTo"/>
        <c:txPr>
          <a:bodyPr/>
          <a:lstStyle/>
          <a:p>
            <a:pPr>
              <a:defRPr sz="1200" b="1">
                <a:latin typeface="+mj-ea"/>
                <a:ea typeface="+mj-ea"/>
              </a:defRPr>
            </a:pPr>
            <a:endParaRPr lang="zh-CN"/>
          </a:p>
        </c:txPr>
        <c:crossAx val="91868160"/>
        <c:crosses val="autoZero"/>
        <c:auto val="1"/>
        <c:lblAlgn val="ctr"/>
        <c:lblOffset val="100"/>
      </c:catAx>
      <c:valAx>
        <c:axId val="91868160"/>
        <c:scaling>
          <c:orientation val="maxMin"/>
          <c:max val="200"/>
        </c:scaling>
        <c:axPos val="b"/>
        <c:majorGridlines/>
        <c:numFmt formatCode="General" sourceLinked="1"/>
        <c:tickLblPos val="nextTo"/>
        <c:txPr>
          <a:bodyPr/>
          <a:lstStyle/>
          <a:p>
            <a:pPr algn="ctr">
              <a:defRPr lang="zh-CN" altLang="en-US" sz="1200" b="0" i="0" u="none" strike="noStrike" kern="1200" baseline="0">
                <a:solidFill>
                  <a:srgbClr val="17365D"/>
                </a:solidFill>
                <a:latin typeface="+mn-lt"/>
                <a:ea typeface="+mn-ea"/>
                <a:cs typeface="Times New Roman" pitchFamily="18" charset="0"/>
              </a:defRPr>
            </a:pPr>
            <a:endParaRPr lang="zh-CN"/>
          </a:p>
        </c:txPr>
        <c:crossAx val="91866624"/>
        <c:crosses val="autoZero"/>
        <c:crossBetween val="between"/>
      </c:valAx>
    </c:plotArea>
    <c:plotVisOnly val="1"/>
    <c:dispBlanksAs val="gap"/>
  </c:chart>
  <c:txPr>
    <a:bodyPr/>
    <a:lstStyle/>
    <a:p>
      <a:pPr>
        <a:defRPr sz="1200">
          <a:latin typeface="Times New Roman" pitchFamily="18" charset="0"/>
          <a:ea typeface="华文楷体" pitchFamily="2" charset="-122"/>
          <a:cs typeface="Times New Roman" pitchFamily="18" charset="0"/>
        </a:defRPr>
      </a:pPr>
      <a:endParaRPr lang="zh-CN"/>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zh-CN"/>
  <c:style val="4"/>
  <c:chart>
    <c:title>
      <c:tx>
        <c:rich>
          <a:bodyPr/>
          <a:lstStyle/>
          <a:p>
            <a:pPr>
              <a:defRPr sz="1200" b="1">
                <a:latin typeface="+mj-ea"/>
                <a:ea typeface="+mj-ea"/>
              </a:defRPr>
            </a:pPr>
            <a:r>
              <a:rPr lang="en-US" altLang="zh-CN" sz="1200" b="1" dirty="0" smtClean="0">
                <a:latin typeface="+mj-ea"/>
                <a:ea typeface="+mj-ea"/>
              </a:rPr>
              <a:t>13</a:t>
            </a:r>
            <a:r>
              <a:rPr lang="zh-CN" altLang="en-US" sz="1200" b="1" dirty="0" smtClean="0">
                <a:latin typeface="+mj-ea"/>
                <a:ea typeface="+mj-ea"/>
              </a:rPr>
              <a:t>年支付总规模</a:t>
            </a:r>
            <a:endParaRPr lang="zh-CN" altLang="en-US" sz="1200" b="1" dirty="0">
              <a:latin typeface="+mj-ea"/>
              <a:ea typeface="+mj-ea"/>
            </a:endParaRPr>
          </a:p>
        </c:rich>
      </c:tx>
      <c:layout>
        <c:manualLayout>
          <c:xMode val="edge"/>
          <c:yMode val="edge"/>
          <c:x val="0.10188477459520402"/>
          <c:y val="3.4437969624083839E-2"/>
        </c:manualLayout>
      </c:layout>
    </c:title>
    <c:plotArea>
      <c:layout/>
      <c:barChart>
        <c:barDir val="bar"/>
        <c:grouping val="clustered"/>
        <c:ser>
          <c:idx val="0"/>
          <c:order val="0"/>
          <c:tx>
            <c:strRef>
              <c:f>Sheet1!$B$1</c:f>
              <c:strCache>
                <c:ptCount val="1"/>
                <c:pt idx="0">
                  <c:v>13年支付总规模</c:v>
                </c:pt>
              </c:strCache>
            </c:strRef>
          </c:tx>
          <c:dLbls>
            <c:txPr>
              <a:bodyPr/>
              <a:lstStyle/>
              <a:p>
                <a:pPr algn="ctr">
                  <a:defRPr lang="zh-CN" altLang="en-US" sz="800" b="0" i="0" u="none" strike="noStrike" kern="1200" baseline="0">
                    <a:solidFill>
                      <a:srgbClr val="17365D"/>
                    </a:solidFill>
                    <a:latin typeface="+mn-lt"/>
                    <a:ea typeface="+mn-ea"/>
                    <a:cs typeface="Times New Roman" pitchFamily="18" charset="0"/>
                  </a:defRPr>
                </a:pPr>
                <a:endParaRPr lang="zh-CN"/>
              </a:p>
            </c:txPr>
            <c:showVal val="1"/>
          </c:dLbls>
          <c:cat>
            <c:strRef>
              <c:f>Sheet1!$A$2:$A$5</c:f>
              <c:strCache>
                <c:ptCount val="4"/>
                <c:pt idx="0">
                  <c:v>汇付天下</c:v>
                </c:pt>
                <c:pt idx="1">
                  <c:v>财付通</c:v>
                </c:pt>
                <c:pt idx="2">
                  <c:v>支付宝</c:v>
                </c:pt>
                <c:pt idx="3">
                  <c:v>Paypal</c:v>
                </c:pt>
              </c:strCache>
            </c:strRef>
          </c:cat>
          <c:val>
            <c:numRef>
              <c:f>Sheet1!$B$2:$B$5</c:f>
              <c:numCache>
                <c:formatCode>General</c:formatCode>
                <c:ptCount val="4"/>
                <c:pt idx="0">
                  <c:v>120</c:v>
                </c:pt>
                <c:pt idx="1">
                  <c:v>132</c:v>
                </c:pt>
                <c:pt idx="2">
                  <c:v>365</c:v>
                </c:pt>
                <c:pt idx="3">
                  <c:v>110.7</c:v>
                </c:pt>
              </c:numCache>
            </c:numRef>
          </c:val>
        </c:ser>
        <c:dLbls/>
        <c:axId val="92052096"/>
        <c:axId val="92057984"/>
      </c:barChart>
      <c:catAx>
        <c:axId val="92052096"/>
        <c:scaling>
          <c:orientation val="minMax"/>
        </c:scaling>
        <c:delete val="1"/>
        <c:axPos val="l"/>
        <c:tickLblPos val="none"/>
        <c:crossAx val="92057984"/>
        <c:crosses val="autoZero"/>
        <c:auto val="1"/>
        <c:lblAlgn val="ctr"/>
        <c:lblOffset val="100"/>
      </c:catAx>
      <c:valAx>
        <c:axId val="92057984"/>
        <c:scaling>
          <c:orientation val="minMax"/>
        </c:scaling>
        <c:axPos val="b"/>
        <c:majorGridlines/>
        <c:numFmt formatCode="General" sourceLinked="1"/>
        <c:tickLblPos val="nextTo"/>
        <c:txPr>
          <a:bodyPr/>
          <a:lstStyle/>
          <a:p>
            <a:pPr algn="ctr">
              <a:defRPr lang="zh-CN" altLang="en-US" sz="1200" b="0" i="0" u="none" strike="noStrike" kern="1200" baseline="0">
                <a:solidFill>
                  <a:srgbClr val="17365D"/>
                </a:solidFill>
                <a:latin typeface="+mn-lt"/>
                <a:ea typeface="+mn-ea"/>
                <a:cs typeface="Times New Roman" pitchFamily="18" charset="0"/>
              </a:defRPr>
            </a:pPr>
            <a:endParaRPr lang="zh-CN"/>
          </a:p>
        </c:txPr>
        <c:crossAx val="92052096"/>
        <c:crosses val="autoZero"/>
        <c:crossBetween val="between"/>
      </c:valAx>
    </c:plotArea>
    <c:plotVisOnly val="1"/>
    <c:dispBlanksAs val="gap"/>
  </c:chart>
  <c:txPr>
    <a:bodyPr/>
    <a:lstStyle/>
    <a:p>
      <a:pPr>
        <a:defRPr sz="1200">
          <a:latin typeface="Times New Roman" pitchFamily="18" charset="0"/>
          <a:ea typeface="华文楷体" pitchFamily="2" charset="-122"/>
          <a:cs typeface="Times New Roman" pitchFamily="18" charset="0"/>
        </a:defRPr>
      </a:pPr>
      <a:endParaRPr lang="zh-CN"/>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a:pPr>
            <a:r>
              <a:rPr lang="zh-CN" dirty="0"/>
              <a:t>中美移动支付规模</a:t>
            </a:r>
            <a:r>
              <a:rPr lang="zh-CN" dirty="0" smtClean="0"/>
              <a:t>对比</a:t>
            </a:r>
            <a:r>
              <a:rPr lang="zh-CN" altLang="en-US" dirty="0" smtClean="0"/>
              <a:t>（百亿</a:t>
            </a:r>
            <a:r>
              <a:rPr lang="en-US" altLang="zh-CN" dirty="0" smtClean="0"/>
              <a:t>RMB</a:t>
            </a:r>
            <a:r>
              <a:rPr lang="zh-CN" altLang="en-US" dirty="0" smtClean="0"/>
              <a:t>）</a:t>
            </a:r>
            <a:endParaRPr lang="zh-CN" dirty="0"/>
          </a:p>
        </c:rich>
      </c:tx>
      <c:layout/>
    </c:title>
    <c:plotArea>
      <c:layout>
        <c:manualLayout>
          <c:layoutTarget val="inner"/>
          <c:xMode val="edge"/>
          <c:yMode val="edge"/>
          <c:x val="0.11536931304160482"/>
          <c:y val="0.17877044372791376"/>
          <c:w val="0.69962314140529214"/>
          <c:h val="0.62379966688828448"/>
        </c:manualLayout>
      </c:layout>
      <c:barChart>
        <c:barDir val="col"/>
        <c:grouping val="clustered"/>
        <c:ser>
          <c:idx val="0"/>
          <c:order val="0"/>
          <c:tx>
            <c:strRef>
              <c:f>Sheet1!$B$1</c:f>
              <c:strCache>
                <c:ptCount val="1"/>
                <c:pt idx="0">
                  <c:v>中国</c:v>
                </c:pt>
              </c:strCache>
            </c:strRef>
          </c:tx>
          <c:dLbls>
            <c:showVal val="1"/>
          </c:dLbls>
          <c:cat>
            <c:strRef>
              <c:f>Sheet1!$A$2:$A$3</c:f>
              <c:strCache>
                <c:ptCount val="2"/>
                <c:pt idx="0">
                  <c:v>2012年</c:v>
                </c:pt>
                <c:pt idx="1">
                  <c:v>2013年</c:v>
                </c:pt>
              </c:strCache>
            </c:strRef>
          </c:cat>
          <c:val>
            <c:numRef>
              <c:f>Sheet1!$B$2:$B$3</c:f>
              <c:numCache>
                <c:formatCode>General</c:formatCode>
                <c:ptCount val="2"/>
                <c:pt idx="0">
                  <c:v>15.11</c:v>
                </c:pt>
                <c:pt idx="1">
                  <c:v>122</c:v>
                </c:pt>
              </c:numCache>
            </c:numRef>
          </c:val>
        </c:ser>
        <c:ser>
          <c:idx val="1"/>
          <c:order val="1"/>
          <c:tx>
            <c:strRef>
              <c:f>Sheet1!$C$1</c:f>
              <c:strCache>
                <c:ptCount val="1"/>
                <c:pt idx="0">
                  <c:v>美国</c:v>
                </c:pt>
              </c:strCache>
            </c:strRef>
          </c:tx>
          <c:dLbls>
            <c:dLbl>
              <c:idx val="0"/>
              <c:spPr/>
              <c:txPr>
                <a:bodyPr/>
                <a:lstStyle/>
                <a:p>
                  <a:pPr algn="ctr">
                    <a:defRPr/>
                  </a:pPr>
                  <a:endParaRPr lang="zh-CN"/>
                </a:p>
              </c:txPr>
            </c:dLbl>
            <c:showVal val="1"/>
          </c:dLbls>
          <c:cat>
            <c:strRef>
              <c:f>Sheet1!$A$2:$A$3</c:f>
              <c:strCache>
                <c:ptCount val="2"/>
                <c:pt idx="0">
                  <c:v>2012年</c:v>
                </c:pt>
                <c:pt idx="1">
                  <c:v>2013年</c:v>
                </c:pt>
              </c:strCache>
            </c:strRef>
          </c:cat>
          <c:val>
            <c:numRef>
              <c:f>Sheet1!$C$2:$C$3</c:f>
              <c:numCache>
                <c:formatCode>General</c:formatCode>
                <c:ptCount val="2"/>
                <c:pt idx="0">
                  <c:v>7.87</c:v>
                </c:pt>
                <c:pt idx="1">
                  <c:v>11.629999999999999</c:v>
                </c:pt>
              </c:numCache>
            </c:numRef>
          </c:val>
        </c:ser>
        <c:dLbls/>
        <c:axId val="92269184"/>
        <c:axId val="92275072"/>
      </c:barChart>
      <c:catAx>
        <c:axId val="92269184"/>
        <c:scaling>
          <c:orientation val="minMax"/>
        </c:scaling>
        <c:axPos val="b"/>
        <c:tickLblPos val="nextTo"/>
        <c:txPr>
          <a:bodyPr/>
          <a:lstStyle/>
          <a:p>
            <a:pPr algn="ctr">
              <a:defRPr/>
            </a:pPr>
            <a:endParaRPr lang="zh-CN"/>
          </a:p>
        </c:txPr>
        <c:crossAx val="92275072"/>
        <c:crosses val="autoZero"/>
        <c:auto val="1"/>
        <c:lblAlgn val="ctr"/>
        <c:lblOffset val="100"/>
      </c:catAx>
      <c:valAx>
        <c:axId val="92275072"/>
        <c:scaling>
          <c:orientation val="minMax"/>
        </c:scaling>
        <c:axPos val="l"/>
        <c:numFmt formatCode="General" sourceLinked="1"/>
        <c:tickLblPos val="nextTo"/>
        <c:txPr>
          <a:bodyPr/>
          <a:lstStyle/>
          <a:p>
            <a:pPr algn="ctr">
              <a:defRPr/>
            </a:pPr>
            <a:endParaRPr lang="zh-CN"/>
          </a:p>
        </c:txPr>
        <c:crossAx val="92269184"/>
        <c:crosses val="autoZero"/>
        <c:crossBetween val="between"/>
      </c:valAx>
    </c:plotArea>
    <c:legend>
      <c:legendPos val="r"/>
      <c:layout/>
    </c:legend>
    <c:plotVisOnly val="1"/>
    <c:dispBlanksAs val="gap"/>
  </c:chart>
  <c:txPr>
    <a:bodyPr/>
    <a:lstStyle/>
    <a:p>
      <a:pPr>
        <a:defRPr sz="1200"/>
      </a:pPr>
      <a:endParaRPr lang="zh-CN"/>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sz="1050"/>
            </a:pPr>
            <a:r>
              <a:rPr lang="zh-CN" altLang="en-US" sz="1050" dirty="0"/>
              <a:t> </a:t>
            </a:r>
            <a:r>
              <a:rPr lang="zh-CN" altLang="en-US" sz="1050" dirty="0" smtClean="0"/>
              <a:t>历次人口普查显示我国家庭规模缩小</a:t>
            </a:r>
            <a:endParaRPr lang="zh-CN" altLang="en-US" sz="1050" dirty="0"/>
          </a:p>
        </c:rich>
      </c:tx>
      <c:layout/>
    </c:title>
    <c:plotArea>
      <c:layout/>
      <c:barChart>
        <c:barDir val="bar"/>
        <c:grouping val="clustered"/>
        <c:ser>
          <c:idx val="0"/>
          <c:order val="0"/>
          <c:tx>
            <c:strRef>
              <c:f>[第六次人口普查.xls]Sheet2!$A$2</c:f>
              <c:strCache>
                <c:ptCount val="1"/>
                <c:pt idx="0">
                  <c:v> 家庭户规模    (人/户)</c:v>
                </c:pt>
              </c:strCache>
            </c:strRef>
          </c:tx>
          <c:cat>
            <c:numRef>
              <c:f>[第六次人口普查.xls]Sheet2!$B$1:$G$1</c:f>
              <c:numCache>
                <c:formatCode>General</c:formatCode>
                <c:ptCount val="6"/>
                <c:pt idx="0">
                  <c:v>1953</c:v>
                </c:pt>
                <c:pt idx="1">
                  <c:v>1964</c:v>
                </c:pt>
                <c:pt idx="2">
                  <c:v>1982</c:v>
                </c:pt>
                <c:pt idx="3">
                  <c:v>1990</c:v>
                </c:pt>
                <c:pt idx="4">
                  <c:v>2000</c:v>
                </c:pt>
                <c:pt idx="5">
                  <c:v>2010</c:v>
                </c:pt>
              </c:numCache>
            </c:numRef>
          </c:cat>
          <c:val>
            <c:numRef>
              <c:f>[第六次人口普查.xls]Sheet2!$B$2:$G$2</c:f>
              <c:numCache>
                <c:formatCode>General</c:formatCode>
                <c:ptCount val="6"/>
                <c:pt idx="0">
                  <c:v>4.33</c:v>
                </c:pt>
                <c:pt idx="1">
                  <c:v>4.4300000000000024</c:v>
                </c:pt>
                <c:pt idx="2">
                  <c:v>4.41</c:v>
                </c:pt>
                <c:pt idx="3">
                  <c:v>3.96</c:v>
                </c:pt>
                <c:pt idx="4">
                  <c:v>3.44</c:v>
                </c:pt>
                <c:pt idx="5" formatCode="0.00">
                  <c:v>3.1</c:v>
                </c:pt>
              </c:numCache>
            </c:numRef>
          </c:val>
        </c:ser>
        <c:dLbls>
          <c:showVal val="1"/>
        </c:dLbls>
        <c:axId val="71226880"/>
        <c:axId val="71228416"/>
      </c:barChart>
      <c:catAx>
        <c:axId val="71226880"/>
        <c:scaling>
          <c:orientation val="minMax"/>
        </c:scaling>
        <c:axPos val="l"/>
        <c:numFmt formatCode="General" sourceLinked="1"/>
        <c:tickLblPos val="nextTo"/>
        <c:crossAx val="71228416"/>
        <c:crosses val="autoZero"/>
        <c:auto val="1"/>
        <c:lblAlgn val="ctr"/>
        <c:lblOffset val="100"/>
      </c:catAx>
      <c:valAx>
        <c:axId val="71228416"/>
        <c:scaling>
          <c:orientation val="minMax"/>
        </c:scaling>
        <c:delete val="1"/>
        <c:axPos val="b"/>
        <c:numFmt formatCode="General" sourceLinked="1"/>
        <c:tickLblPos val="none"/>
        <c:crossAx val="71226880"/>
        <c:crosses val="autoZero"/>
        <c:crossBetween val="between"/>
      </c:valAx>
    </c:plotArea>
    <c:legend>
      <c:legendPos val="t"/>
      <c:layout/>
    </c:legend>
    <c:plotVisOnly val="1"/>
    <c:dispBlanksAs val="gap"/>
  </c:chart>
  <c:txPr>
    <a:bodyPr/>
    <a:lstStyle/>
    <a:p>
      <a:pPr>
        <a:defRPr sz="900"/>
      </a:pPr>
      <a:endParaRPr lang="zh-CN"/>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a:pPr>
            <a:r>
              <a:rPr lang="zh-CN"/>
              <a:t>美国</a:t>
            </a:r>
            <a:r>
              <a:rPr lang="en-US"/>
              <a:t>2009</a:t>
            </a:r>
            <a:r>
              <a:rPr lang="zh-CN"/>
              <a:t>年不同年龄段消耗医疗保荐费用占比</a:t>
            </a:r>
          </a:p>
        </c:rich>
      </c:tx>
      <c:layout/>
    </c:title>
    <c:plotArea>
      <c:layout/>
      <c:pieChart>
        <c:varyColors val="1"/>
        <c:ser>
          <c:idx val="0"/>
          <c:order val="0"/>
          <c:tx>
            <c:strRef>
              <c:f>老年人口医疗资源!$B$1</c:f>
              <c:strCache>
                <c:ptCount val="1"/>
                <c:pt idx="0">
                  <c:v>比重</c:v>
                </c:pt>
              </c:strCache>
            </c:strRef>
          </c:tx>
          <c:dLbls>
            <c:dLbl>
              <c:idx val="0"/>
              <c:layout>
                <c:manualLayout>
                  <c:x val="0.19834714185759858"/>
                  <c:y val="-0.10381679389312982"/>
                </c:manualLayout>
              </c:layout>
              <c:dLblPos val="bestFit"/>
              <c:showVal val="1"/>
              <c:showCatName val="1"/>
            </c:dLbl>
            <c:dLbl>
              <c:idx val="1"/>
              <c:layout>
                <c:manualLayout>
                  <c:x val="0.11460057085105693"/>
                  <c:y val="-7.3282442748091633E-2"/>
                </c:manualLayout>
              </c:layout>
              <c:dLblPos val="bestFit"/>
              <c:showVal val="1"/>
              <c:showCatName val="1"/>
            </c:dLbl>
            <c:dLbl>
              <c:idx val="2"/>
              <c:layout>
                <c:manualLayout>
                  <c:x val="7.7410568518785888E-2"/>
                  <c:y val="1.3889042495642243E-2"/>
                </c:manualLayout>
              </c:layout>
              <c:dLblPos val="bestFit"/>
              <c:showVal val="1"/>
              <c:showCatName val="1"/>
            </c:dLbl>
            <c:dLbl>
              <c:idx val="3"/>
              <c:layout>
                <c:manualLayout>
                  <c:x val="0.14093197820992659"/>
                  <c:y val="2.4625593556530625E-2"/>
                </c:manualLayout>
              </c:layout>
              <c:dLblPos val="bestFit"/>
              <c:showVal val="1"/>
              <c:showCatName val="1"/>
            </c:dLbl>
            <c:dLbl>
              <c:idx val="4"/>
              <c:layout>
                <c:manualLayout>
                  <c:x val="0.1498622849590743"/>
                  <c:y val="0"/>
                </c:manualLayout>
              </c:layout>
              <c:dLblPos val="bestFit"/>
              <c:showVal val="1"/>
              <c:showCatName val="1"/>
            </c:dLbl>
            <c:dLbl>
              <c:idx val="5"/>
              <c:layout>
                <c:manualLayout>
                  <c:x val="-0.14986228495907436"/>
                  <c:y val="6.7175572519083862E-2"/>
                </c:manualLayout>
              </c:layout>
              <c:dLblPos val="bestFit"/>
              <c:showVal val="1"/>
              <c:showCatName val="1"/>
            </c:dLbl>
            <c:dLbl>
              <c:idx val="6"/>
              <c:layout>
                <c:manualLayout>
                  <c:x val="-0.14986228495907436"/>
                  <c:y val="-2.4427480916030534E-2"/>
                </c:manualLayout>
              </c:layout>
              <c:dLblPos val="bestFit"/>
              <c:showVal val="1"/>
              <c:showCatName val="1"/>
            </c:dLbl>
            <c:txPr>
              <a:bodyPr/>
              <a:lstStyle/>
              <a:p>
                <a:pPr>
                  <a:defRPr sz="800"/>
                </a:pPr>
                <a:endParaRPr lang="zh-CN"/>
              </a:p>
            </c:txPr>
            <c:dLblPos val="outEnd"/>
            <c:showVal val="1"/>
            <c:showCatName val="1"/>
            <c:showLeaderLines val="1"/>
          </c:dLbls>
          <c:cat>
            <c:strRef>
              <c:f>老年人口医疗资源!$A$2:$A$8</c:f>
              <c:strCache>
                <c:ptCount val="7"/>
                <c:pt idx="0">
                  <c:v>0-18</c:v>
                </c:pt>
                <c:pt idx="1">
                  <c:v>19-34</c:v>
                </c:pt>
                <c:pt idx="2">
                  <c:v>35-44</c:v>
                </c:pt>
                <c:pt idx="3">
                  <c:v>45-54</c:v>
                </c:pt>
                <c:pt idx="4">
                  <c:v>55-64</c:v>
                </c:pt>
                <c:pt idx="5">
                  <c:v>65-74</c:v>
                </c:pt>
                <c:pt idx="6">
                  <c:v>75+</c:v>
                </c:pt>
              </c:strCache>
            </c:strRef>
          </c:cat>
          <c:val>
            <c:numRef>
              <c:f>老年人口医疗资源!$B$2:$B$8</c:f>
              <c:numCache>
                <c:formatCode>0%</c:formatCode>
                <c:ptCount val="7"/>
                <c:pt idx="0">
                  <c:v>6.0000000000000032E-2</c:v>
                </c:pt>
                <c:pt idx="1">
                  <c:v>7.0000000000000021E-2</c:v>
                </c:pt>
                <c:pt idx="2">
                  <c:v>0.1</c:v>
                </c:pt>
                <c:pt idx="3">
                  <c:v>0.13</c:v>
                </c:pt>
                <c:pt idx="4">
                  <c:v>0.23</c:v>
                </c:pt>
                <c:pt idx="5">
                  <c:v>0.18000000000000016</c:v>
                </c:pt>
                <c:pt idx="6">
                  <c:v>0.23</c:v>
                </c:pt>
              </c:numCache>
            </c:numRef>
          </c:val>
        </c:ser>
        <c:dLbls>
          <c:showVal val="1"/>
        </c:dLbls>
        <c:firstSliceAng val="0"/>
      </c:pieChart>
    </c:plotArea>
    <c:plotVisOnly val="1"/>
    <c:dispBlanksAs val="zero"/>
  </c:chart>
  <c:txPr>
    <a:bodyPr/>
    <a:lstStyle/>
    <a:p>
      <a:pPr>
        <a:defRPr sz="9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a:pPr>
            <a:r>
              <a:rPr lang="en-US"/>
              <a:t>2013</a:t>
            </a:r>
            <a:r>
              <a:rPr lang="zh-CN"/>
              <a:t>年末部分欧元区国家公共债务与</a:t>
            </a:r>
            <a:r>
              <a:rPr lang="en-US"/>
              <a:t>GDP</a:t>
            </a:r>
            <a:r>
              <a:rPr lang="zh-CN"/>
              <a:t>比例（</a:t>
            </a:r>
            <a:r>
              <a:rPr lang="en-US"/>
              <a:t>%</a:t>
            </a:r>
            <a:r>
              <a:rPr lang="zh-CN"/>
              <a:t>）</a:t>
            </a:r>
          </a:p>
        </c:rich>
      </c:tx>
      <c:layout/>
    </c:title>
    <c:plotArea>
      <c:layout/>
      <c:barChart>
        <c:barDir val="bar"/>
        <c:grouping val="clustered"/>
        <c:ser>
          <c:idx val="0"/>
          <c:order val="0"/>
          <c:dLbls>
            <c:dLblPos val="outEnd"/>
            <c:showVal val="1"/>
          </c:dLbls>
          <c:cat>
            <c:strRef>
              <c:f>Sheet2!$B$16:$B$23</c:f>
              <c:strCache>
                <c:ptCount val="8"/>
                <c:pt idx="0">
                  <c:v>欧元区</c:v>
                </c:pt>
                <c:pt idx="1">
                  <c:v>法国</c:v>
                </c:pt>
                <c:pt idx="2">
                  <c:v>西班牙</c:v>
                </c:pt>
                <c:pt idx="3">
                  <c:v>比利时</c:v>
                </c:pt>
                <c:pt idx="4">
                  <c:v>爱尔兰</c:v>
                </c:pt>
                <c:pt idx="5">
                  <c:v>葡萄牙</c:v>
                </c:pt>
                <c:pt idx="6">
                  <c:v>意大利</c:v>
                </c:pt>
                <c:pt idx="7">
                  <c:v>希腊</c:v>
                </c:pt>
              </c:strCache>
            </c:strRef>
          </c:cat>
          <c:val>
            <c:numRef>
              <c:f>Sheet2!$C$16:$C$23</c:f>
              <c:numCache>
                <c:formatCode>###,###,###,###,##0.00_ </c:formatCode>
                <c:ptCount val="8"/>
                <c:pt idx="0">
                  <c:v>92.583500000000001</c:v>
                </c:pt>
                <c:pt idx="1">
                  <c:v>93.5</c:v>
                </c:pt>
                <c:pt idx="2">
                  <c:v>93.9</c:v>
                </c:pt>
                <c:pt idx="3">
                  <c:v>101.5</c:v>
                </c:pt>
                <c:pt idx="4">
                  <c:v>123.7</c:v>
                </c:pt>
                <c:pt idx="5">
                  <c:v>129</c:v>
                </c:pt>
                <c:pt idx="6">
                  <c:v>132.6</c:v>
                </c:pt>
                <c:pt idx="7">
                  <c:v>175.1</c:v>
                </c:pt>
              </c:numCache>
            </c:numRef>
          </c:val>
        </c:ser>
        <c:dLbls/>
        <c:axId val="63710720"/>
        <c:axId val="63712256"/>
      </c:barChart>
      <c:catAx>
        <c:axId val="63710720"/>
        <c:scaling>
          <c:orientation val="minMax"/>
        </c:scaling>
        <c:axPos val="l"/>
        <c:numFmt formatCode="General" sourceLinked="1"/>
        <c:tickLblPos val="nextTo"/>
        <c:crossAx val="63712256"/>
        <c:crosses val="autoZero"/>
        <c:auto val="1"/>
        <c:lblAlgn val="ctr"/>
        <c:lblOffset val="100"/>
      </c:catAx>
      <c:valAx>
        <c:axId val="63712256"/>
        <c:scaling>
          <c:orientation val="minMax"/>
        </c:scaling>
        <c:delete val="1"/>
        <c:axPos val="b"/>
        <c:numFmt formatCode="###,###,###,###,##0.00_ " sourceLinked="1"/>
        <c:tickLblPos val="none"/>
        <c:crossAx val="63710720"/>
        <c:crosses val="autoZero"/>
        <c:crossBetween val="between"/>
      </c:valAx>
    </c:plotArea>
    <c:plotVisOnly val="1"/>
    <c:dispBlanksAs val="gap"/>
  </c:chart>
  <c:txPr>
    <a:bodyPr/>
    <a:lstStyle/>
    <a:p>
      <a:pPr>
        <a:defRPr sz="900"/>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title>
      <c:layout/>
      <c:txPr>
        <a:bodyPr/>
        <a:lstStyle/>
        <a:p>
          <a:pPr>
            <a:defRPr sz="1200" b="1"/>
          </a:pPr>
          <a:endParaRPr lang="zh-CN"/>
        </a:p>
      </c:txPr>
    </c:title>
    <c:plotArea>
      <c:layout>
        <c:manualLayout>
          <c:layoutTarget val="inner"/>
          <c:xMode val="edge"/>
          <c:yMode val="edge"/>
          <c:x val="0.10803867003766338"/>
          <c:y val="7.6264723107958649E-2"/>
          <c:w val="0.85963216023419564"/>
          <c:h val="0.77841296284245443"/>
        </c:manualLayout>
      </c:layout>
      <c:barChart>
        <c:barDir val="col"/>
        <c:grouping val="clustered"/>
        <c:ser>
          <c:idx val="0"/>
          <c:order val="0"/>
          <c:tx>
            <c:strRef>
              <c:f>Sheet1!$B$3</c:f>
              <c:strCache>
                <c:ptCount val="1"/>
                <c:pt idx="0">
                  <c:v>对外直接投资存量(亿美元)</c:v>
                </c:pt>
              </c:strCache>
            </c:strRef>
          </c:tx>
          <c:dLbls>
            <c:txPr>
              <a:bodyPr/>
              <a:lstStyle/>
              <a:p>
                <a:pPr>
                  <a:defRPr sz="800"/>
                </a:pPr>
                <a:endParaRPr lang="zh-CN"/>
              </a:p>
            </c:txPr>
            <c:dLblPos val="outEnd"/>
            <c:showVal val="1"/>
          </c:dLbls>
          <c:cat>
            <c:numRef>
              <c:f>Sheet1!$A$9:$A$18</c:f>
              <c:numCache>
                <c:formatCode>yyyy;@</c:formatCode>
                <c:ptCount val="10"/>
                <c:pt idx="0">
                  <c:v>38352</c:v>
                </c:pt>
                <c:pt idx="1">
                  <c:v>38717</c:v>
                </c:pt>
                <c:pt idx="2">
                  <c:v>39082</c:v>
                </c:pt>
                <c:pt idx="3">
                  <c:v>39447</c:v>
                </c:pt>
                <c:pt idx="4">
                  <c:v>39813</c:v>
                </c:pt>
                <c:pt idx="5">
                  <c:v>40178</c:v>
                </c:pt>
                <c:pt idx="6">
                  <c:v>40543</c:v>
                </c:pt>
                <c:pt idx="7">
                  <c:v>40908</c:v>
                </c:pt>
                <c:pt idx="8">
                  <c:v>41274</c:v>
                </c:pt>
                <c:pt idx="9">
                  <c:v>41639</c:v>
                </c:pt>
              </c:numCache>
            </c:numRef>
          </c:cat>
          <c:val>
            <c:numRef>
              <c:f>Sheet1!$B$9:$B$18</c:f>
              <c:numCache>
                <c:formatCode>0.00_ </c:formatCode>
                <c:ptCount val="10"/>
                <c:pt idx="0">
                  <c:v>527</c:v>
                </c:pt>
                <c:pt idx="1">
                  <c:v>645</c:v>
                </c:pt>
                <c:pt idx="2">
                  <c:v>906</c:v>
                </c:pt>
                <c:pt idx="3">
                  <c:v>1160</c:v>
                </c:pt>
                <c:pt idx="4">
                  <c:v>1857</c:v>
                </c:pt>
                <c:pt idx="5">
                  <c:v>2458</c:v>
                </c:pt>
                <c:pt idx="6">
                  <c:v>3172</c:v>
                </c:pt>
                <c:pt idx="7">
                  <c:v>4247.8</c:v>
                </c:pt>
                <c:pt idx="8">
                  <c:v>5027.5037999999995</c:v>
                </c:pt>
                <c:pt idx="9">
                  <c:v>6090.9529000000002</c:v>
                </c:pt>
              </c:numCache>
            </c:numRef>
          </c:val>
        </c:ser>
        <c:dLbls>
          <c:showVal val="1"/>
        </c:dLbls>
        <c:axId val="63725568"/>
        <c:axId val="63727104"/>
      </c:barChart>
      <c:dateAx>
        <c:axId val="63725568"/>
        <c:scaling>
          <c:orientation val="minMax"/>
        </c:scaling>
        <c:axPos val="b"/>
        <c:numFmt formatCode="yyyy;@" sourceLinked="1"/>
        <c:tickLblPos val="nextTo"/>
        <c:crossAx val="63727104"/>
        <c:crosses val="autoZero"/>
        <c:auto val="1"/>
        <c:lblOffset val="100"/>
        <c:baseTimeUnit val="years"/>
      </c:dateAx>
      <c:valAx>
        <c:axId val="63727104"/>
        <c:scaling>
          <c:orientation val="minMax"/>
        </c:scaling>
        <c:axPos val="l"/>
        <c:numFmt formatCode="0_ " sourceLinked="0"/>
        <c:tickLblPos val="nextTo"/>
        <c:crossAx val="63725568"/>
        <c:crosses val="autoZero"/>
        <c:crossBetween val="between"/>
      </c:valAx>
    </c:plotArea>
    <c:plotVisOnly val="1"/>
    <c:dispBlanksAs val="gap"/>
  </c:chart>
  <c:txPr>
    <a:bodyPr/>
    <a:lstStyle/>
    <a:p>
      <a:pPr>
        <a:defRPr sz="900"/>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sz="1200"/>
            </a:pPr>
            <a:r>
              <a:rPr lang="zh-CN" sz="1200"/>
              <a:t>近三年我国</a:t>
            </a:r>
            <a:r>
              <a:rPr lang="en-US" sz="1200"/>
              <a:t>ODI</a:t>
            </a:r>
            <a:r>
              <a:rPr lang="zh-CN" sz="1200"/>
              <a:t>增长迅速</a:t>
            </a:r>
          </a:p>
        </c:rich>
      </c:tx>
      <c:layout/>
    </c:title>
    <c:plotArea>
      <c:layout/>
      <c:barChart>
        <c:barDir val="col"/>
        <c:grouping val="clustered"/>
        <c:ser>
          <c:idx val="0"/>
          <c:order val="0"/>
          <c:tx>
            <c:strRef>
              <c:f>Sheet1!$B$1</c:f>
              <c:strCache>
                <c:ptCount val="1"/>
                <c:pt idx="0">
                  <c:v>对外直接投资净额(亿美元)</c:v>
                </c:pt>
              </c:strCache>
            </c:strRef>
          </c:tx>
          <c:dLbls>
            <c:txPr>
              <a:bodyPr/>
              <a:lstStyle/>
              <a:p>
                <a:pPr>
                  <a:defRPr>
                    <a:solidFill>
                      <a:schemeClr val="bg1"/>
                    </a:solidFill>
                  </a:defRPr>
                </a:pPr>
                <a:endParaRPr lang="zh-CN"/>
              </a:p>
            </c:txPr>
            <c:dLblPos val="ctr"/>
            <c:showVal val="1"/>
          </c:dLbls>
          <c:cat>
            <c:numRef>
              <c:f>Sheet1!$A$2:$A$4</c:f>
              <c:numCache>
                <c:formatCode>General</c:formatCode>
                <c:ptCount val="3"/>
                <c:pt idx="0">
                  <c:v>2011</c:v>
                </c:pt>
                <c:pt idx="1">
                  <c:v>2012</c:v>
                </c:pt>
                <c:pt idx="2">
                  <c:v>2013</c:v>
                </c:pt>
              </c:numCache>
            </c:numRef>
          </c:cat>
          <c:val>
            <c:numRef>
              <c:f>Sheet1!$B$2:$B$4</c:f>
              <c:numCache>
                <c:formatCode>_ * #,##0.0_ ;_ * \-#,##0.0_ ;_ * "-"??_ ;_ @_ </c:formatCode>
                <c:ptCount val="3"/>
                <c:pt idx="0">
                  <c:v>746.5</c:v>
                </c:pt>
                <c:pt idx="1">
                  <c:v>878</c:v>
                </c:pt>
                <c:pt idx="2">
                  <c:v>901.7</c:v>
                </c:pt>
              </c:numCache>
            </c:numRef>
          </c:val>
        </c:ser>
        <c:dLbls/>
        <c:axId val="63758336"/>
        <c:axId val="63759872"/>
      </c:barChart>
      <c:lineChart>
        <c:grouping val="standard"/>
        <c:ser>
          <c:idx val="1"/>
          <c:order val="1"/>
          <c:tx>
            <c:strRef>
              <c:f>Sheet1!$C$1</c:f>
              <c:strCache>
                <c:ptCount val="1"/>
                <c:pt idx="0">
                  <c:v>同比增速</c:v>
                </c:pt>
              </c:strCache>
            </c:strRef>
          </c:tx>
          <c:marker>
            <c:symbol val="none"/>
          </c:marker>
          <c:dLbls>
            <c:dLbl>
              <c:idx val="0"/>
              <c:spPr/>
              <c:txPr>
                <a:bodyPr/>
                <a:lstStyle/>
                <a:p>
                  <a:pPr>
                    <a:defRPr>
                      <a:solidFill>
                        <a:schemeClr val="bg1"/>
                      </a:solidFill>
                    </a:defRPr>
                  </a:pPr>
                  <a:endParaRPr lang="zh-CN"/>
                </a:p>
              </c:txPr>
            </c:dLbl>
            <c:dLblPos val="t"/>
            <c:showVal val="1"/>
          </c:dLbls>
          <c:cat>
            <c:numRef>
              <c:f>Sheet1!$A$2:$A$4</c:f>
              <c:numCache>
                <c:formatCode>General</c:formatCode>
                <c:ptCount val="3"/>
                <c:pt idx="0">
                  <c:v>2011</c:v>
                </c:pt>
                <c:pt idx="1">
                  <c:v>2012</c:v>
                </c:pt>
                <c:pt idx="2">
                  <c:v>2013</c:v>
                </c:pt>
              </c:numCache>
            </c:numRef>
          </c:cat>
          <c:val>
            <c:numRef>
              <c:f>Sheet1!$C$2:$C$4</c:f>
              <c:numCache>
                <c:formatCode>0.00%</c:formatCode>
                <c:ptCount val="3"/>
                <c:pt idx="0">
                  <c:v>8.5000000000000006E-2</c:v>
                </c:pt>
                <c:pt idx="1">
                  <c:v>0.17600000000000002</c:v>
                </c:pt>
                <c:pt idx="2">
                  <c:v>0.16800000000000001</c:v>
                </c:pt>
              </c:numCache>
            </c:numRef>
          </c:val>
        </c:ser>
        <c:dLbls/>
        <c:marker val="1"/>
        <c:axId val="64627456"/>
        <c:axId val="63761408"/>
      </c:lineChart>
      <c:catAx>
        <c:axId val="63758336"/>
        <c:scaling>
          <c:orientation val="minMax"/>
        </c:scaling>
        <c:axPos val="b"/>
        <c:numFmt formatCode="General" sourceLinked="1"/>
        <c:tickLblPos val="nextTo"/>
        <c:crossAx val="63759872"/>
        <c:crosses val="autoZero"/>
        <c:auto val="1"/>
        <c:lblAlgn val="ctr"/>
        <c:lblOffset val="100"/>
      </c:catAx>
      <c:valAx>
        <c:axId val="63759872"/>
        <c:scaling>
          <c:orientation val="minMax"/>
        </c:scaling>
        <c:axPos val="l"/>
        <c:numFmt formatCode="#,##0;[Red]\-#,##0" sourceLinked="0"/>
        <c:tickLblPos val="nextTo"/>
        <c:crossAx val="63758336"/>
        <c:crosses val="autoZero"/>
        <c:crossBetween val="between"/>
      </c:valAx>
      <c:valAx>
        <c:axId val="63761408"/>
        <c:scaling>
          <c:orientation val="minMax"/>
        </c:scaling>
        <c:axPos val="r"/>
        <c:numFmt formatCode="0%" sourceLinked="0"/>
        <c:tickLblPos val="nextTo"/>
        <c:crossAx val="64627456"/>
        <c:crosses val="max"/>
        <c:crossBetween val="between"/>
      </c:valAx>
      <c:catAx>
        <c:axId val="64627456"/>
        <c:scaling>
          <c:orientation val="minMax"/>
        </c:scaling>
        <c:delete val="1"/>
        <c:axPos val="b"/>
        <c:numFmt formatCode="General" sourceLinked="1"/>
        <c:tickLblPos val="none"/>
        <c:crossAx val="63761408"/>
        <c:crosses val="autoZero"/>
        <c:auto val="1"/>
        <c:lblAlgn val="ctr"/>
        <c:lblOffset val="100"/>
      </c:catAx>
    </c:plotArea>
    <c:legend>
      <c:legendPos val="t"/>
      <c:layout/>
    </c:legend>
    <c:plotVisOnly val="1"/>
    <c:dispBlanksAs val="gap"/>
  </c:chart>
  <c:txPr>
    <a:bodyPr/>
    <a:lstStyle/>
    <a:p>
      <a:pPr>
        <a:defRPr sz="900"/>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sz="1400"/>
            </a:pPr>
            <a:r>
              <a:rPr lang="zh-CN" sz="1400"/>
              <a:t>按照消费者国籍划分的奢侈品市场比重</a:t>
            </a:r>
          </a:p>
        </c:rich>
      </c:tx>
      <c:layout/>
    </c:title>
    <c:plotArea>
      <c:layout/>
      <c:pieChart>
        <c:varyColors val="1"/>
        <c:ser>
          <c:idx val="0"/>
          <c:order val="0"/>
          <c:dLbls>
            <c:dLbl>
              <c:idx val="0"/>
              <c:layout>
                <c:manualLayout>
                  <c:x val="9.7859031397710128E-2"/>
                  <c:y val="1.3843590709851465E-2"/>
                </c:manualLayout>
              </c:layout>
              <c:dLblPos val="bestFit"/>
              <c:showVal val="1"/>
              <c:showCatName val="1"/>
            </c:dLbl>
            <c:dLbl>
              <c:idx val="1"/>
              <c:layout>
                <c:manualLayout>
                  <c:x val="8.6268433932900193E-2"/>
                  <c:y val="-4.3670045022709665E-2"/>
                </c:manualLayout>
              </c:layout>
              <c:dLblPos val="bestFit"/>
              <c:showVal val="1"/>
              <c:showCatName val="1"/>
            </c:dLbl>
            <c:dLbl>
              <c:idx val="2"/>
              <c:layout>
                <c:manualLayout>
                  <c:x val="-8.445145128350505E-2"/>
                  <c:y val="3.1953826930323885E-2"/>
                </c:manualLayout>
              </c:layout>
              <c:dLblPos val="bestFit"/>
              <c:showVal val="1"/>
              <c:showCatName val="1"/>
            </c:dLbl>
            <c:dLbl>
              <c:idx val="3"/>
              <c:layout>
                <c:manualLayout>
                  <c:x val="-0.13755471602052682"/>
                  <c:y val="0.14941668815327594"/>
                </c:manualLayout>
              </c:layout>
              <c:dLblPos val="bestFit"/>
              <c:showVal val="1"/>
              <c:showCatName val="1"/>
            </c:dLbl>
            <c:dLbl>
              <c:idx val="4"/>
              <c:layout>
                <c:manualLayout>
                  <c:x val="-0.18430507905835797"/>
                  <c:y val="0.25779448223883855"/>
                </c:manualLayout>
              </c:layout>
              <c:dLblPos val="bestFit"/>
              <c:showVal val="1"/>
              <c:showCatName val="1"/>
            </c:dLbl>
            <c:dLbl>
              <c:idx val="5"/>
              <c:layout>
                <c:manualLayout>
                  <c:x val="-0.25435651182838032"/>
                  <c:y val="0.11585632400483944"/>
                </c:manualLayout>
              </c:layout>
              <c:dLblPos val="bestFit"/>
              <c:showVal val="1"/>
              <c:showCatName val="1"/>
            </c:dLbl>
            <c:dLblPos val="bestFit"/>
            <c:showVal val="1"/>
            <c:showCatName val="1"/>
            <c:showLeaderLines val="1"/>
          </c:dLbls>
          <c:cat>
            <c:strRef>
              <c:f>奢侈品!$A$2:$A$7</c:f>
              <c:strCache>
                <c:ptCount val="6"/>
                <c:pt idx="0">
                  <c:v>中国</c:v>
                </c:pt>
                <c:pt idx="1">
                  <c:v>美洲</c:v>
                </c:pt>
                <c:pt idx="2">
                  <c:v>欧洲</c:v>
                </c:pt>
                <c:pt idx="3">
                  <c:v>日本</c:v>
                </c:pt>
                <c:pt idx="4">
                  <c:v>亚洲其他国家</c:v>
                </c:pt>
                <c:pt idx="5">
                  <c:v>世界其他国家</c:v>
                </c:pt>
              </c:strCache>
            </c:strRef>
          </c:cat>
          <c:val>
            <c:numRef>
              <c:f>奢侈品!$B$2:$B$7</c:f>
              <c:numCache>
                <c:formatCode>0%</c:formatCode>
                <c:ptCount val="6"/>
                <c:pt idx="0">
                  <c:v>0.29000000000000031</c:v>
                </c:pt>
                <c:pt idx="1">
                  <c:v>0.22</c:v>
                </c:pt>
                <c:pt idx="2">
                  <c:v>0.21000000000000019</c:v>
                </c:pt>
                <c:pt idx="3">
                  <c:v>0.11</c:v>
                </c:pt>
                <c:pt idx="4">
                  <c:v>0.11</c:v>
                </c:pt>
                <c:pt idx="5">
                  <c:v>6.0000000000000032E-2</c:v>
                </c:pt>
              </c:numCache>
            </c:numRef>
          </c:val>
        </c:ser>
        <c:dLbls>
          <c:showVal val="1"/>
        </c:dLbls>
        <c:firstSliceAng val="0"/>
      </c:pieChart>
    </c:plotArea>
    <c:plotVisOnly val="1"/>
    <c:dispBlanksAs val="zero"/>
  </c:chart>
  <c:txPr>
    <a:bodyPr/>
    <a:lstStyle/>
    <a:p>
      <a:pPr>
        <a:defRPr sz="900"/>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sz="1400"/>
            </a:pPr>
            <a:r>
              <a:rPr lang="zh-CN" altLang="en-US" sz="1400"/>
              <a:t>全球主要市场汽车销量比重</a:t>
            </a:r>
          </a:p>
        </c:rich>
      </c:tx>
      <c:layout/>
    </c:title>
    <c:plotArea>
      <c:layout>
        <c:manualLayout>
          <c:layoutTarget val="inner"/>
          <c:xMode val="edge"/>
          <c:yMode val="edge"/>
          <c:x val="0.27641032370953672"/>
          <c:y val="0.2249865597957619"/>
          <c:w val="0.42091513560804938"/>
          <c:h val="0.72806901057775364"/>
        </c:manualLayout>
      </c:layout>
      <c:pieChart>
        <c:varyColors val="1"/>
        <c:ser>
          <c:idx val="0"/>
          <c:order val="0"/>
          <c:dLbls>
            <c:dLbl>
              <c:idx val="0"/>
              <c:layout>
                <c:manualLayout>
                  <c:x val="8.4245604494147988E-2"/>
                  <c:y val="0.12343776092381013"/>
                </c:manualLayout>
              </c:layout>
              <c:showVal val="1"/>
              <c:showCatName val="1"/>
            </c:dLbl>
            <c:dLbl>
              <c:idx val="1"/>
              <c:layout>
                <c:manualLayout>
                  <c:x val="9.6031750623383691E-2"/>
                  <c:y val="-0.14439736386109411"/>
                </c:manualLayout>
              </c:layout>
              <c:showVal val="1"/>
              <c:showCatName val="1"/>
            </c:dLbl>
            <c:dLbl>
              <c:idx val="3"/>
              <c:layout>
                <c:manualLayout>
                  <c:x val="-6.2054533778428324E-2"/>
                  <c:y val="-2.1897476990649693E-2"/>
                </c:manualLayout>
              </c:layout>
              <c:showVal val="1"/>
              <c:showCatName val="1"/>
            </c:dLbl>
            <c:dLbl>
              <c:idx val="4"/>
              <c:layout>
                <c:manualLayout>
                  <c:x val="-0.1018737959004206"/>
                  <c:y val="-7.2819392768598598E-2"/>
                </c:manualLayout>
              </c:layout>
              <c:showVal val="1"/>
              <c:showCatName val="1"/>
            </c:dLbl>
            <c:dLbl>
              <c:idx val="5"/>
              <c:layout>
                <c:manualLayout>
                  <c:x val="-7.9784896469131797E-2"/>
                  <c:y val="0.12014839394074094"/>
                </c:manualLayout>
              </c:layout>
              <c:showVal val="1"/>
              <c:showCatName val="1"/>
            </c:dLbl>
            <c:showVal val="1"/>
            <c:showCatName val="1"/>
            <c:showLeaderLines val="1"/>
          </c:dLbls>
          <c:cat>
            <c:strRef>
              <c:f>汽车!$A$23:$A$28</c:f>
              <c:strCache>
                <c:ptCount val="6"/>
                <c:pt idx="0">
                  <c:v>China</c:v>
                </c:pt>
                <c:pt idx="1">
                  <c:v>NAFTA</c:v>
                </c:pt>
                <c:pt idx="2">
                  <c:v>EU27</c:v>
                </c:pt>
                <c:pt idx="3">
                  <c:v>Japan</c:v>
                </c:pt>
                <c:pt idx="4">
                  <c:v>Russia</c:v>
                </c:pt>
                <c:pt idx="5">
                  <c:v>Others</c:v>
                </c:pt>
              </c:strCache>
            </c:strRef>
          </c:cat>
          <c:val>
            <c:numRef>
              <c:f>汽车!$B$23:$B$28</c:f>
              <c:numCache>
                <c:formatCode>0.00%</c:formatCode>
                <c:ptCount val="6"/>
                <c:pt idx="0">
                  <c:v>0.25744373979924523</c:v>
                </c:pt>
                <c:pt idx="1">
                  <c:v>0.21973925906543834</c:v>
                </c:pt>
                <c:pt idx="2">
                  <c:v>0.16505862843466518</c:v>
                </c:pt>
                <c:pt idx="3">
                  <c:v>6.2949685002318026E-2</c:v>
                </c:pt>
                <c:pt idx="4">
                  <c:v>3.4551488472764243E-2</c:v>
                </c:pt>
                <c:pt idx="5">
                  <c:v>0.26025719922556911</c:v>
                </c:pt>
              </c:numCache>
            </c:numRef>
          </c:val>
        </c:ser>
        <c:dLbls>
          <c:showVal val="1"/>
        </c:dLbls>
        <c:firstSliceAng val="0"/>
      </c:pieChart>
    </c:plotArea>
    <c:plotVisOnly val="1"/>
    <c:dispBlanksAs val="zero"/>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a:pPr>
            <a:r>
              <a:rPr lang="zh-CN"/>
              <a:t>中美欧银行间隔夜拆借利率</a:t>
            </a:r>
            <a:r>
              <a:rPr lang="en-US"/>
              <a:t>(%)</a:t>
            </a:r>
            <a:endParaRPr lang="zh-CN"/>
          </a:p>
        </c:rich>
      </c:tx>
      <c:layout/>
    </c:title>
    <c:plotArea>
      <c:layout>
        <c:manualLayout>
          <c:layoutTarget val="inner"/>
          <c:xMode val="edge"/>
          <c:yMode val="edge"/>
          <c:x val="0.13787741907942674"/>
          <c:y val="0.28921513843027674"/>
          <c:w val="0.81151405626532069"/>
          <c:h val="0.52923819386100257"/>
        </c:manualLayout>
      </c:layout>
      <c:lineChart>
        <c:grouping val="standard"/>
        <c:ser>
          <c:idx val="0"/>
          <c:order val="0"/>
          <c:tx>
            <c:strRef>
              <c:f>隔夜利率!$B$1</c:f>
              <c:strCache>
                <c:ptCount val="1"/>
                <c:pt idx="0">
                  <c:v>Shibor:隔夜</c:v>
                </c:pt>
              </c:strCache>
            </c:strRef>
          </c:tx>
          <c:marker>
            <c:symbol val="none"/>
          </c:marker>
          <c:cat>
            <c:numRef>
              <c:f>隔夜利率!$A$2:$A$1400</c:f>
              <c:numCache>
                <c:formatCode>yyyy\-mm\-dd;@</c:formatCode>
                <c:ptCount val="1399"/>
                <c:pt idx="0">
                  <c:v>39814</c:v>
                </c:pt>
                <c:pt idx="1">
                  <c:v>39815</c:v>
                </c:pt>
                <c:pt idx="2">
                  <c:v>39817</c:v>
                </c:pt>
                <c:pt idx="3">
                  <c:v>39818</c:v>
                </c:pt>
                <c:pt idx="4">
                  <c:v>39819</c:v>
                </c:pt>
                <c:pt idx="5">
                  <c:v>39820</c:v>
                </c:pt>
                <c:pt idx="6">
                  <c:v>39821</c:v>
                </c:pt>
                <c:pt idx="7">
                  <c:v>39822</c:v>
                </c:pt>
                <c:pt idx="8">
                  <c:v>39825</c:v>
                </c:pt>
                <c:pt idx="9">
                  <c:v>39826</c:v>
                </c:pt>
                <c:pt idx="10">
                  <c:v>39827</c:v>
                </c:pt>
                <c:pt idx="11">
                  <c:v>39828</c:v>
                </c:pt>
                <c:pt idx="12">
                  <c:v>39829</c:v>
                </c:pt>
                <c:pt idx="13">
                  <c:v>39832</c:v>
                </c:pt>
                <c:pt idx="14">
                  <c:v>39833</c:v>
                </c:pt>
                <c:pt idx="15">
                  <c:v>39834</c:v>
                </c:pt>
                <c:pt idx="16">
                  <c:v>39835</c:v>
                </c:pt>
                <c:pt idx="17">
                  <c:v>39836</c:v>
                </c:pt>
                <c:pt idx="18">
                  <c:v>39837</c:v>
                </c:pt>
                <c:pt idx="19">
                  <c:v>39839</c:v>
                </c:pt>
                <c:pt idx="20">
                  <c:v>39840</c:v>
                </c:pt>
                <c:pt idx="21">
                  <c:v>39841</c:v>
                </c:pt>
                <c:pt idx="22">
                  <c:v>39842</c:v>
                </c:pt>
                <c:pt idx="23">
                  <c:v>39843</c:v>
                </c:pt>
                <c:pt idx="24">
                  <c:v>39845</c:v>
                </c:pt>
                <c:pt idx="25">
                  <c:v>39846</c:v>
                </c:pt>
                <c:pt idx="26">
                  <c:v>39847</c:v>
                </c:pt>
                <c:pt idx="27">
                  <c:v>39848</c:v>
                </c:pt>
                <c:pt idx="28">
                  <c:v>39849</c:v>
                </c:pt>
                <c:pt idx="29">
                  <c:v>39850</c:v>
                </c:pt>
                <c:pt idx="30">
                  <c:v>39853</c:v>
                </c:pt>
                <c:pt idx="31">
                  <c:v>39854</c:v>
                </c:pt>
                <c:pt idx="32">
                  <c:v>39855</c:v>
                </c:pt>
                <c:pt idx="33">
                  <c:v>39856</c:v>
                </c:pt>
                <c:pt idx="34">
                  <c:v>39857</c:v>
                </c:pt>
                <c:pt idx="35">
                  <c:v>39860</c:v>
                </c:pt>
                <c:pt idx="36">
                  <c:v>39861</c:v>
                </c:pt>
                <c:pt idx="37">
                  <c:v>39862</c:v>
                </c:pt>
                <c:pt idx="38">
                  <c:v>39863</c:v>
                </c:pt>
                <c:pt idx="39">
                  <c:v>39864</c:v>
                </c:pt>
                <c:pt idx="40">
                  <c:v>39867</c:v>
                </c:pt>
                <c:pt idx="41">
                  <c:v>39868</c:v>
                </c:pt>
                <c:pt idx="42">
                  <c:v>39869</c:v>
                </c:pt>
                <c:pt idx="43">
                  <c:v>39870</c:v>
                </c:pt>
                <c:pt idx="44">
                  <c:v>39871</c:v>
                </c:pt>
                <c:pt idx="45">
                  <c:v>39874</c:v>
                </c:pt>
                <c:pt idx="46">
                  <c:v>39875</c:v>
                </c:pt>
                <c:pt idx="47">
                  <c:v>39876</c:v>
                </c:pt>
                <c:pt idx="48">
                  <c:v>39877</c:v>
                </c:pt>
                <c:pt idx="49">
                  <c:v>39878</c:v>
                </c:pt>
                <c:pt idx="50">
                  <c:v>39881</c:v>
                </c:pt>
                <c:pt idx="51">
                  <c:v>39882</c:v>
                </c:pt>
                <c:pt idx="52">
                  <c:v>39883</c:v>
                </c:pt>
                <c:pt idx="53">
                  <c:v>39884</c:v>
                </c:pt>
                <c:pt idx="54">
                  <c:v>39885</c:v>
                </c:pt>
                <c:pt idx="55">
                  <c:v>39888</c:v>
                </c:pt>
                <c:pt idx="56">
                  <c:v>39889</c:v>
                </c:pt>
                <c:pt idx="57">
                  <c:v>39890</c:v>
                </c:pt>
                <c:pt idx="58">
                  <c:v>39891</c:v>
                </c:pt>
                <c:pt idx="59">
                  <c:v>39892</c:v>
                </c:pt>
                <c:pt idx="60">
                  <c:v>39895</c:v>
                </c:pt>
                <c:pt idx="61">
                  <c:v>39896</c:v>
                </c:pt>
                <c:pt idx="62">
                  <c:v>39897</c:v>
                </c:pt>
                <c:pt idx="63">
                  <c:v>39898</c:v>
                </c:pt>
                <c:pt idx="64">
                  <c:v>39899</c:v>
                </c:pt>
                <c:pt idx="65">
                  <c:v>39902</c:v>
                </c:pt>
                <c:pt idx="66">
                  <c:v>39903</c:v>
                </c:pt>
                <c:pt idx="67">
                  <c:v>39904</c:v>
                </c:pt>
                <c:pt idx="68">
                  <c:v>39905</c:v>
                </c:pt>
                <c:pt idx="69">
                  <c:v>39906</c:v>
                </c:pt>
                <c:pt idx="70">
                  <c:v>39909</c:v>
                </c:pt>
                <c:pt idx="71">
                  <c:v>39910</c:v>
                </c:pt>
                <c:pt idx="72">
                  <c:v>39911</c:v>
                </c:pt>
                <c:pt idx="73">
                  <c:v>39912</c:v>
                </c:pt>
                <c:pt idx="74">
                  <c:v>39913</c:v>
                </c:pt>
                <c:pt idx="75">
                  <c:v>39916</c:v>
                </c:pt>
                <c:pt idx="76">
                  <c:v>39917</c:v>
                </c:pt>
                <c:pt idx="77">
                  <c:v>39918</c:v>
                </c:pt>
                <c:pt idx="78">
                  <c:v>39919</c:v>
                </c:pt>
                <c:pt idx="79">
                  <c:v>39920</c:v>
                </c:pt>
                <c:pt idx="80">
                  <c:v>39923</c:v>
                </c:pt>
                <c:pt idx="81">
                  <c:v>39924</c:v>
                </c:pt>
                <c:pt idx="82">
                  <c:v>39925</c:v>
                </c:pt>
                <c:pt idx="83">
                  <c:v>39926</c:v>
                </c:pt>
                <c:pt idx="84">
                  <c:v>39927</c:v>
                </c:pt>
                <c:pt idx="85">
                  <c:v>39930</c:v>
                </c:pt>
                <c:pt idx="86">
                  <c:v>39931</c:v>
                </c:pt>
                <c:pt idx="87">
                  <c:v>39932</c:v>
                </c:pt>
                <c:pt idx="88">
                  <c:v>39933</c:v>
                </c:pt>
                <c:pt idx="89">
                  <c:v>39934</c:v>
                </c:pt>
                <c:pt idx="90">
                  <c:v>39937</c:v>
                </c:pt>
                <c:pt idx="91">
                  <c:v>39938</c:v>
                </c:pt>
                <c:pt idx="92">
                  <c:v>39939</c:v>
                </c:pt>
                <c:pt idx="93">
                  <c:v>39940</c:v>
                </c:pt>
                <c:pt idx="94">
                  <c:v>39941</c:v>
                </c:pt>
                <c:pt idx="95">
                  <c:v>39944</c:v>
                </c:pt>
                <c:pt idx="96">
                  <c:v>39945</c:v>
                </c:pt>
                <c:pt idx="97">
                  <c:v>39946</c:v>
                </c:pt>
                <c:pt idx="98">
                  <c:v>39947</c:v>
                </c:pt>
                <c:pt idx="99">
                  <c:v>39948</c:v>
                </c:pt>
                <c:pt idx="100">
                  <c:v>39951</c:v>
                </c:pt>
                <c:pt idx="101">
                  <c:v>39952</c:v>
                </c:pt>
                <c:pt idx="102">
                  <c:v>39953</c:v>
                </c:pt>
                <c:pt idx="103">
                  <c:v>39954</c:v>
                </c:pt>
                <c:pt idx="104">
                  <c:v>39955</c:v>
                </c:pt>
                <c:pt idx="105">
                  <c:v>39958</c:v>
                </c:pt>
                <c:pt idx="106">
                  <c:v>39959</c:v>
                </c:pt>
                <c:pt idx="107">
                  <c:v>39960</c:v>
                </c:pt>
                <c:pt idx="108">
                  <c:v>39961</c:v>
                </c:pt>
                <c:pt idx="109">
                  <c:v>39962</c:v>
                </c:pt>
                <c:pt idx="110">
                  <c:v>39964</c:v>
                </c:pt>
                <c:pt idx="111">
                  <c:v>39965</c:v>
                </c:pt>
                <c:pt idx="112">
                  <c:v>39966</c:v>
                </c:pt>
                <c:pt idx="113">
                  <c:v>39967</c:v>
                </c:pt>
                <c:pt idx="114">
                  <c:v>39968</c:v>
                </c:pt>
                <c:pt idx="115">
                  <c:v>39969</c:v>
                </c:pt>
                <c:pt idx="116">
                  <c:v>39972</c:v>
                </c:pt>
                <c:pt idx="117">
                  <c:v>39973</c:v>
                </c:pt>
                <c:pt idx="118">
                  <c:v>39974</c:v>
                </c:pt>
                <c:pt idx="119">
                  <c:v>39975</c:v>
                </c:pt>
                <c:pt idx="120">
                  <c:v>39976</c:v>
                </c:pt>
                <c:pt idx="121">
                  <c:v>39979</c:v>
                </c:pt>
                <c:pt idx="122">
                  <c:v>39980</c:v>
                </c:pt>
                <c:pt idx="123">
                  <c:v>39981</c:v>
                </c:pt>
                <c:pt idx="124">
                  <c:v>39982</c:v>
                </c:pt>
                <c:pt idx="125">
                  <c:v>39983</c:v>
                </c:pt>
                <c:pt idx="126">
                  <c:v>39986</c:v>
                </c:pt>
                <c:pt idx="127">
                  <c:v>39987</c:v>
                </c:pt>
                <c:pt idx="128">
                  <c:v>39988</c:v>
                </c:pt>
                <c:pt idx="129">
                  <c:v>39989</c:v>
                </c:pt>
                <c:pt idx="130">
                  <c:v>39990</c:v>
                </c:pt>
                <c:pt idx="131">
                  <c:v>39993</c:v>
                </c:pt>
                <c:pt idx="132">
                  <c:v>39994</c:v>
                </c:pt>
                <c:pt idx="133">
                  <c:v>39995</c:v>
                </c:pt>
                <c:pt idx="134">
                  <c:v>39996</c:v>
                </c:pt>
                <c:pt idx="135">
                  <c:v>39997</c:v>
                </c:pt>
                <c:pt idx="136">
                  <c:v>40000</c:v>
                </c:pt>
                <c:pt idx="137">
                  <c:v>40001</c:v>
                </c:pt>
                <c:pt idx="138">
                  <c:v>40002</c:v>
                </c:pt>
                <c:pt idx="139">
                  <c:v>40003</c:v>
                </c:pt>
                <c:pt idx="140">
                  <c:v>40004</c:v>
                </c:pt>
                <c:pt idx="141">
                  <c:v>40007</c:v>
                </c:pt>
                <c:pt idx="142">
                  <c:v>40008</c:v>
                </c:pt>
                <c:pt idx="143">
                  <c:v>40009</c:v>
                </c:pt>
                <c:pt idx="144">
                  <c:v>40010</c:v>
                </c:pt>
                <c:pt idx="145">
                  <c:v>40011</c:v>
                </c:pt>
                <c:pt idx="146">
                  <c:v>40014</c:v>
                </c:pt>
                <c:pt idx="147">
                  <c:v>40015</c:v>
                </c:pt>
                <c:pt idx="148">
                  <c:v>40016</c:v>
                </c:pt>
                <c:pt idx="149">
                  <c:v>40017</c:v>
                </c:pt>
                <c:pt idx="150">
                  <c:v>40018</c:v>
                </c:pt>
                <c:pt idx="151">
                  <c:v>40021</c:v>
                </c:pt>
                <c:pt idx="152">
                  <c:v>40022</c:v>
                </c:pt>
                <c:pt idx="153">
                  <c:v>40023</c:v>
                </c:pt>
                <c:pt idx="154">
                  <c:v>40024</c:v>
                </c:pt>
                <c:pt idx="155">
                  <c:v>40025</c:v>
                </c:pt>
                <c:pt idx="156">
                  <c:v>40028</c:v>
                </c:pt>
                <c:pt idx="157">
                  <c:v>40029</c:v>
                </c:pt>
                <c:pt idx="158">
                  <c:v>40030</c:v>
                </c:pt>
                <c:pt idx="159">
                  <c:v>40031</c:v>
                </c:pt>
                <c:pt idx="160">
                  <c:v>40032</c:v>
                </c:pt>
                <c:pt idx="161">
                  <c:v>40035</c:v>
                </c:pt>
                <c:pt idx="162">
                  <c:v>40036</c:v>
                </c:pt>
                <c:pt idx="163">
                  <c:v>40037</c:v>
                </c:pt>
                <c:pt idx="164">
                  <c:v>40038</c:v>
                </c:pt>
                <c:pt idx="165">
                  <c:v>40039</c:v>
                </c:pt>
                <c:pt idx="166">
                  <c:v>40042</c:v>
                </c:pt>
                <c:pt idx="167">
                  <c:v>40043</c:v>
                </c:pt>
                <c:pt idx="168">
                  <c:v>40044</c:v>
                </c:pt>
                <c:pt idx="169">
                  <c:v>40045</c:v>
                </c:pt>
                <c:pt idx="170">
                  <c:v>40046</c:v>
                </c:pt>
                <c:pt idx="171">
                  <c:v>40049</c:v>
                </c:pt>
                <c:pt idx="172">
                  <c:v>40050</c:v>
                </c:pt>
                <c:pt idx="173">
                  <c:v>40051</c:v>
                </c:pt>
                <c:pt idx="174">
                  <c:v>40052</c:v>
                </c:pt>
                <c:pt idx="175">
                  <c:v>40053</c:v>
                </c:pt>
                <c:pt idx="176">
                  <c:v>40056</c:v>
                </c:pt>
                <c:pt idx="177">
                  <c:v>40057</c:v>
                </c:pt>
                <c:pt idx="178">
                  <c:v>40058</c:v>
                </c:pt>
                <c:pt idx="179">
                  <c:v>40059</c:v>
                </c:pt>
                <c:pt idx="180">
                  <c:v>40060</c:v>
                </c:pt>
                <c:pt idx="181">
                  <c:v>40063</c:v>
                </c:pt>
                <c:pt idx="182">
                  <c:v>40064</c:v>
                </c:pt>
                <c:pt idx="183">
                  <c:v>40065</c:v>
                </c:pt>
                <c:pt idx="184">
                  <c:v>40066</c:v>
                </c:pt>
                <c:pt idx="185">
                  <c:v>40067</c:v>
                </c:pt>
                <c:pt idx="186">
                  <c:v>40070</c:v>
                </c:pt>
                <c:pt idx="187">
                  <c:v>40071</c:v>
                </c:pt>
                <c:pt idx="188">
                  <c:v>40072</c:v>
                </c:pt>
                <c:pt idx="189">
                  <c:v>40073</c:v>
                </c:pt>
                <c:pt idx="190">
                  <c:v>40074</c:v>
                </c:pt>
                <c:pt idx="191">
                  <c:v>40077</c:v>
                </c:pt>
                <c:pt idx="192">
                  <c:v>40078</c:v>
                </c:pt>
                <c:pt idx="193">
                  <c:v>40079</c:v>
                </c:pt>
                <c:pt idx="194">
                  <c:v>40080</c:v>
                </c:pt>
                <c:pt idx="195">
                  <c:v>40081</c:v>
                </c:pt>
                <c:pt idx="196">
                  <c:v>40083</c:v>
                </c:pt>
                <c:pt idx="197">
                  <c:v>40084</c:v>
                </c:pt>
                <c:pt idx="198">
                  <c:v>40085</c:v>
                </c:pt>
                <c:pt idx="199">
                  <c:v>40086</c:v>
                </c:pt>
                <c:pt idx="200">
                  <c:v>40087</c:v>
                </c:pt>
                <c:pt idx="201">
                  <c:v>40088</c:v>
                </c:pt>
                <c:pt idx="202">
                  <c:v>40091</c:v>
                </c:pt>
                <c:pt idx="203">
                  <c:v>40092</c:v>
                </c:pt>
                <c:pt idx="204">
                  <c:v>40093</c:v>
                </c:pt>
                <c:pt idx="205">
                  <c:v>40094</c:v>
                </c:pt>
                <c:pt idx="206">
                  <c:v>40095</c:v>
                </c:pt>
                <c:pt idx="207">
                  <c:v>40096</c:v>
                </c:pt>
                <c:pt idx="208">
                  <c:v>40098</c:v>
                </c:pt>
                <c:pt idx="209">
                  <c:v>40099</c:v>
                </c:pt>
                <c:pt idx="210">
                  <c:v>40100</c:v>
                </c:pt>
                <c:pt idx="211">
                  <c:v>40101</c:v>
                </c:pt>
                <c:pt idx="212">
                  <c:v>40102</c:v>
                </c:pt>
                <c:pt idx="213">
                  <c:v>40105</c:v>
                </c:pt>
                <c:pt idx="214">
                  <c:v>40106</c:v>
                </c:pt>
                <c:pt idx="215">
                  <c:v>40107</c:v>
                </c:pt>
                <c:pt idx="216">
                  <c:v>40108</c:v>
                </c:pt>
                <c:pt idx="217">
                  <c:v>40109</c:v>
                </c:pt>
                <c:pt idx="218">
                  <c:v>40112</c:v>
                </c:pt>
                <c:pt idx="219">
                  <c:v>40113</c:v>
                </c:pt>
                <c:pt idx="220">
                  <c:v>40114</c:v>
                </c:pt>
                <c:pt idx="221">
                  <c:v>40115</c:v>
                </c:pt>
                <c:pt idx="222">
                  <c:v>40116</c:v>
                </c:pt>
                <c:pt idx="223">
                  <c:v>40119</c:v>
                </c:pt>
                <c:pt idx="224">
                  <c:v>40120</c:v>
                </c:pt>
                <c:pt idx="225">
                  <c:v>40121</c:v>
                </c:pt>
                <c:pt idx="226">
                  <c:v>40122</c:v>
                </c:pt>
                <c:pt idx="227">
                  <c:v>40123</c:v>
                </c:pt>
                <c:pt idx="228">
                  <c:v>40126</c:v>
                </c:pt>
                <c:pt idx="229">
                  <c:v>40127</c:v>
                </c:pt>
                <c:pt idx="230">
                  <c:v>40128</c:v>
                </c:pt>
                <c:pt idx="231">
                  <c:v>40129</c:v>
                </c:pt>
                <c:pt idx="232">
                  <c:v>40130</c:v>
                </c:pt>
                <c:pt idx="233">
                  <c:v>40133</c:v>
                </c:pt>
                <c:pt idx="234">
                  <c:v>40134</c:v>
                </c:pt>
                <c:pt idx="235">
                  <c:v>40135</c:v>
                </c:pt>
                <c:pt idx="236">
                  <c:v>40136</c:v>
                </c:pt>
                <c:pt idx="237">
                  <c:v>40137</c:v>
                </c:pt>
                <c:pt idx="238">
                  <c:v>40140</c:v>
                </c:pt>
                <c:pt idx="239">
                  <c:v>40141</c:v>
                </c:pt>
                <c:pt idx="240">
                  <c:v>40142</c:v>
                </c:pt>
                <c:pt idx="241">
                  <c:v>40143</c:v>
                </c:pt>
                <c:pt idx="242">
                  <c:v>40144</c:v>
                </c:pt>
                <c:pt idx="243">
                  <c:v>40147</c:v>
                </c:pt>
                <c:pt idx="244">
                  <c:v>40148</c:v>
                </c:pt>
                <c:pt idx="245">
                  <c:v>40149</c:v>
                </c:pt>
                <c:pt idx="246">
                  <c:v>40150</c:v>
                </c:pt>
                <c:pt idx="247">
                  <c:v>40151</c:v>
                </c:pt>
                <c:pt idx="248">
                  <c:v>40154</c:v>
                </c:pt>
                <c:pt idx="249">
                  <c:v>40155</c:v>
                </c:pt>
                <c:pt idx="250">
                  <c:v>40156</c:v>
                </c:pt>
                <c:pt idx="251">
                  <c:v>40157</c:v>
                </c:pt>
                <c:pt idx="252">
                  <c:v>40158</c:v>
                </c:pt>
                <c:pt idx="253">
                  <c:v>40161</c:v>
                </c:pt>
                <c:pt idx="254">
                  <c:v>40162</c:v>
                </c:pt>
                <c:pt idx="255">
                  <c:v>40163</c:v>
                </c:pt>
                <c:pt idx="256">
                  <c:v>40164</c:v>
                </c:pt>
                <c:pt idx="257">
                  <c:v>40165</c:v>
                </c:pt>
                <c:pt idx="258">
                  <c:v>40168</c:v>
                </c:pt>
                <c:pt idx="259">
                  <c:v>40169</c:v>
                </c:pt>
                <c:pt idx="260">
                  <c:v>40170</c:v>
                </c:pt>
                <c:pt idx="261">
                  <c:v>40171</c:v>
                </c:pt>
                <c:pt idx="262">
                  <c:v>40172</c:v>
                </c:pt>
                <c:pt idx="263">
                  <c:v>40175</c:v>
                </c:pt>
                <c:pt idx="264">
                  <c:v>40176</c:v>
                </c:pt>
                <c:pt idx="265">
                  <c:v>40177</c:v>
                </c:pt>
                <c:pt idx="266">
                  <c:v>40178</c:v>
                </c:pt>
                <c:pt idx="267">
                  <c:v>40179</c:v>
                </c:pt>
                <c:pt idx="268">
                  <c:v>40182</c:v>
                </c:pt>
                <c:pt idx="269">
                  <c:v>40183</c:v>
                </c:pt>
                <c:pt idx="270">
                  <c:v>40184</c:v>
                </c:pt>
                <c:pt idx="271">
                  <c:v>40185</c:v>
                </c:pt>
                <c:pt idx="272">
                  <c:v>40186</c:v>
                </c:pt>
                <c:pt idx="273">
                  <c:v>40189</c:v>
                </c:pt>
                <c:pt idx="274">
                  <c:v>40190</c:v>
                </c:pt>
                <c:pt idx="275">
                  <c:v>40191</c:v>
                </c:pt>
                <c:pt idx="276">
                  <c:v>40192</c:v>
                </c:pt>
                <c:pt idx="277">
                  <c:v>40193</c:v>
                </c:pt>
                <c:pt idx="278">
                  <c:v>40196</c:v>
                </c:pt>
                <c:pt idx="279">
                  <c:v>40197</c:v>
                </c:pt>
                <c:pt idx="280">
                  <c:v>40198</c:v>
                </c:pt>
                <c:pt idx="281">
                  <c:v>40199</c:v>
                </c:pt>
                <c:pt idx="282">
                  <c:v>40200</c:v>
                </c:pt>
                <c:pt idx="283">
                  <c:v>40203</c:v>
                </c:pt>
                <c:pt idx="284">
                  <c:v>40204</c:v>
                </c:pt>
                <c:pt idx="285">
                  <c:v>40205</c:v>
                </c:pt>
                <c:pt idx="286">
                  <c:v>40206</c:v>
                </c:pt>
                <c:pt idx="287">
                  <c:v>40207</c:v>
                </c:pt>
                <c:pt idx="288">
                  <c:v>40210</c:v>
                </c:pt>
                <c:pt idx="289">
                  <c:v>40211</c:v>
                </c:pt>
                <c:pt idx="290">
                  <c:v>40212</c:v>
                </c:pt>
                <c:pt idx="291">
                  <c:v>40213</c:v>
                </c:pt>
                <c:pt idx="292">
                  <c:v>40214</c:v>
                </c:pt>
                <c:pt idx="293">
                  <c:v>40217</c:v>
                </c:pt>
                <c:pt idx="294">
                  <c:v>40218</c:v>
                </c:pt>
                <c:pt idx="295">
                  <c:v>40219</c:v>
                </c:pt>
                <c:pt idx="296">
                  <c:v>40220</c:v>
                </c:pt>
                <c:pt idx="297">
                  <c:v>40221</c:v>
                </c:pt>
                <c:pt idx="298">
                  <c:v>40224</c:v>
                </c:pt>
                <c:pt idx="299">
                  <c:v>40225</c:v>
                </c:pt>
                <c:pt idx="300">
                  <c:v>40226</c:v>
                </c:pt>
                <c:pt idx="301">
                  <c:v>40227</c:v>
                </c:pt>
                <c:pt idx="302">
                  <c:v>40228</c:v>
                </c:pt>
                <c:pt idx="303">
                  <c:v>40229</c:v>
                </c:pt>
                <c:pt idx="304">
                  <c:v>40230</c:v>
                </c:pt>
                <c:pt idx="305">
                  <c:v>40231</c:v>
                </c:pt>
                <c:pt idx="306">
                  <c:v>40232</c:v>
                </c:pt>
                <c:pt idx="307">
                  <c:v>40233</c:v>
                </c:pt>
                <c:pt idx="308">
                  <c:v>40234</c:v>
                </c:pt>
                <c:pt idx="309">
                  <c:v>40235</c:v>
                </c:pt>
                <c:pt idx="310">
                  <c:v>40238</c:v>
                </c:pt>
                <c:pt idx="311">
                  <c:v>40239</c:v>
                </c:pt>
                <c:pt idx="312">
                  <c:v>40240</c:v>
                </c:pt>
                <c:pt idx="313">
                  <c:v>40241</c:v>
                </c:pt>
                <c:pt idx="314">
                  <c:v>40242</c:v>
                </c:pt>
                <c:pt idx="315">
                  <c:v>40245</c:v>
                </c:pt>
                <c:pt idx="316">
                  <c:v>40246</c:v>
                </c:pt>
                <c:pt idx="317">
                  <c:v>40247</c:v>
                </c:pt>
                <c:pt idx="318">
                  <c:v>40248</c:v>
                </c:pt>
                <c:pt idx="319">
                  <c:v>40249</c:v>
                </c:pt>
                <c:pt idx="320">
                  <c:v>40252</c:v>
                </c:pt>
                <c:pt idx="321">
                  <c:v>40253</c:v>
                </c:pt>
                <c:pt idx="322">
                  <c:v>40254</c:v>
                </c:pt>
                <c:pt idx="323">
                  <c:v>40255</c:v>
                </c:pt>
                <c:pt idx="324">
                  <c:v>40256</c:v>
                </c:pt>
                <c:pt idx="325">
                  <c:v>40259</c:v>
                </c:pt>
                <c:pt idx="326">
                  <c:v>40260</c:v>
                </c:pt>
                <c:pt idx="327">
                  <c:v>40261</c:v>
                </c:pt>
                <c:pt idx="328">
                  <c:v>40262</c:v>
                </c:pt>
                <c:pt idx="329">
                  <c:v>40263</c:v>
                </c:pt>
                <c:pt idx="330">
                  <c:v>40266</c:v>
                </c:pt>
                <c:pt idx="331">
                  <c:v>40267</c:v>
                </c:pt>
                <c:pt idx="332">
                  <c:v>40268</c:v>
                </c:pt>
                <c:pt idx="333">
                  <c:v>40269</c:v>
                </c:pt>
                <c:pt idx="334">
                  <c:v>40270</c:v>
                </c:pt>
                <c:pt idx="335">
                  <c:v>40273</c:v>
                </c:pt>
                <c:pt idx="336">
                  <c:v>40274</c:v>
                </c:pt>
                <c:pt idx="337">
                  <c:v>40275</c:v>
                </c:pt>
                <c:pt idx="338">
                  <c:v>40276</c:v>
                </c:pt>
                <c:pt idx="339">
                  <c:v>40277</c:v>
                </c:pt>
                <c:pt idx="340">
                  <c:v>40280</c:v>
                </c:pt>
                <c:pt idx="341">
                  <c:v>40281</c:v>
                </c:pt>
                <c:pt idx="342">
                  <c:v>40282</c:v>
                </c:pt>
                <c:pt idx="343">
                  <c:v>40283</c:v>
                </c:pt>
                <c:pt idx="344">
                  <c:v>40284</c:v>
                </c:pt>
                <c:pt idx="345">
                  <c:v>40287</c:v>
                </c:pt>
                <c:pt idx="346">
                  <c:v>40288</c:v>
                </c:pt>
                <c:pt idx="347">
                  <c:v>40289</c:v>
                </c:pt>
                <c:pt idx="348">
                  <c:v>40290</c:v>
                </c:pt>
                <c:pt idx="349">
                  <c:v>40291</c:v>
                </c:pt>
                <c:pt idx="350">
                  <c:v>40294</c:v>
                </c:pt>
                <c:pt idx="351">
                  <c:v>40295</c:v>
                </c:pt>
                <c:pt idx="352">
                  <c:v>40296</c:v>
                </c:pt>
                <c:pt idx="353">
                  <c:v>40297</c:v>
                </c:pt>
                <c:pt idx="354">
                  <c:v>40298</c:v>
                </c:pt>
                <c:pt idx="355">
                  <c:v>40301</c:v>
                </c:pt>
                <c:pt idx="356">
                  <c:v>40302</c:v>
                </c:pt>
                <c:pt idx="357">
                  <c:v>40303</c:v>
                </c:pt>
                <c:pt idx="358">
                  <c:v>40304</c:v>
                </c:pt>
                <c:pt idx="359">
                  <c:v>40305</c:v>
                </c:pt>
                <c:pt idx="360">
                  <c:v>40308</c:v>
                </c:pt>
                <c:pt idx="361">
                  <c:v>40309</c:v>
                </c:pt>
                <c:pt idx="362">
                  <c:v>40310</c:v>
                </c:pt>
                <c:pt idx="363">
                  <c:v>40311</c:v>
                </c:pt>
                <c:pt idx="364">
                  <c:v>40312</c:v>
                </c:pt>
                <c:pt idx="365">
                  <c:v>40315</c:v>
                </c:pt>
                <c:pt idx="366">
                  <c:v>40316</c:v>
                </c:pt>
                <c:pt idx="367">
                  <c:v>40317</c:v>
                </c:pt>
                <c:pt idx="368">
                  <c:v>40318</c:v>
                </c:pt>
                <c:pt idx="369">
                  <c:v>40319</c:v>
                </c:pt>
                <c:pt idx="370">
                  <c:v>40322</c:v>
                </c:pt>
                <c:pt idx="371">
                  <c:v>40323</c:v>
                </c:pt>
                <c:pt idx="372">
                  <c:v>40324</c:v>
                </c:pt>
                <c:pt idx="373">
                  <c:v>40325</c:v>
                </c:pt>
                <c:pt idx="374">
                  <c:v>40326</c:v>
                </c:pt>
                <c:pt idx="375">
                  <c:v>40327</c:v>
                </c:pt>
                <c:pt idx="376">
                  <c:v>40329</c:v>
                </c:pt>
                <c:pt idx="377">
                  <c:v>40330</c:v>
                </c:pt>
                <c:pt idx="378">
                  <c:v>40331</c:v>
                </c:pt>
                <c:pt idx="379">
                  <c:v>40332</c:v>
                </c:pt>
                <c:pt idx="380">
                  <c:v>40333</c:v>
                </c:pt>
                <c:pt idx="381">
                  <c:v>40336</c:v>
                </c:pt>
                <c:pt idx="382">
                  <c:v>40337</c:v>
                </c:pt>
                <c:pt idx="383">
                  <c:v>40338</c:v>
                </c:pt>
                <c:pt idx="384">
                  <c:v>40339</c:v>
                </c:pt>
                <c:pt idx="385">
                  <c:v>40340</c:v>
                </c:pt>
                <c:pt idx="386">
                  <c:v>40341</c:v>
                </c:pt>
                <c:pt idx="387">
                  <c:v>40342</c:v>
                </c:pt>
                <c:pt idx="388">
                  <c:v>40343</c:v>
                </c:pt>
                <c:pt idx="389">
                  <c:v>40344</c:v>
                </c:pt>
                <c:pt idx="390">
                  <c:v>40345</c:v>
                </c:pt>
                <c:pt idx="391">
                  <c:v>40346</c:v>
                </c:pt>
                <c:pt idx="392">
                  <c:v>40347</c:v>
                </c:pt>
                <c:pt idx="393">
                  <c:v>40350</c:v>
                </c:pt>
                <c:pt idx="394">
                  <c:v>40351</c:v>
                </c:pt>
                <c:pt idx="395">
                  <c:v>40352</c:v>
                </c:pt>
                <c:pt idx="396">
                  <c:v>40353</c:v>
                </c:pt>
                <c:pt idx="397">
                  <c:v>40354</c:v>
                </c:pt>
                <c:pt idx="398">
                  <c:v>40357</c:v>
                </c:pt>
                <c:pt idx="399">
                  <c:v>40358</c:v>
                </c:pt>
                <c:pt idx="400">
                  <c:v>40359</c:v>
                </c:pt>
                <c:pt idx="401">
                  <c:v>40360</c:v>
                </c:pt>
                <c:pt idx="402">
                  <c:v>40361</c:v>
                </c:pt>
                <c:pt idx="403">
                  <c:v>40364</c:v>
                </c:pt>
                <c:pt idx="404">
                  <c:v>40365</c:v>
                </c:pt>
                <c:pt idx="405">
                  <c:v>40366</c:v>
                </c:pt>
                <c:pt idx="406">
                  <c:v>40367</c:v>
                </c:pt>
                <c:pt idx="407">
                  <c:v>40368</c:v>
                </c:pt>
                <c:pt idx="408">
                  <c:v>40371</c:v>
                </c:pt>
                <c:pt idx="409">
                  <c:v>40372</c:v>
                </c:pt>
                <c:pt idx="410">
                  <c:v>40373</c:v>
                </c:pt>
                <c:pt idx="411">
                  <c:v>40374</c:v>
                </c:pt>
                <c:pt idx="412">
                  <c:v>40375</c:v>
                </c:pt>
                <c:pt idx="413">
                  <c:v>40378</c:v>
                </c:pt>
                <c:pt idx="414">
                  <c:v>40379</c:v>
                </c:pt>
                <c:pt idx="415">
                  <c:v>40380</c:v>
                </c:pt>
                <c:pt idx="416">
                  <c:v>40381</c:v>
                </c:pt>
                <c:pt idx="417">
                  <c:v>40382</c:v>
                </c:pt>
                <c:pt idx="418">
                  <c:v>40385</c:v>
                </c:pt>
                <c:pt idx="419">
                  <c:v>40386</c:v>
                </c:pt>
                <c:pt idx="420">
                  <c:v>40387</c:v>
                </c:pt>
                <c:pt idx="421">
                  <c:v>40388</c:v>
                </c:pt>
                <c:pt idx="422">
                  <c:v>40389</c:v>
                </c:pt>
                <c:pt idx="423">
                  <c:v>40392</c:v>
                </c:pt>
                <c:pt idx="424">
                  <c:v>40393</c:v>
                </c:pt>
                <c:pt idx="425">
                  <c:v>40394</c:v>
                </c:pt>
                <c:pt idx="426">
                  <c:v>40395</c:v>
                </c:pt>
                <c:pt idx="427">
                  <c:v>40396</c:v>
                </c:pt>
                <c:pt idx="428">
                  <c:v>40399</c:v>
                </c:pt>
                <c:pt idx="429">
                  <c:v>40400</c:v>
                </c:pt>
                <c:pt idx="430">
                  <c:v>40401</c:v>
                </c:pt>
                <c:pt idx="431">
                  <c:v>40402</c:v>
                </c:pt>
                <c:pt idx="432">
                  <c:v>40403</c:v>
                </c:pt>
                <c:pt idx="433">
                  <c:v>40406</c:v>
                </c:pt>
                <c:pt idx="434">
                  <c:v>40407</c:v>
                </c:pt>
                <c:pt idx="435">
                  <c:v>40408</c:v>
                </c:pt>
                <c:pt idx="436">
                  <c:v>40409</c:v>
                </c:pt>
                <c:pt idx="437">
                  <c:v>40410</c:v>
                </c:pt>
                <c:pt idx="438">
                  <c:v>40413</c:v>
                </c:pt>
                <c:pt idx="439">
                  <c:v>40414</c:v>
                </c:pt>
                <c:pt idx="440">
                  <c:v>40415</c:v>
                </c:pt>
                <c:pt idx="441">
                  <c:v>40416</c:v>
                </c:pt>
                <c:pt idx="442">
                  <c:v>40417</c:v>
                </c:pt>
                <c:pt idx="443">
                  <c:v>40420</c:v>
                </c:pt>
                <c:pt idx="444">
                  <c:v>40421</c:v>
                </c:pt>
                <c:pt idx="445">
                  <c:v>40422</c:v>
                </c:pt>
                <c:pt idx="446">
                  <c:v>40423</c:v>
                </c:pt>
                <c:pt idx="447">
                  <c:v>40424</c:v>
                </c:pt>
                <c:pt idx="448">
                  <c:v>40427</c:v>
                </c:pt>
                <c:pt idx="449">
                  <c:v>40428</c:v>
                </c:pt>
                <c:pt idx="450">
                  <c:v>40429</c:v>
                </c:pt>
                <c:pt idx="451">
                  <c:v>40430</c:v>
                </c:pt>
                <c:pt idx="452">
                  <c:v>40431</c:v>
                </c:pt>
                <c:pt idx="453">
                  <c:v>40434</c:v>
                </c:pt>
                <c:pt idx="454">
                  <c:v>40435</c:v>
                </c:pt>
                <c:pt idx="455">
                  <c:v>40436</c:v>
                </c:pt>
                <c:pt idx="456">
                  <c:v>40437</c:v>
                </c:pt>
                <c:pt idx="457">
                  <c:v>40438</c:v>
                </c:pt>
                <c:pt idx="458">
                  <c:v>40440</c:v>
                </c:pt>
                <c:pt idx="459">
                  <c:v>40441</c:v>
                </c:pt>
                <c:pt idx="460">
                  <c:v>40442</c:v>
                </c:pt>
                <c:pt idx="461">
                  <c:v>40443</c:v>
                </c:pt>
                <c:pt idx="462">
                  <c:v>40444</c:v>
                </c:pt>
                <c:pt idx="463">
                  <c:v>40445</c:v>
                </c:pt>
                <c:pt idx="464">
                  <c:v>40446</c:v>
                </c:pt>
                <c:pt idx="465">
                  <c:v>40447</c:v>
                </c:pt>
                <c:pt idx="466">
                  <c:v>40448</c:v>
                </c:pt>
                <c:pt idx="467">
                  <c:v>40449</c:v>
                </c:pt>
                <c:pt idx="468">
                  <c:v>40450</c:v>
                </c:pt>
                <c:pt idx="469">
                  <c:v>40451</c:v>
                </c:pt>
                <c:pt idx="470">
                  <c:v>40452</c:v>
                </c:pt>
                <c:pt idx="471">
                  <c:v>40455</c:v>
                </c:pt>
                <c:pt idx="472">
                  <c:v>40456</c:v>
                </c:pt>
                <c:pt idx="473">
                  <c:v>40457</c:v>
                </c:pt>
                <c:pt idx="474">
                  <c:v>40458</c:v>
                </c:pt>
                <c:pt idx="475">
                  <c:v>40459</c:v>
                </c:pt>
                <c:pt idx="476">
                  <c:v>40460</c:v>
                </c:pt>
                <c:pt idx="477">
                  <c:v>40462</c:v>
                </c:pt>
                <c:pt idx="478">
                  <c:v>40463</c:v>
                </c:pt>
                <c:pt idx="479">
                  <c:v>40464</c:v>
                </c:pt>
                <c:pt idx="480">
                  <c:v>40465</c:v>
                </c:pt>
                <c:pt idx="481">
                  <c:v>40466</c:v>
                </c:pt>
                <c:pt idx="482">
                  <c:v>40469</c:v>
                </c:pt>
                <c:pt idx="483">
                  <c:v>40470</c:v>
                </c:pt>
                <c:pt idx="484">
                  <c:v>40471</c:v>
                </c:pt>
                <c:pt idx="485">
                  <c:v>40472</c:v>
                </c:pt>
                <c:pt idx="486">
                  <c:v>40473</c:v>
                </c:pt>
                <c:pt idx="487">
                  <c:v>40476</c:v>
                </c:pt>
                <c:pt idx="488">
                  <c:v>40477</c:v>
                </c:pt>
                <c:pt idx="489">
                  <c:v>40478</c:v>
                </c:pt>
                <c:pt idx="490">
                  <c:v>40479</c:v>
                </c:pt>
                <c:pt idx="491">
                  <c:v>40480</c:v>
                </c:pt>
                <c:pt idx="492">
                  <c:v>40483</c:v>
                </c:pt>
                <c:pt idx="493">
                  <c:v>40484</c:v>
                </c:pt>
                <c:pt idx="494">
                  <c:v>40485</c:v>
                </c:pt>
                <c:pt idx="495">
                  <c:v>40486</c:v>
                </c:pt>
                <c:pt idx="496">
                  <c:v>40487</c:v>
                </c:pt>
                <c:pt idx="497">
                  <c:v>40490</c:v>
                </c:pt>
                <c:pt idx="498">
                  <c:v>40491</c:v>
                </c:pt>
                <c:pt idx="499">
                  <c:v>40492</c:v>
                </c:pt>
                <c:pt idx="500">
                  <c:v>40493</c:v>
                </c:pt>
                <c:pt idx="501">
                  <c:v>40494</c:v>
                </c:pt>
                <c:pt idx="502">
                  <c:v>40497</c:v>
                </c:pt>
                <c:pt idx="503">
                  <c:v>40498</c:v>
                </c:pt>
                <c:pt idx="504">
                  <c:v>40499</c:v>
                </c:pt>
                <c:pt idx="505">
                  <c:v>40500</c:v>
                </c:pt>
                <c:pt idx="506">
                  <c:v>40501</c:v>
                </c:pt>
                <c:pt idx="507">
                  <c:v>40504</c:v>
                </c:pt>
                <c:pt idx="508">
                  <c:v>40505</c:v>
                </c:pt>
                <c:pt idx="509">
                  <c:v>40506</c:v>
                </c:pt>
                <c:pt idx="510">
                  <c:v>40507</c:v>
                </c:pt>
                <c:pt idx="511">
                  <c:v>40508</c:v>
                </c:pt>
                <c:pt idx="512">
                  <c:v>40511</c:v>
                </c:pt>
                <c:pt idx="513">
                  <c:v>40512</c:v>
                </c:pt>
                <c:pt idx="514">
                  <c:v>40513</c:v>
                </c:pt>
                <c:pt idx="515">
                  <c:v>40514</c:v>
                </c:pt>
                <c:pt idx="516">
                  <c:v>40515</c:v>
                </c:pt>
                <c:pt idx="517">
                  <c:v>40518</c:v>
                </c:pt>
                <c:pt idx="518">
                  <c:v>40519</c:v>
                </c:pt>
                <c:pt idx="519">
                  <c:v>40520</c:v>
                </c:pt>
                <c:pt idx="520">
                  <c:v>40521</c:v>
                </c:pt>
                <c:pt idx="521">
                  <c:v>40522</c:v>
                </c:pt>
                <c:pt idx="522">
                  <c:v>40525</c:v>
                </c:pt>
                <c:pt idx="523">
                  <c:v>40526</c:v>
                </c:pt>
                <c:pt idx="524">
                  <c:v>40527</c:v>
                </c:pt>
                <c:pt idx="525">
                  <c:v>40528</c:v>
                </c:pt>
                <c:pt idx="526">
                  <c:v>40529</c:v>
                </c:pt>
                <c:pt idx="527">
                  <c:v>40532</c:v>
                </c:pt>
                <c:pt idx="528">
                  <c:v>40533</c:v>
                </c:pt>
                <c:pt idx="529">
                  <c:v>40534</c:v>
                </c:pt>
                <c:pt idx="530">
                  <c:v>40535</c:v>
                </c:pt>
                <c:pt idx="531">
                  <c:v>40536</c:v>
                </c:pt>
                <c:pt idx="532">
                  <c:v>40539</c:v>
                </c:pt>
                <c:pt idx="533">
                  <c:v>40540</c:v>
                </c:pt>
                <c:pt idx="534">
                  <c:v>40541</c:v>
                </c:pt>
                <c:pt idx="535">
                  <c:v>40542</c:v>
                </c:pt>
                <c:pt idx="536">
                  <c:v>40543</c:v>
                </c:pt>
                <c:pt idx="537">
                  <c:v>40546</c:v>
                </c:pt>
                <c:pt idx="538">
                  <c:v>40547</c:v>
                </c:pt>
                <c:pt idx="539">
                  <c:v>40548</c:v>
                </c:pt>
                <c:pt idx="540">
                  <c:v>40549</c:v>
                </c:pt>
                <c:pt idx="541">
                  <c:v>40550</c:v>
                </c:pt>
                <c:pt idx="542">
                  <c:v>40553</c:v>
                </c:pt>
                <c:pt idx="543">
                  <c:v>40554</c:v>
                </c:pt>
                <c:pt idx="544">
                  <c:v>40555</c:v>
                </c:pt>
                <c:pt idx="545">
                  <c:v>40556</c:v>
                </c:pt>
                <c:pt idx="546">
                  <c:v>40557</c:v>
                </c:pt>
                <c:pt idx="547">
                  <c:v>40560</c:v>
                </c:pt>
                <c:pt idx="548">
                  <c:v>40561</c:v>
                </c:pt>
                <c:pt idx="549">
                  <c:v>40562</c:v>
                </c:pt>
                <c:pt idx="550">
                  <c:v>40563</c:v>
                </c:pt>
                <c:pt idx="551">
                  <c:v>40564</c:v>
                </c:pt>
                <c:pt idx="552">
                  <c:v>40567</c:v>
                </c:pt>
                <c:pt idx="553">
                  <c:v>40568</c:v>
                </c:pt>
                <c:pt idx="554">
                  <c:v>40569</c:v>
                </c:pt>
                <c:pt idx="555">
                  <c:v>40570</c:v>
                </c:pt>
                <c:pt idx="556">
                  <c:v>40571</c:v>
                </c:pt>
                <c:pt idx="557">
                  <c:v>40573</c:v>
                </c:pt>
                <c:pt idx="558">
                  <c:v>40574</c:v>
                </c:pt>
                <c:pt idx="559">
                  <c:v>40575</c:v>
                </c:pt>
                <c:pt idx="560">
                  <c:v>40576</c:v>
                </c:pt>
                <c:pt idx="561">
                  <c:v>40577</c:v>
                </c:pt>
                <c:pt idx="562">
                  <c:v>40578</c:v>
                </c:pt>
                <c:pt idx="563">
                  <c:v>40581</c:v>
                </c:pt>
                <c:pt idx="564">
                  <c:v>40582</c:v>
                </c:pt>
                <c:pt idx="565">
                  <c:v>40583</c:v>
                </c:pt>
                <c:pt idx="566">
                  <c:v>40584</c:v>
                </c:pt>
                <c:pt idx="567">
                  <c:v>40585</c:v>
                </c:pt>
                <c:pt idx="568">
                  <c:v>40586</c:v>
                </c:pt>
                <c:pt idx="569">
                  <c:v>40588</c:v>
                </c:pt>
                <c:pt idx="570">
                  <c:v>40589</c:v>
                </c:pt>
                <c:pt idx="571">
                  <c:v>40590</c:v>
                </c:pt>
                <c:pt idx="572">
                  <c:v>40591</c:v>
                </c:pt>
                <c:pt idx="573">
                  <c:v>40592</c:v>
                </c:pt>
                <c:pt idx="574">
                  <c:v>40595</c:v>
                </c:pt>
                <c:pt idx="575">
                  <c:v>40596</c:v>
                </c:pt>
                <c:pt idx="576">
                  <c:v>40597</c:v>
                </c:pt>
                <c:pt idx="577">
                  <c:v>40598</c:v>
                </c:pt>
                <c:pt idx="578">
                  <c:v>40599</c:v>
                </c:pt>
                <c:pt idx="579">
                  <c:v>40602</c:v>
                </c:pt>
                <c:pt idx="580">
                  <c:v>40603</c:v>
                </c:pt>
                <c:pt idx="581">
                  <c:v>40604</c:v>
                </c:pt>
                <c:pt idx="582">
                  <c:v>40605</c:v>
                </c:pt>
                <c:pt idx="583">
                  <c:v>40606</c:v>
                </c:pt>
                <c:pt idx="584">
                  <c:v>40609</c:v>
                </c:pt>
                <c:pt idx="585">
                  <c:v>40610</c:v>
                </c:pt>
                <c:pt idx="586">
                  <c:v>40611</c:v>
                </c:pt>
                <c:pt idx="587">
                  <c:v>40612</c:v>
                </c:pt>
                <c:pt idx="588">
                  <c:v>40613</c:v>
                </c:pt>
                <c:pt idx="589">
                  <c:v>40616</c:v>
                </c:pt>
                <c:pt idx="590">
                  <c:v>40617</c:v>
                </c:pt>
                <c:pt idx="591">
                  <c:v>40618</c:v>
                </c:pt>
                <c:pt idx="592">
                  <c:v>40619</c:v>
                </c:pt>
                <c:pt idx="593">
                  <c:v>40620</c:v>
                </c:pt>
                <c:pt idx="594">
                  <c:v>40623</c:v>
                </c:pt>
                <c:pt idx="595">
                  <c:v>40624</c:v>
                </c:pt>
                <c:pt idx="596">
                  <c:v>40625</c:v>
                </c:pt>
                <c:pt idx="597">
                  <c:v>40626</c:v>
                </c:pt>
                <c:pt idx="598">
                  <c:v>40627</c:v>
                </c:pt>
                <c:pt idx="599">
                  <c:v>40630</c:v>
                </c:pt>
                <c:pt idx="600">
                  <c:v>40631</c:v>
                </c:pt>
                <c:pt idx="601">
                  <c:v>40632</c:v>
                </c:pt>
                <c:pt idx="602">
                  <c:v>40633</c:v>
                </c:pt>
                <c:pt idx="603">
                  <c:v>40634</c:v>
                </c:pt>
                <c:pt idx="604">
                  <c:v>40635</c:v>
                </c:pt>
                <c:pt idx="605">
                  <c:v>40637</c:v>
                </c:pt>
                <c:pt idx="606">
                  <c:v>40638</c:v>
                </c:pt>
                <c:pt idx="607">
                  <c:v>40639</c:v>
                </c:pt>
                <c:pt idx="608">
                  <c:v>40640</c:v>
                </c:pt>
                <c:pt idx="609">
                  <c:v>40641</c:v>
                </c:pt>
                <c:pt idx="610">
                  <c:v>40644</c:v>
                </c:pt>
                <c:pt idx="611">
                  <c:v>40645</c:v>
                </c:pt>
                <c:pt idx="612">
                  <c:v>40646</c:v>
                </c:pt>
                <c:pt idx="613">
                  <c:v>40647</c:v>
                </c:pt>
                <c:pt idx="614">
                  <c:v>40648</c:v>
                </c:pt>
                <c:pt idx="615">
                  <c:v>40651</c:v>
                </c:pt>
                <c:pt idx="616">
                  <c:v>40652</c:v>
                </c:pt>
                <c:pt idx="617">
                  <c:v>40653</c:v>
                </c:pt>
                <c:pt idx="618">
                  <c:v>40654</c:v>
                </c:pt>
                <c:pt idx="619">
                  <c:v>40655</c:v>
                </c:pt>
                <c:pt idx="620">
                  <c:v>40658</c:v>
                </c:pt>
                <c:pt idx="621">
                  <c:v>40659</c:v>
                </c:pt>
                <c:pt idx="622">
                  <c:v>40660</c:v>
                </c:pt>
                <c:pt idx="623">
                  <c:v>40661</c:v>
                </c:pt>
                <c:pt idx="624">
                  <c:v>40662</c:v>
                </c:pt>
                <c:pt idx="625">
                  <c:v>40665</c:v>
                </c:pt>
                <c:pt idx="626">
                  <c:v>40666</c:v>
                </c:pt>
                <c:pt idx="627">
                  <c:v>40667</c:v>
                </c:pt>
                <c:pt idx="628">
                  <c:v>40668</c:v>
                </c:pt>
                <c:pt idx="629">
                  <c:v>40669</c:v>
                </c:pt>
                <c:pt idx="630">
                  <c:v>40672</c:v>
                </c:pt>
                <c:pt idx="631">
                  <c:v>40673</c:v>
                </c:pt>
                <c:pt idx="632">
                  <c:v>40674</c:v>
                </c:pt>
                <c:pt idx="633">
                  <c:v>40675</c:v>
                </c:pt>
                <c:pt idx="634">
                  <c:v>40676</c:v>
                </c:pt>
                <c:pt idx="635">
                  <c:v>40679</c:v>
                </c:pt>
                <c:pt idx="636">
                  <c:v>40680</c:v>
                </c:pt>
                <c:pt idx="637">
                  <c:v>40681</c:v>
                </c:pt>
                <c:pt idx="638">
                  <c:v>40682</c:v>
                </c:pt>
                <c:pt idx="639">
                  <c:v>40683</c:v>
                </c:pt>
                <c:pt idx="640">
                  <c:v>40686</c:v>
                </c:pt>
                <c:pt idx="641">
                  <c:v>40687</c:v>
                </c:pt>
                <c:pt idx="642">
                  <c:v>40688</c:v>
                </c:pt>
                <c:pt idx="643">
                  <c:v>40689</c:v>
                </c:pt>
                <c:pt idx="644">
                  <c:v>40690</c:v>
                </c:pt>
                <c:pt idx="645">
                  <c:v>40693</c:v>
                </c:pt>
                <c:pt idx="646">
                  <c:v>40694</c:v>
                </c:pt>
                <c:pt idx="647">
                  <c:v>40695</c:v>
                </c:pt>
                <c:pt idx="648">
                  <c:v>40696</c:v>
                </c:pt>
                <c:pt idx="649">
                  <c:v>40697</c:v>
                </c:pt>
                <c:pt idx="650">
                  <c:v>40700</c:v>
                </c:pt>
                <c:pt idx="651">
                  <c:v>40701</c:v>
                </c:pt>
                <c:pt idx="652">
                  <c:v>40702</c:v>
                </c:pt>
                <c:pt idx="653">
                  <c:v>40703</c:v>
                </c:pt>
                <c:pt idx="654">
                  <c:v>40704</c:v>
                </c:pt>
                <c:pt idx="655">
                  <c:v>40707</c:v>
                </c:pt>
                <c:pt idx="656">
                  <c:v>40708</c:v>
                </c:pt>
                <c:pt idx="657">
                  <c:v>40709</c:v>
                </c:pt>
                <c:pt idx="658">
                  <c:v>40710</c:v>
                </c:pt>
                <c:pt idx="659">
                  <c:v>40711</c:v>
                </c:pt>
                <c:pt idx="660">
                  <c:v>40714</c:v>
                </c:pt>
                <c:pt idx="661">
                  <c:v>40715</c:v>
                </c:pt>
                <c:pt idx="662">
                  <c:v>40716</c:v>
                </c:pt>
                <c:pt idx="663">
                  <c:v>40717</c:v>
                </c:pt>
                <c:pt idx="664">
                  <c:v>40718</c:v>
                </c:pt>
                <c:pt idx="665">
                  <c:v>40721</c:v>
                </c:pt>
                <c:pt idx="666">
                  <c:v>40722</c:v>
                </c:pt>
                <c:pt idx="667">
                  <c:v>40723</c:v>
                </c:pt>
                <c:pt idx="668">
                  <c:v>40724</c:v>
                </c:pt>
                <c:pt idx="669">
                  <c:v>40725</c:v>
                </c:pt>
                <c:pt idx="670">
                  <c:v>40728</c:v>
                </c:pt>
                <c:pt idx="671">
                  <c:v>40729</c:v>
                </c:pt>
                <c:pt idx="672">
                  <c:v>40730</c:v>
                </c:pt>
                <c:pt idx="673">
                  <c:v>40731</c:v>
                </c:pt>
                <c:pt idx="674">
                  <c:v>40732</c:v>
                </c:pt>
                <c:pt idx="675">
                  <c:v>40735</c:v>
                </c:pt>
                <c:pt idx="676">
                  <c:v>40736</c:v>
                </c:pt>
                <c:pt idx="677">
                  <c:v>40737</c:v>
                </c:pt>
                <c:pt idx="678">
                  <c:v>40738</c:v>
                </c:pt>
                <c:pt idx="679">
                  <c:v>40739</c:v>
                </c:pt>
                <c:pt idx="680">
                  <c:v>40742</c:v>
                </c:pt>
                <c:pt idx="681">
                  <c:v>40743</c:v>
                </c:pt>
                <c:pt idx="682">
                  <c:v>40744</c:v>
                </c:pt>
                <c:pt idx="683">
                  <c:v>40745</c:v>
                </c:pt>
                <c:pt idx="684">
                  <c:v>40746</c:v>
                </c:pt>
                <c:pt idx="685">
                  <c:v>40749</c:v>
                </c:pt>
                <c:pt idx="686">
                  <c:v>40750</c:v>
                </c:pt>
                <c:pt idx="687">
                  <c:v>40751</c:v>
                </c:pt>
                <c:pt idx="688">
                  <c:v>40752</c:v>
                </c:pt>
                <c:pt idx="689">
                  <c:v>40753</c:v>
                </c:pt>
                <c:pt idx="690">
                  <c:v>40756</c:v>
                </c:pt>
                <c:pt idx="691">
                  <c:v>40757</c:v>
                </c:pt>
                <c:pt idx="692">
                  <c:v>40758</c:v>
                </c:pt>
                <c:pt idx="693">
                  <c:v>40759</c:v>
                </c:pt>
                <c:pt idx="694">
                  <c:v>40760</c:v>
                </c:pt>
                <c:pt idx="695">
                  <c:v>40763</c:v>
                </c:pt>
                <c:pt idx="696">
                  <c:v>40764</c:v>
                </c:pt>
                <c:pt idx="697">
                  <c:v>40765</c:v>
                </c:pt>
                <c:pt idx="698">
                  <c:v>40766</c:v>
                </c:pt>
                <c:pt idx="699">
                  <c:v>40767</c:v>
                </c:pt>
                <c:pt idx="700">
                  <c:v>40770</c:v>
                </c:pt>
                <c:pt idx="701">
                  <c:v>40771</c:v>
                </c:pt>
                <c:pt idx="702">
                  <c:v>40772</c:v>
                </c:pt>
                <c:pt idx="703">
                  <c:v>40773</c:v>
                </c:pt>
                <c:pt idx="704">
                  <c:v>40774</c:v>
                </c:pt>
                <c:pt idx="705">
                  <c:v>40777</c:v>
                </c:pt>
                <c:pt idx="706">
                  <c:v>40778</c:v>
                </c:pt>
                <c:pt idx="707">
                  <c:v>40779</c:v>
                </c:pt>
                <c:pt idx="708">
                  <c:v>40780</c:v>
                </c:pt>
                <c:pt idx="709">
                  <c:v>40781</c:v>
                </c:pt>
                <c:pt idx="710">
                  <c:v>40784</c:v>
                </c:pt>
                <c:pt idx="711">
                  <c:v>40785</c:v>
                </c:pt>
                <c:pt idx="712">
                  <c:v>40786</c:v>
                </c:pt>
                <c:pt idx="713">
                  <c:v>40787</c:v>
                </c:pt>
                <c:pt idx="714">
                  <c:v>40788</c:v>
                </c:pt>
                <c:pt idx="715">
                  <c:v>40791</c:v>
                </c:pt>
                <c:pt idx="716">
                  <c:v>40792</c:v>
                </c:pt>
                <c:pt idx="717">
                  <c:v>40793</c:v>
                </c:pt>
                <c:pt idx="718">
                  <c:v>40794</c:v>
                </c:pt>
                <c:pt idx="719">
                  <c:v>40795</c:v>
                </c:pt>
                <c:pt idx="720">
                  <c:v>40798</c:v>
                </c:pt>
                <c:pt idx="721">
                  <c:v>40799</c:v>
                </c:pt>
                <c:pt idx="722">
                  <c:v>40800</c:v>
                </c:pt>
                <c:pt idx="723">
                  <c:v>40801</c:v>
                </c:pt>
                <c:pt idx="724">
                  <c:v>40802</c:v>
                </c:pt>
                <c:pt idx="725">
                  <c:v>40805</c:v>
                </c:pt>
                <c:pt idx="726">
                  <c:v>40806</c:v>
                </c:pt>
                <c:pt idx="727">
                  <c:v>40807</c:v>
                </c:pt>
                <c:pt idx="728">
                  <c:v>40808</c:v>
                </c:pt>
                <c:pt idx="729">
                  <c:v>40809</c:v>
                </c:pt>
                <c:pt idx="730">
                  <c:v>40812</c:v>
                </c:pt>
                <c:pt idx="731">
                  <c:v>40813</c:v>
                </c:pt>
                <c:pt idx="732">
                  <c:v>40814</c:v>
                </c:pt>
                <c:pt idx="733">
                  <c:v>40815</c:v>
                </c:pt>
                <c:pt idx="734">
                  <c:v>40816</c:v>
                </c:pt>
                <c:pt idx="735">
                  <c:v>40819</c:v>
                </c:pt>
                <c:pt idx="736">
                  <c:v>40820</c:v>
                </c:pt>
                <c:pt idx="737">
                  <c:v>40821</c:v>
                </c:pt>
                <c:pt idx="738">
                  <c:v>40822</c:v>
                </c:pt>
                <c:pt idx="739">
                  <c:v>40823</c:v>
                </c:pt>
                <c:pt idx="740">
                  <c:v>40824</c:v>
                </c:pt>
                <c:pt idx="741">
                  <c:v>40825</c:v>
                </c:pt>
                <c:pt idx="742">
                  <c:v>40826</c:v>
                </c:pt>
                <c:pt idx="743">
                  <c:v>40827</c:v>
                </c:pt>
                <c:pt idx="744">
                  <c:v>40828</c:v>
                </c:pt>
                <c:pt idx="745">
                  <c:v>40829</c:v>
                </c:pt>
                <c:pt idx="746">
                  <c:v>40830</c:v>
                </c:pt>
                <c:pt idx="747">
                  <c:v>40833</c:v>
                </c:pt>
                <c:pt idx="748">
                  <c:v>40834</c:v>
                </c:pt>
                <c:pt idx="749">
                  <c:v>40835</c:v>
                </c:pt>
                <c:pt idx="750">
                  <c:v>40836</c:v>
                </c:pt>
                <c:pt idx="751">
                  <c:v>40837</c:v>
                </c:pt>
                <c:pt idx="752">
                  <c:v>40840</c:v>
                </c:pt>
                <c:pt idx="753">
                  <c:v>40841</c:v>
                </c:pt>
                <c:pt idx="754">
                  <c:v>40842</c:v>
                </c:pt>
                <c:pt idx="755">
                  <c:v>40843</c:v>
                </c:pt>
                <c:pt idx="756">
                  <c:v>40844</c:v>
                </c:pt>
                <c:pt idx="757">
                  <c:v>40847</c:v>
                </c:pt>
                <c:pt idx="758">
                  <c:v>40848</c:v>
                </c:pt>
                <c:pt idx="759">
                  <c:v>40849</c:v>
                </c:pt>
                <c:pt idx="760">
                  <c:v>40850</c:v>
                </c:pt>
                <c:pt idx="761">
                  <c:v>40851</c:v>
                </c:pt>
                <c:pt idx="762">
                  <c:v>40854</c:v>
                </c:pt>
                <c:pt idx="763">
                  <c:v>40855</c:v>
                </c:pt>
                <c:pt idx="764">
                  <c:v>40856</c:v>
                </c:pt>
                <c:pt idx="765">
                  <c:v>40857</c:v>
                </c:pt>
                <c:pt idx="766">
                  <c:v>40858</c:v>
                </c:pt>
                <c:pt idx="767">
                  <c:v>40861</c:v>
                </c:pt>
                <c:pt idx="768">
                  <c:v>40862</c:v>
                </c:pt>
                <c:pt idx="769">
                  <c:v>40863</c:v>
                </c:pt>
                <c:pt idx="770">
                  <c:v>40864</c:v>
                </c:pt>
                <c:pt idx="771">
                  <c:v>40865</c:v>
                </c:pt>
                <c:pt idx="772">
                  <c:v>40868</c:v>
                </c:pt>
                <c:pt idx="773">
                  <c:v>40869</c:v>
                </c:pt>
                <c:pt idx="774">
                  <c:v>40870</c:v>
                </c:pt>
                <c:pt idx="775">
                  <c:v>40871</c:v>
                </c:pt>
                <c:pt idx="776">
                  <c:v>40872</c:v>
                </c:pt>
                <c:pt idx="777">
                  <c:v>40875</c:v>
                </c:pt>
                <c:pt idx="778">
                  <c:v>40876</c:v>
                </c:pt>
                <c:pt idx="779">
                  <c:v>40877</c:v>
                </c:pt>
                <c:pt idx="780">
                  <c:v>40878</c:v>
                </c:pt>
                <c:pt idx="781">
                  <c:v>40879</c:v>
                </c:pt>
                <c:pt idx="782">
                  <c:v>40882</c:v>
                </c:pt>
                <c:pt idx="783">
                  <c:v>40883</c:v>
                </c:pt>
                <c:pt idx="784">
                  <c:v>40884</c:v>
                </c:pt>
                <c:pt idx="785">
                  <c:v>40885</c:v>
                </c:pt>
                <c:pt idx="786">
                  <c:v>40886</c:v>
                </c:pt>
                <c:pt idx="787">
                  <c:v>40889</c:v>
                </c:pt>
                <c:pt idx="788">
                  <c:v>40890</c:v>
                </c:pt>
                <c:pt idx="789">
                  <c:v>40891</c:v>
                </c:pt>
                <c:pt idx="790">
                  <c:v>40892</c:v>
                </c:pt>
                <c:pt idx="791">
                  <c:v>40893</c:v>
                </c:pt>
                <c:pt idx="792">
                  <c:v>40896</c:v>
                </c:pt>
                <c:pt idx="793">
                  <c:v>40897</c:v>
                </c:pt>
                <c:pt idx="794">
                  <c:v>40898</c:v>
                </c:pt>
                <c:pt idx="795">
                  <c:v>40899</c:v>
                </c:pt>
                <c:pt idx="796">
                  <c:v>40900</c:v>
                </c:pt>
                <c:pt idx="797">
                  <c:v>40903</c:v>
                </c:pt>
                <c:pt idx="798">
                  <c:v>40904</c:v>
                </c:pt>
                <c:pt idx="799">
                  <c:v>40905</c:v>
                </c:pt>
                <c:pt idx="800">
                  <c:v>40906</c:v>
                </c:pt>
                <c:pt idx="801">
                  <c:v>40907</c:v>
                </c:pt>
                <c:pt idx="802">
                  <c:v>40908</c:v>
                </c:pt>
                <c:pt idx="803">
                  <c:v>40911</c:v>
                </c:pt>
                <c:pt idx="804">
                  <c:v>40912</c:v>
                </c:pt>
                <c:pt idx="805">
                  <c:v>40913</c:v>
                </c:pt>
                <c:pt idx="806">
                  <c:v>40914</c:v>
                </c:pt>
                <c:pt idx="807">
                  <c:v>40917</c:v>
                </c:pt>
                <c:pt idx="808">
                  <c:v>40918</c:v>
                </c:pt>
                <c:pt idx="809">
                  <c:v>40919</c:v>
                </c:pt>
                <c:pt idx="810">
                  <c:v>40920</c:v>
                </c:pt>
                <c:pt idx="811">
                  <c:v>40921</c:v>
                </c:pt>
                <c:pt idx="812">
                  <c:v>40924</c:v>
                </c:pt>
                <c:pt idx="813">
                  <c:v>40925</c:v>
                </c:pt>
                <c:pt idx="814">
                  <c:v>40926</c:v>
                </c:pt>
                <c:pt idx="815">
                  <c:v>40927</c:v>
                </c:pt>
                <c:pt idx="816">
                  <c:v>40928</c:v>
                </c:pt>
                <c:pt idx="817">
                  <c:v>40929</c:v>
                </c:pt>
                <c:pt idx="818">
                  <c:v>40931</c:v>
                </c:pt>
                <c:pt idx="819">
                  <c:v>40932</c:v>
                </c:pt>
                <c:pt idx="820">
                  <c:v>40933</c:v>
                </c:pt>
                <c:pt idx="821">
                  <c:v>40934</c:v>
                </c:pt>
                <c:pt idx="822">
                  <c:v>40935</c:v>
                </c:pt>
                <c:pt idx="823">
                  <c:v>40937</c:v>
                </c:pt>
                <c:pt idx="824">
                  <c:v>40938</c:v>
                </c:pt>
                <c:pt idx="825">
                  <c:v>40939</c:v>
                </c:pt>
                <c:pt idx="826">
                  <c:v>40940</c:v>
                </c:pt>
                <c:pt idx="827">
                  <c:v>40941</c:v>
                </c:pt>
                <c:pt idx="828">
                  <c:v>40942</c:v>
                </c:pt>
                <c:pt idx="829">
                  <c:v>40945</c:v>
                </c:pt>
                <c:pt idx="830">
                  <c:v>40946</c:v>
                </c:pt>
                <c:pt idx="831">
                  <c:v>40947</c:v>
                </c:pt>
                <c:pt idx="832">
                  <c:v>40948</c:v>
                </c:pt>
                <c:pt idx="833">
                  <c:v>40949</c:v>
                </c:pt>
                <c:pt idx="834">
                  <c:v>40952</c:v>
                </c:pt>
                <c:pt idx="835">
                  <c:v>40953</c:v>
                </c:pt>
                <c:pt idx="836">
                  <c:v>40954</c:v>
                </c:pt>
                <c:pt idx="837">
                  <c:v>40955</c:v>
                </c:pt>
                <c:pt idx="838">
                  <c:v>40956</c:v>
                </c:pt>
                <c:pt idx="839">
                  <c:v>40959</c:v>
                </c:pt>
                <c:pt idx="840">
                  <c:v>40960</c:v>
                </c:pt>
                <c:pt idx="841">
                  <c:v>40961</c:v>
                </c:pt>
                <c:pt idx="842">
                  <c:v>40962</c:v>
                </c:pt>
                <c:pt idx="843">
                  <c:v>40963</c:v>
                </c:pt>
                <c:pt idx="844">
                  <c:v>40966</c:v>
                </c:pt>
                <c:pt idx="845">
                  <c:v>40967</c:v>
                </c:pt>
                <c:pt idx="846">
                  <c:v>40968</c:v>
                </c:pt>
                <c:pt idx="847">
                  <c:v>40969</c:v>
                </c:pt>
                <c:pt idx="848">
                  <c:v>40970</c:v>
                </c:pt>
                <c:pt idx="849">
                  <c:v>40973</c:v>
                </c:pt>
                <c:pt idx="850">
                  <c:v>40974</c:v>
                </c:pt>
                <c:pt idx="851">
                  <c:v>40975</c:v>
                </c:pt>
                <c:pt idx="852">
                  <c:v>40976</c:v>
                </c:pt>
                <c:pt idx="853">
                  <c:v>40977</c:v>
                </c:pt>
                <c:pt idx="854">
                  <c:v>40980</c:v>
                </c:pt>
                <c:pt idx="855">
                  <c:v>40981</c:v>
                </c:pt>
                <c:pt idx="856">
                  <c:v>40982</c:v>
                </c:pt>
                <c:pt idx="857">
                  <c:v>40983</c:v>
                </c:pt>
                <c:pt idx="858">
                  <c:v>40984</c:v>
                </c:pt>
                <c:pt idx="859">
                  <c:v>40987</c:v>
                </c:pt>
                <c:pt idx="860">
                  <c:v>40988</c:v>
                </c:pt>
                <c:pt idx="861">
                  <c:v>40989</c:v>
                </c:pt>
                <c:pt idx="862">
                  <c:v>40990</c:v>
                </c:pt>
                <c:pt idx="863">
                  <c:v>40991</c:v>
                </c:pt>
                <c:pt idx="864">
                  <c:v>40994</c:v>
                </c:pt>
                <c:pt idx="865">
                  <c:v>40995</c:v>
                </c:pt>
                <c:pt idx="866">
                  <c:v>40996</c:v>
                </c:pt>
                <c:pt idx="867">
                  <c:v>40997</c:v>
                </c:pt>
                <c:pt idx="868">
                  <c:v>40998</c:v>
                </c:pt>
                <c:pt idx="869">
                  <c:v>40999</c:v>
                </c:pt>
                <c:pt idx="870">
                  <c:v>41000</c:v>
                </c:pt>
                <c:pt idx="871">
                  <c:v>41001</c:v>
                </c:pt>
                <c:pt idx="872">
                  <c:v>41002</c:v>
                </c:pt>
                <c:pt idx="873">
                  <c:v>41003</c:v>
                </c:pt>
                <c:pt idx="874">
                  <c:v>41004</c:v>
                </c:pt>
                <c:pt idx="875">
                  <c:v>41005</c:v>
                </c:pt>
                <c:pt idx="876">
                  <c:v>41008</c:v>
                </c:pt>
                <c:pt idx="877">
                  <c:v>41009</c:v>
                </c:pt>
                <c:pt idx="878">
                  <c:v>41010</c:v>
                </c:pt>
                <c:pt idx="879">
                  <c:v>41011</c:v>
                </c:pt>
                <c:pt idx="880">
                  <c:v>41012</c:v>
                </c:pt>
                <c:pt idx="881">
                  <c:v>41015</c:v>
                </c:pt>
                <c:pt idx="882">
                  <c:v>41016</c:v>
                </c:pt>
                <c:pt idx="883">
                  <c:v>41017</c:v>
                </c:pt>
                <c:pt idx="884">
                  <c:v>41018</c:v>
                </c:pt>
                <c:pt idx="885">
                  <c:v>41019</c:v>
                </c:pt>
                <c:pt idx="886">
                  <c:v>41022</c:v>
                </c:pt>
                <c:pt idx="887">
                  <c:v>41023</c:v>
                </c:pt>
                <c:pt idx="888">
                  <c:v>41024</c:v>
                </c:pt>
                <c:pt idx="889">
                  <c:v>41025</c:v>
                </c:pt>
                <c:pt idx="890">
                  <c:v>41026</c:v>
                </c:pt>
                <c:pt idx="891">
                  <c:v>41027</c:v>
                </c:pt>
                <c:pt idx="892">
                  <c:v>41029</c:v>
                </c:pt>
                <c:pt idx="893">
                  <c:v>41030</c:v>
                </c:pt>
                <c:pt idx="894">
                  <c:v>41031</c:v>
                </c:pt>
                <c:pt idx="895">
                  <c:v>41032</c:v>
                </c:pt>
                <c:pt idx="896">
                  <c:v>41033</c:v>
                </c:pt>
                <c:pt idx="897">
                  <c:v>41036</c:v>
                </c:pt>
                <c:pt idx="898">
                  <c:v>41037</c:v>
                </c:pt>
                <c:pt idx="899">
                  <c:v>41038</c:v>
                </c:pt>
                <c:pt idx="900">
                  <c:v>41039</c:v>
                </c:pt>
                <c:pt idx="901">
                  <c:v>41040</c:v>
                </c:pt>
                <c:pt idx="902">
                  <c:v>41043</c:v>
                </c:pt>
                <c:pt idx="903">
                  <c:v>41044</c:v>
                </c:pt>
                <c:pt idx="904">
                  <c:v>41045</c:v>
                </c:pt>
                <c:pt idx="905">
                  <c:v>41046</c:v>
                </c:pt>
                <c:pt idx="906">
                  <c:v>41047</c:v>
                </c:pt>
                <c:pt idx="907">
                  <c:v>41050</c:v>
                </c:pt>
                <c:pt idx="908">
                  <c:v>41051</c:v>
                </c:pt>
                <c:pt idx="909">
                  <c:v>41052</c:v>
                </c:pt>
                <c:pt idx="910">
                  <c:v>41053</c:v>
                </c:pt>
                <c:pt idx="911">
                  <c:v>41054</c:v>
                </c:pt>
                <c:pt idx="912">
                  <c:v>41057</c:v>
                </c:pt>
                <c:pt idx="913">
                  <c:v>41058</c:v>
                </c:pt>
                <c:pt idx="914">
                  <c:v>41059</c:v>
                </c:pt>
                <c:pt idx="915">
                  <c:v>41060</c:v>
                </c:pt>
                <c:pt idx="916">
                  <c:v>41061</c:v>
                </c:pt>
                <c:pt idx="917">
                  <c:v>41064</c:v>
                </c:pt>
                <c:pt idx="918">
                  <c:v>41065</c:v>
                </c:pt>
                <c:pt idx="919">
                  <c:v>41066</c:v>
                </c:pt>
                <c:pt idx="920">
                  <c:v>41067</c:v>
                </c:pt>
                <c:pt idx="921">
                  <c:v>41068</c:v>
                </c:pt>
                <c:pt idx="922">
                  <c:v>41071</c:v>
                </c:pt>
                <c:pt idx="923">
                  <c:v>41072</c:v>
                </c:pt>
                <c:pt idx="924">
                  <c:v>41073</c:v>
                </c:pt>
                <c:pt idx="925">
                  <c:v>41074</c:v>
                </c:pt>
                <c:pt idx="926">
                  <c:v>41075</c:v>
                </c:pt>
                <c:pt idx="927">
                  <c:v>41078</c:v>
                </c:pt>
                <c:pt idx="928">
                  <c:v>41079</c:v>
                </c:pt>
                <c:pt idx="929">
                  <c:v>41080</c:v>
                </c:pt>
                <c:pt idx="930">
                  <c:v>41081</c:v>
                </c:pt>
                <c:pt idx="931">
                  <c:v>41082</c:v>
                </c:pt>
                <c:pt idx="932">
                  <c:v>41085</c:v>
                </c:pt>
                <c:pt idx="933">
                  <c:v>41086</c:v>
                </c:pt>
                <c:pt idx="934">
                  <c:v>41087</c:v>
                </c:pt>
                <c:pt idx="935">
                  <c:v>41088</c:v>
                </c:pt>
                <c:pt idx="936">
                  <c:v>41089</c:v>
                </c:pt>
                <c:pt idx="937">
                  <c:v>41092</c:v>
                </c:pt>
                <c:pt idx="938">
                  <c:v>41093</c:v>
                </c:pt>
                <c:pt idx="939">
                  <c:v>41094</c:v>
                </c:pt>
                <c:pt idx="940">
                  <c:v>41095</c:v>
                </c:pt>
                <c:pt idx="941">
                  <c:v>41096</c:v>
                </c:pt>
                <c:pt idx="942">
                  <c:v>41099</c:v>
                </c:pt>
                <c:pt idx="943">
                  <c:v>41100</c:v>
                </c:pt>
                <c:pt idx="944">
                  <c:v>41101</c:v>
                </c:pt>
                <c:pt idx="945">
                  <c:v>41102</c:v>
                </c:pt>
                <c:pt idx="946">
                  <c:v>41103</c:v>
                </c:pt>
                <c:pt idx="947">
                  <c:v>41106</c:v>
                </c:pt>
                <c:pt idx="948">
                  <c:v>41107</c:v>
                </c:pt>
                <c:pt idx="949">
                  <c:v>41108</c:v>
                </c:pt>
                <c:pt idx="950">
                  <c:v>41109</c:v>
                </c:pt>
                <c:pt idx="951">
                  <c:v>41110</c:v>
                </c:pt>
                <c:pt idx="952">
                  <c:v>41113</c:v>
                </c:pt>
                <c:pt idx="953">
                  <c:v>41114</c:v>
                </c:pt>
                <c:pt idx="954">
                  <c:v>41115</c:v>
                </c:pt>
                <c:pt idx="955">
                  <c:v>41116</c:v>
                </c:pt>
                <c:pt idx="956">
                  <c:v>41117</c:v>
                </c:pt>
                <c:pt idx="957">
                  <c:v>41120</c:v>
                </c:pt>
                <c:pt idx="958">
                  <c:v>41121</c:v>
                </c:pt>
                <c:pt idx="959">
                  <c:v>41122</c:v>
                </c:pt>
                <c:pt idx="960">
                  <c:v>41123</c:v>
                </c:pt>
                <c:pt idx="961">
                  <c:v>41124</c:v>
                </c:pt>
                <c:pt idx="962">
                  <c:v>41127</c:v>
                </c:pt>
                <c:pt idx="963">
                  <c:v>41128</c:v>
                </c:pt>
                <c:pt idx="964">
                  <c:v>41129</c:v>
                </c:pt>
                <c:pt idx="965">
                  <c:v>41130</c:v>
                </c:pt>
                <c:pt idx="966">
                  <c:v>41131</c:v>
                </c:pt>
                <c:pt idx="967">
                  <c:v>41134</c:v>
                </c:pt>
                <c:pt idx="968">
                  <c:v>41135</c:v>
                </c:pt>
                <c:pt idx="969">
                  <c:v>41136</c:v>
                </c:pt>
                <c:pt idx="970">
                  <c:v>41137</c:v>
                </c:pt>
                <c:pt idx="971">
                  <c:v>41138</c:v>
                </c:pt>
                <c:pt idx="972">
                  <c:v>41141</c:v>
                </c:pt>
                <c:pt idx="973">
                  <c:v>41142</c:v>
                </c:pt>
                <c:pt idx="974">
                  <c:v>41143</c:v>
                </c:pt>
                <c:pt idx="975">
                  <c:v>41144</c:v>
                </c:pt>
                <c:pt idx="976">
                  <c:v>41145</c:v>
                </c:pt>
                <c:pt idx="977">
                  <c:v>41148</c:v>
                </c:pt>
                <c:pt idx="978">
                  <c:v>41149</c:v>
                </c:pt>
                <c:pt idx="979">
                  <c:v>41150</c:v>
                </c:pt>
                <c:pt idx="980">
                  <c:v>41151</c:v>
                </c:pt>
                <c:pt idx="981">
                  <c:v>41152</c:v>
                </c:pt>
                <c:pt idx="982">
                  <c:v>41155</c:v>
                </c:pt>
                <c:pt idx="983">
                  <c:v>41156</c:v>
                </c:pt>
                <c:pt idx="984">
                  <c:v>41157</c:v>
                </c:pt>
                <c:pt idx="985">
                  <c:v>41158</c:v>
                </c:pt>
                <c:pt idx="986">
                  <c:v>41159</c:v>
                </c:pt>
                <c:pt idx="987">
                  <c:v>41162</c:v>
                </c:pt>
                <c:pt idx="988">
                  <c:v>41163</c:v>
                </c:pt>
                <c:pt idx="989">
                  <c:v>41164</c:v>
                </c:pt>
                <c:pt idx="990">
                  <c:v>41165</c:v>
                </c:pt>
                <c:pt idx="991">
                  <c:v>41166</c:v>
                </c:pt>
                <c:pt idx="992">
                  <c:v>41169</c:v>
                </c:pt>
                <c:pt idx="993">
                  <c:v>41170</c:v>
                </c:pt>
                <c:pt idx="994">
                  <c:v>41171</c:v>
                </c:pt>
                <c:pt idx="995">
                  <c:v>41172</c:v>
                </c:pt>
                <c:pt idx="996">
                  <c:v>41173</c:v>
                </c:pt>
                <c:pt idx="997">
                  <c:v>41176</c:v>
                </c:pt>
                <c:pt idx="998">
                  <c:v>41177</c:v>
                </c:pt>
                <c:pt idx="999">
                  <c:v>41178</c:v>
                </c:pt>
                <c:pt idx="1000">
                  <c:v>41179</c:v>
                </c:pt>
                <c:pt idx="1001">
                  <c:v>41180</c:v>
                </c:pt>
                <c:pt idx="1002">
                  <c:v>41181</c:v>
                </c:pt>
                <c:pt idx="1003">
                  <c:v>41183</c:v>
                </c:pt>
                <c:pt idx="1004">
                  <c:v>41184</c:v>
                </c:pt>
                <c:pt idx="1005">
                  <c:v>41185</c:v>
                </c:pt>
                <c:pt idx="1006">
                  <c:v>41186</c:v>
                </c:pt>
                <c:pt idx="1007">
                  <c:v>41187</c:v>
                </c:pt>
                <c:pt idx="1008">
                  <c:v>41190</c:v>
                </c:pt>
                <c:pt idx="1009">
                  <c:v>41191</c:v>
                </c:pt>
                <c:pt idx="1010">
                  <c:v>41192</c:v>
                </c:pt>
                <c:pt idx="1011">
                  <c:v>41193</c:v>
                </c:pt>
                <c:pt idx="1012">
                  <c:v>41194</c:v>
                </c:pt>
                <c:pt idx="1013">
                  <c:v>41197</c:v>
                </c:pt>
                <c:pt idx="1014">
                  <c:v>41198</c:v>
                </c:pt>
                <c:pt idx="1015">
                  <c:v>41199</c:v>
                </c:pt>
                <c:pt idx="1016">
                  <c:v>41200</c:v>
                </c:pt>
                <c:pt idx="1017">
                  <c:v>41201</c:v>
                </c:pt>
                <c:pt idx="1018">
                  <c:v>41204</c:v>
                </c:pt>
                <c:pt idx="1019">
                  <c:v>41205</c:v>
                </c:pt>
                <c:pt idx="1020">
                  <c:v>41206</c:v>
                </c:pt>
                <c:pt idx="1021">
                  <c:v>41207</c:v>
                </c:pt>
                <c:pt idx="1022">
                  <c:v>41208</c:v>
                </c:pt>
                <c:pt idx="1023">
                  <c:v>41211</c:v>
                </c:pt>
                <c:pt idx="1024">
                  <c:v>41212</c:v>
                </c:pt>
                <c:pt idx="1025">
                  <c:v>41213</c:v>
                </c:pt>
                <c:pt idx="1026">
                  <c:v>41214</c:v>
                </c:pt>
                <c:pt idx="1027">
                  <c:v>41215</c:v>
                </c:pt>
                <c:pt idx="1028">
                  <c:v>41218</c:v>
                </c:pt>
                <c:pt idx="1029">
                  <c:v>41219</c:v>
                </c:pt>
                <c:pt idx="1030">
                  <c:v>41220</c:v>
                </c:pt>
                <c:pt idx="1031">
                  <c:v>41221</c:v>
                </c:pt>
                <c:pt idx="1032">
                  <c:v>41222</c:v>
                </c:pt>
                <c:pt idx="1033">
                  <c:v>41225</c:v>
                </c:pt>
                <c:pt idx="1034">
                  <c:v>41226</c:v>
                </c:pt>
                <c:pt idx="1035">
                  <c:v>41227</c:v>
                </c:pt>
                <c:pt idx="1036">
                  <c:v>41228</c:v>
                </c:pt>
                <c:pt idx="1037">
                  <c:v>41229</c:v>
                </c:pt>
                <c:pt idx="1038">
                  <c:v>41232</c:v>
                </c:pt>
                <c:pt idx="1039">
                  <c:v>41233</c:v>
                </c:pt>
                <c:pt idx="1040">
                  <c:v>41234</c:v>
                </c:pt>
                <c:pt idx="1041">
                  <c:v>41235</c:v>
                </c:pt>
                <c:pt idx="1042">
                  <c:v>41236</c:v>
                </c:pt>
                <c:pt idx="1043">
                  <c:v>41239</c:v>
                </c:pt>
                <c:pt idx="1044">
                  <c:v>41240</c:v>
                </c:pt>
                <c:pt idx="1045">
                  <c:v>41241</c:v>
                </c:pt>
                <c:pt idx="1046">
                  <c:v>41242</c:v>
                </c:pt>
                <c:pt idx="1047">
                  <c:v>41243</c:v>
                </c:pt>
                <c:pt idx="1048">
                  <c:v>41246</c:v>
                </c:pt>
                <c:pt idx="1049">
                  <c:v>41247</c:v>
                </c:pt>
                <c:pt idx="1050">
                  <c:v>41248</c:v>
                </c:pt>
                <c:pt idx="1051">
                  <c:v>41249</c:v>
                </c:pt>
                <c:pt idx="1052">
                  <c:v>41250</c:v>
                </c:pt>
                <c:pt idx="1053">
                  <c:v>41253</c:v>
                </c:pt>
                <c:pt idx="1054">
                  <c:v>41254</c:v>
                </c:pt>
                <c:pt idx="1055">
                  <c:v>41255</c:v>
                </c:pt>
                <c:pt idx="1056">
                  <c:v>41256</c:v>
                </c:pt>
                <c:pt idx="1057">
                  <c:v>41257</c:v>
                </c:pt>
                <c:pt idx="1058">
                  <c:v>41260</c:v>
                </c:pt>
                <c:pt idx="1059">
                  <c:v>41261</c:v>
                </c:pt>
                <c:pt idx="1060">
                  <c:v>41262</c:v>
                </c:pt>
                <c:pt idx="1061">
                  <c:v>41263</c:v>
                </c:pt>
                <c:pt idx="1062">
                  <c:v>41264</c:v>
                </c:pt>
                <c:pt idx="1063">
                  <c:v>41267</c:v>
                </c:pt>
                <c:pt idx="1064">
                  <c:v>41268</c:v>
                </c:pt>
                <c:pt idx="1065">
                  <c:v>41269</c:v>
                </c:pt>
                <c:pt idx="1066">
                  <c:v>41270</c:v>
                </c:pt>
                <c:pt idx="1067">
                  <c:v>41271</c:v>
                </c:pt>
                <c:pt idx="1068">
                  <c:v>41274</c:v>
                </c:pt>
                <c:pt idx="1069">
                  <c:v>41276</c:v>
                </c:pt>
                <c:pt idx="1070">
                  <c:v>41277</c:v>
                </c:pt>
                <c:pt idx="1071">
                  <c:v>41278</c:v>
                </c:pt>
                <c:pt idx="1072">
                  <c:v>41279</c:v>
                </c:pt>
                <c:pt idx="1073">
                  <c:v>41280</c:v>
                </c:pt>
                <c:pt idx="1074">
                  <c:v>41281</c:v>
                </c:pt>
                <c:pt idx="1075">
                  <c:v>41282</c:v>
                </c:pt>
                <c:pt idx="1076">
                  <c:v>41283</c:v>
                </c:pt>
                <c:pt idx="1077">
                  <c:v>41284</c:v>
                </c:pt>
                <c:pt idx="1078">
                  <c:v>41285</c:v>
                </c:pt>
                <c:pt idx="1079">
                  <c:v>41288</c:v>
                </c:pt>
                <c:pt idx="1080">
                  <c:v>41289</c:v>
                </c:pt>
                <c:pt idx="1081">
                  <c:v>41290</c:v>
                </c:pt>
                <c:pt idx="1082">
                  <c:v>41291</c:v>
                </c:pt>
                <c:pt idx="1083">
                  <c:v>41292</c:v>
                </c:pt>
                <c:pt idx="1084">
                  <c:v>41295</c:v>
                </c:pt>
                <c:pt idx="1085">
                  <c:v>41296</c:v>
                </c:pt>
                <c:pt idx="1086">
                  <c:v>41297</c:v>
                </c:pt>
                <c:pt idx="1087">
                  <c:v>41298</c:v>
                </c:pt>
                <c:pt idx="1088">
                  <c:v>41299</c:v>
                </c:pt>
                <c:pt idx="1089">
                  <c:v>41302</c:v>
                </c:pt>
                <c:pt idx="1090">
                  <c:v>41303</c:v>
                </c:pt>
                <c:pt idx="1091">
                  <c:v>41304</c:v>
                </c:pt>
                <c:pt idx="1092">
                  <c:v>41305</c:v>
                </c:pt>
                <c:pt idx="1093">
                  <c:v>41306</c:v>
                </c:pt>
                <c:pt idx="1094">
                  <c:v>41309</c:v>
                </c:pt>
                <c:pt idx="1095">
                  <c:v>41310</c:v>
                </c:pt>
                <c:pt idx="1096">
                  <c:v>41311</c:v>
                </c:pt>
                <c:pt idx="1097">
                  <c:v>41312</c:v>
                </c:pt>
                <c:pt idx="1098">
                  <c:v>41313</c:v>
                </c:pt>
                <c:pt idx="1099">
                  <c:v>41316</c:v>
                </c:pt>
                <c:pt idx="1100">
                  <c:v>41317</c:v>
                </c:pt>
                <c:pt idx="1101">
                  <c:v>41318</c:v>
                </c:pt>
                <c:pt idx="1102">
                  <c:v>41319</c:v>
                </c:pt>
                <c:pt idx="1103">
                  <c:v>41320</c:v>
                </c:pt>
                <c:pt idx="1104">
                  <c:v>41321</c:v>
                </c:pt>
                <c:pt idx="1105">
                  <c:v>41322</c:v>
                </c:pt>
                <c:pt idx="1106">
                  <c:v>41323</c:v>
                </c:pt>
                <c:pt idx="1107">
                  <c:v>41324</c:v>
                </c:pt>
                <c:pt idx="1108">
                  <c:v>41325</c:v>
                </c:pt>
                <c:pt idx="1109">
                  <c:v>41326</c:v>
                </c:pt>
                <c:pt idx="1110">
                  <c:v>41327</c:v>
                </c:pt>
                <c:pt idx="1111">
                  <c:v>41330</c:v>
                </c:pt>
                <c:pt idx="1112">
                  <c:v>41331</c:v>
                </c:pt>
                <c:pt idx="1113">
                  <c:v>41332</c:v>
                </c:pt>
                <c:pt idx="1114">
                  <c:v>41333</c:v>
                </c:pt>
                <c:pt idx="1115">
                  <c:v>41334</c:v>
                </c:pt>
                <c:pt idx="1116">
                  <c:v>41337</c:v>
                </c:pt>
                <c:pt idx="1117">
                  <c:v>41338</c:v>
                </c:pt>
                <c:pt idx="1118">
                  <c:v>41339</c:v>
                </c:pt>
                <c:pt idx="1119">
                  <c:v>41340</c:v>
                </c:pt>
                <c:pt idx="1120">
                  <c:v>41341</c:v>
                </c:pt>
                <c:pt idx="1121">
                  <c:v>41344</c:v>
                </c:pt>
                <c:pt idx="1122">
                  <c:v>41345</c:v>
                </c:pt>
                <c:pt idx="1123">
                  <c:v>41346</c:v>
                </c:pt>
                <c:pt idx="1124">
                  <c:v>41347</c:v>
                </c:pt>
                <c:pt idx="1125">
                  <c:v>41348</c:v>
                </c:pt>
                <c:pt idx="1126">
                  <c:v>41351</c:v>
                </c:pt>
                <c:pt idx="1127">
                  <c:v>41352</c:v>
                </c:pt>
                <c:pt idx="1128">
                  <c:v>41353</c:v>
                </c:pt>
                <c:pt idx="1129">
                  <c:v>41354</c:v>
                </c:pt>
                <c:pt idx="1130">
                  <c:v>41355</c:v>
                </c:pt>
                <c:pt idx="1131">
                  <c:v>41358</c:v>
                </c:pt>
                <c:pt idx="1132">
                  <c:v>41359</c:v>
                </c:pt>
                <c:pt idx="1133">
                  <c:v>41360</c:v>
                </c:pt>
                <c:pt idx="1134">
                  <c:v>41361</c:v>
                </c:pt>
                <c:pt idx="1135">
                  <c:v>41362</c:v>
                </c:pt>
                <c:pt idx="1136">
                  <c:v>41365</c:v>
                </c:pt>
                <c:pt idx="1137">
                  <c:v>41366</c:v>
                </c:pt>
                <c:pt idx="1138">
                  <c:v>41367</c:v>
                </c:pt>
                <c:pt idx="1139">
                  <c:v>41368</c:v>
                </c:pt>
                <c:pt idx="1140">
                  <c:v>41369</c:v>
                </c:pt>
                <c:pt idx="1141">
                  <c:v>41371</c:v>
                </c:pt>
                <c:pt idx="1142">
                  <c:v>41372</c:v>
                </c:pt>
                <c:pt idx="1143">
                  <c:v>41373</c:v>
                </c:pt>
                <c:pt idx="1144">
                  <c:v>41374</c:v>
                </c:pt>
                <c:pt idx="1145">
                  <c:v>41375</c:v>
                </c:pt>
                <c:pt idx="1146">
                  <c:v>41376</c:v>
                </c:pt>
                <c:pt idx="1147">
                  <c:v>41379</c:v>
                </c:pt>
                <c:pt idx="1148">
                  <c:v>41380</c:v>
                </c:pt>
                <c:pt idx="1149">
                  <c:v>41381</c:v>
                </c:pt>
                <c:pt idx="1150">
                  <c:v>41382</c:v>
                </c:pt>
                <c:pt idx="1151">
                  <c:v>41383</c:v>
                </c:pt>
                <c:pt idx="1152">
                  <c:v>41386</c:v>
                </c:pt>
                <c:pt idx="1153">
                  <c:v>41387</c:v>
                </c:pt>
                <c:pt idx="1154">
                  <c:v>41388</c:v>
                </c:pt>
                <c:pt idx="1155">
                  <c:v>41389</c:v>
                </c:pt>
                <c:pt idx="1156">
                  <c:v>41390</c:v>
                </c:pt>
                <c:pt idx="1157">
                  <c:v>41391</c:v>
                </c:pt>
                <c:pt idx="1158">
                  <c:v>41392</c:v>
                </c:pt>
                <c:pt idx="1159">
                  <c:v>41393</c:v>
                </c:pt>
                <c:pt idx="1160">
                  <c:v>41394</c:v>
                </c:pt>
                <c:pt idx="1161">
                  <c:v>41395</c:v>
                </c:pt>
                <c:pt idx="1162">
                  <c:v>41396</c:v>
                </c:pt>
                <c:pt idx="1163">
                  <c:v>41397</c:v>
                </c:pt>
                <c:pt idx="1164">
                  <c:v>41400</c:v>
                </c:pt>
                <c:pt idx="1165">
                  <c:v>41401</c:v>
                </c:pt>
                <c:pt idx="1166">
                  <c:v>41402</c:v>
                </c:pt>
                <c:pt idx="1167">
                  <c:v>41403</c:v>
                </c:pt>
                <c:pt idx="1168">
                  <c:v>41404</c:v>
                </c:pt>
                <c:pt idx="1169">
                  <c:v>41407</c:v>
                </c:pt>
                <c:pt idx="1170">
                  <c:v>41408</c:v>
                </c:pt>
                <c:pt idx="1171">
                  <c:v>41409</c:v>
                </c:pt>
                <c:pt idx="1172">
                  <c:v>41410</c:v>
                </c:pt>
                <c:pt idx="1173">
                  <c:v>41411</c:v>
                </c:pt>
                <c:pt idx="1174">
                  <c:v>41414</c:v>
                </c:pt>
                <c:pt idx="1175">
                  <c:v>41415</c:v>
                </c:pt>
                <c:pt idx="1176">
                  <c:v>41416</c:v>
                </c:pt>
                <c:pt idx="1177">
                  <c:v>41417</c:v>
                </c:pt>
                <c:pt idx="1178">
                  <c:v>41418</c:v>
                </c:pt>
                <c:pt idx="1179">
                  <c:v>41421</c:v>
                </c:pt>
                <c:pt idx="1180">
                  <c:v>41422</c:v>
                </c:pt>
                <c:pt idx="1181">
                  <c:v>41423</c:v>
                </c:pt>
                <c:pt idx="1182">
                  <c:v>41424</c:v>
                </c:pt>
                <c:pt idx="1183">
                  <c:v>41425</c:v>
                </c:pt>
                <c:pt idx="1184">
                  <c:v>41428</c:v>
                </c:pt>
                <c:pt idx="1185">
                  <c:v>41429</c:v>
                </c:pt>
                <c:pt idx="1186">
                  <c:v>41430</c:v>
                </c:pt>
                <c:pt idx="1187">
                  <c:v>41431</c:v>
                </c:pt>
                <c:pt idx="1188">
                  <c:v>41432</c:v>
                </c:pt>
                <c:pt idx="1189">
                  <c:v>41433</c:v>
                </c:pt>
                <c:pt idx="1190">
                  <c:v>41434</c:v>
                </c:pt>
                <c:pt idx="1191">
                  <c:v>41435</c:v>
                </c:pt>
                <c:pt idx="1192">
                  <c:v>41436</c:v>
                </c:pt>
                <c:pt idx="1193">
                  <c:v>41437</c:v>
                </c:pt>
                <c:pt idx="1194">
                  <c:v>41438</c:v>
                </c:pt>
                <c:pt idx="1195">
                  <c:v>41439</c:v>
                </c:pt>
                <c:pt idx="1196">
                  <c:v>41442</c:v>
                </c:pt>
                <c:pt idx="1197">
                  <c:v>41443</c:v>
                </c:pt>
                <c:pt idx="1198">
                  <c:v>41444</c:v>
                </c:pt>
                <c:pt idx="1199">
                  <c:v>41445</c:v>
                </c:pt>
                <c:pt idx="1200">
                  <c:v>41446</c:v>
                </c:pt>
                <c:pt idx="1201">
                  <c:v>41449</c:v>
                </c:pt>
                <c:pt idx="1202">
                  <c:v>41450</c:v>
                </c:pt>
                <c:pt idx="1203">
                  <c:v>41451</c:v>
                </c:pt>
                <c:pt idx="1204">
                  <c:v>41452</c:v>
                </c:pt>
                <c:pt idx="1205">
                  <c:v>41453</c:v>
                </c:pt>
                <c:pt idx="1206">
                  <c:v>41456</c:v>
                </c:pt>
                <c:pt idx="1207">
                  <c:v>41457</c:v>
                </c:pt>
                <c:pt idx="1208">
                  <c:v>41458</c:v>
                </c:pt>
                <c:pt idx="1209">
                  <c:v>41459</c:v>
                </c:pt>
                <c:pt idx="1210">
                  <c:v>41460</c:v>
                </c:pt>
                <c:pt idx="1211">
                  <c:v>41463</c:v>
                </c:pt>
                <c:pt idx="1212">
                  <c:v>41464</c:v>
                </c:pt>
                <c:pt idx="1213">
                  <c:v>41465</c:v>
                </c:pt>
                <c:pt idx="1214">
                  <c:v>41466</c:v>
                </c:pt>
                <c:pt idx="1215">
                  <c:v>41467</c:v>
                </c:pt>
                <c:pt idx="1216">
                  <c:v>41470</c:v>
                </c:pt>
                <c:pt idx="1217">
                  <c:v>41471</c:v>
                </c:pt>
                <c:pt idx="1218">
                  <c:v>41472</c:v>
                </c:pt>
                <c:pt idx="1219">
                  <c:v>41473</c:v>
                </c:pt>
                <c:pt idx="1220">
                  <c:v>41474</c:v>
                </c:pt>
                <c:pt idx="1221">
                  <c:v>41477</c:v>
                </c:pt>
                <c:pt idx="1222">
                  <c:v>41478</c:v>
                </c:pt>
                <c:pt idx="1223">
                  <c:v>41479</c:v>
                </c:pt>
                <c:pt idx="1224">
                  <c:v>41480</c:v>
                </c:pt>
                <c:pt idx="1225">
                  <c:v>41481</c:v>
                </c:pt>
                <c:pt idx="1226">
                  <c:v>41484</c:v>
                </c:pt>
                <c:pt idx="1227">
                  <c:v>41485</c:v>
                </c:pt>
                <c:pt idx="1228">
                  <c:v>41486</c:v>
                </c:pt>
                <c:pt idx="1229">
                  <c:v>41487</c:v>
                </c:pt>
                <c:pt idx="1230">
                  <c:v>41488</c:v>
                </c:pt>
                <c:pt idx="1231">
                  <c:v>41491</c:v>
                </c:pt>
                <c:pt idx="1232">
                  <c:v>41492</c:v>
                </c:pt>
                <c:pt idx="1233">
                  <c:v>41493</c:v>
                </c:pt>
                <c:pt idx="1234">
                  <c:v>41494</c:v>
                </c:pt>
                <c:pt idx="1235">
                  <c:v>41495</c:v>
                </c:pt>
                <c:pt idx="1236">
                  <c:v>41498</c:v>
                </c:pt>
                <c:pt idx="1237">
                  <c:v>41499</c:v>
                </c:pt>
                <c:pt idx="1238">
                  <c:v>41500</c:v>
                </c:pt>
                <c:pt idx="1239">
                  <c:v>41501</c:v>
                </c:pt>
                <c:pt idx="1240">
                  <c:v>41502</c:v>
                </c:pt>
                <c:pt idx="1241">
                  <c:v>41505</c:v>
                </c:pt>
                <c:pt idx="1242">
                  <c:v>41506</c:v>
                </c:pt>
                <c:pt idx="1243">
                  <c:v>41507</c:v>
                </c:pt>
                <c:pt idx="1244">
                  <c:v>41508</c:v>
                </c:pt>
                <c:pt idx="1245">
                  <c:v>41509</c:v>
                </c:pt>
                <c:pt idx="1246">
                  <c:v>41512</c:v>
                </c:pt>
                <c:pt idx="1247">
                  <c:v>41513</c:v>
                </c:pt>
                <c:pt idx="1248">
                  <c:v>41514</c:v>
                </c:pt>
                <c:pt idx="1249">
                  <c:v>41515</c:v>
                </c:pt>
                <c:pt idx="1250">
                  <c:v>41516</c:v>
                </c:pt>
                <c:pt idx="1251">
                  <c:v>41519</c:v>
                </c:pt>
                <c:pt idx="1252">
                  <c:v>41520</c:v>
                </c:pt>
                <c:pt idx="1253">
                  <c:v>41521</c:v>
                </c:pt>
                <c:pt idx="1254">
                  <c:v>41522</c:v>
                </c:pt>
                <c:pt idx="1255">
                  <c:v>41523</c:v>
                </c:pt>
                <c:pt idx="1256">
                  <c:v>41526</c:v>
                </c:pt>
                <c:pt idx="1257">
                  <c:v>41527</c:v>
                </c:pt>
                <c:pt idx="1258">
                  <c:v>41528</c:v>
                </c:pt>
                <c:pt idx="1259">
                  <c:v>41529</c:v>
                </c:pt>
                <c:pt idx="1260">
                  <c:v>41530</c:v>
                </c:pt>
                <c:pt idx="1261">
                  <c:v>41533</c:v>
                </c:pt>
                <c:pt idx="1262">
                  <c:v>41534</c:v>
                </c:pt>
                <c:pt idx="1263">
                  <c:v>41535</c:v>
                </c:pt>
                <c:pt idx="1264">
                  <c:v>41536</c:v>
                </c:pt>
                <c:pt idx="1265">
                  <c:v>41537</c:v>
                </c:pt>
                <c:pt idx="1266">
                  <c:v>41539</c:v>
                </c:pt>
                <c:pt idx="1267">
                  <c:v>41540</c:v>
                </c:pt>
                <c:pt idx="1268">
                  <c:v>41541</c:v>
                </c:pt>
                <c:pt idx="1269">
                  <c:v>41542</c:v>
                </c:pt>
                <c:pt idx="1270">
                  <c:v>41543</c:v>
                </c:pt>
                <c:pt idx="1271">
                  <c:v>41544</c:v>
                </c:pt>
                <c:pt idx="1272">
                  <c:v>41546</c:v>
                </c:pt>
                <c:pt idx="1273">
                  <c:v>41547</c:v>
                </c:pt>
                <c:pt idx="1274">
                  <c:v>41548</c:v>
                </c:pt>
                <c:pt idx="1275">
                  <c:v>41549</c:v>
                </c:pt>
                <c:pt idx="1276">
                  <c:v>41550</c:v>
                </c:pt>
                <c:pt idx="1277">
                  <c:v>41551</c:v>
                </c:pt>
                <c:pt idx="1278">
                  <c:v>41554</c:v>
                </c:pt>
                <c:pt idx="1279">
                  <c:v>41555</c:v>
                </c:pt>
                <c:pt idx="1280">
                  <c:v>41556</c:v>
                </c:pt>
                <c:pt idx="1281">
                  <c:v>41557</c:v>
                </c:pt>
                <c:pt idx="1282">
                  <c:v>41558</c:v>
                </c:pt>
                <c:pt idx="1283">
                  <c:v>41559</c:v>
                </c:pt>
                <c:pt idx="1284">
                  <c:v>41561</c:v>
                </c:pt>
                <c:pt idx="1285">
                  <c:v>41562</c:v>
                </c:pt>
                <c:pt idx="1286">
                  <c:v>41563</c:v>
                </c:pt>
                <c:pt idx="1287">
                  <c:v>41564</c:v>
                </c:pt>
                <c:pt idx="1288">
                  <c:v>41565</c:v>
                </c:pt>
                <c:pt idx="1289">
                  <c:v>41568</c:v>
                </c:pt>
                <c:pt idx="1290">
                  <c:v>41569</c:v>
                </c:pt>
                <c:pt idx="1291">
                  <c:v>41570</c:v>
                </c:pt>
                <c:pt idx="1292">
                  <c:v>41571</c:v>
                </c:pt>
                <c:pt idx="1293">
                  <c:v>41572</c:v>
                </c:pt>
                <c:pt idx="1294">
                  <c:v>41575</c:v>
                </c:pt>
                <c:pt idx="1295">
                  <c:v>41576</c:v>
                </c:pt>
                <c:pt idx="1296">
                  <c:v>41577</c:v>
                </c:pt>
                <c:pt idx="1297">
                  <c:v>41578</c:v>
                </c:pt>
                <c:pt idx="1298">
                  <c:v>41579</c:v>
                </c:pt>
                <c:pt idx="1299">
                  <c:v>41582</c:v>
                </c:pt>
                <c:pt idx="1300">
                  <c:v>41583</c:v>
                </c:pt>
                <c:pt idx="1301">
                  <c:v>41584</c:v>
                </c:pt>
                <c:pt idx="1302">
                  <c:v>41585</c:v>
                </c:pt>
                <c:pt idx="1303">
                  <c:v>41586</c:v>
                </c:pt>
                <c:pt idx="1304">
                  <c:v>41589</c:v>
                </c:pt>
                <c:pt idx="1305">
                  <c:v>41590</c:v>
                </c:pt>
                <c:pt idx="1306">
                  <c:v>41591</c:v>
                </c:pt>
                <c:pt idx="1307">
                  <c:v>41592</c:v>
                </c:pt>
                <c:pt idx="1308">
                  <c:v>41593</c:v>
                </c:pt>
                <c:pt idx="1309">
                  <c:v>41596</c:v>
                </c:pt>
                <c:pt idx="1310">
                  <c:v>41597</c:v>
                </c:pt>
                <c:pt idx="1311">
                  <c:v>41598</c:v>
                </c:pt>
                <c:pt idx="1312">
                  <c:v>41599</c:v>
                </c:pt>
                <c:pt idx="1313">
                  <c:v>41600</c:v>
                </c:pt>
                <c:pt idx="1314">
                  <c:v>41603</c:v>
                </c:pt>
                <c:pt idx="1315">
                  <c:v>41604</c:v>
                </c:pt>
                <c:pt idx="1316">
                  <c:v>41605</c:v>
                </c:pt>
                <c:pt idx="1317">
                  <c:v>41606</c:v>
                </c:pt>
                <c:pt idx="1318">
                  <c:v>41607</c:v>
                </c:pt>
                <c:pt idx="1319">
                  <c:v>41610</c:v>
                </c:pt>
                <c:pt idx="1320">
                  <c:v>41611</c:v>
                </c:pt>
                <c:pt idx="1321">
                  <c:v>41612</c:v>
                </c:pt>
                <c:pt idx="1322">
                  <c:v>41613</c:v>
                </c:pt>
                <c:pt idx="1323">
                  <c:v>41614</c:v>
                </c:pt>
                <c:pt idx="1324">
                  <c:v>41617</c:v>
                </c:pt>
                <c:pt idx="1325">
                  <c:v>41618</c:v>
                </c:pt>
                <c:pt idx="1326">
                  <c:v>41619</c:v>
                </c:pt>
                <c:pt idx="1327">
                  <c:v>41620</c:v>
                </c:pt>
                <c:pt idx="1328">
                  <c:v>41621</c:v>
                </c:pt>
                <c:pt idx="1329">
                  <c:v>41624</c:v>
                </c:pt>
                <c:pt idx="1330">
                  <c:v>41625</c:v>
                </c:pt>
                <c:pt idx="1331">
                  <c:v>41626</c:v>
                </c:pt>
                <c:pt idx="1332">
                  <c:v>41627</c:v>
                </c:pt>
                <c:pt idx="1333">
                  <c:v>41628</c:v>
                </c:pt>
                <c:pt idx="1334">
                  <c:v>41631</c:v>
                </c:pt>
                <c:pt idx="1335">
                  <c:v>41632</c:v>
                </c:pt>
                <c:pt idx="1336">
                  <c:v>41633</c:v>
                </c:pt>
                <c:pt idx="1337">
                  <c:v>41634</c:v>
                </c:pt>
                <c:pt idx="1338">
                  <c:v>41635</c:v>
                </c:pt>
                <c:pt idx="1339">
                  <c:v>41638</c:v>
                </c:pt>
                <c:pt idx="1340">
                  <c:v>41639</c:v>
                </c:pt>
                <c:pt idx="1341">
                  <c:v>41641</c:v>
                </c:pt>
                <c:pt idx="1342">
                  <c:v>41642</c:v>
                </c:pt>
                <c:pt idx="1343">
                  <c:v>41645</c:v>
                </c:pt>
                <c:pt idx="1344">
                  <c:v>41646</c:v>
                </c:pt>
                <c:pt idx="1345">
                  <c:v>41647</c:v>
                </c:pt>
                <c:pt idx="1346">
                  <c:v>41648</c:v>
                </c:pt>
                <c:pt idx="1347">
                  <c:v>41649</c:v>
                </c:pt>
                <c:pt idx="1348">
                  <c:v>41652</c:v>
                </c:pt>
                <c:pt idx="1349">
                  <c:v>41653</c:v>
                </c:pt>
                <c:pt idx="1350">
                  <c:v>41654</c:v>
                </c:pt>
                <c:pt idx="1351">
                  <c:v>41655</c:v>
                </c:pt>
                <c:pt idx="1352">
                  <c:v>41656</c:v>
                </c:pt>
                <c:pt idx="1353">
                  <c:v>41659</c:v>
                </c:pt>
                <c:pt idx="1354">
                  <c:v>41660</c:v>
                </c:pt>
                <c:pt idx="1355">
                  <c:v>41661</c:v>
                </c:pt>
                <c:pt idx="1356">
                  <c:v>41662</c:v>
                </c:pt>
                <c:pt idx="1357">
                  <c:v>41663</c:v>
                </c:pt>
                <c:pt idx="1358">
                  <c:v>41665</c:v>
                </c:pt>
                <c:pt idx="1359">
                  <c:v>41666</c:v>
                </c:pt>
                <c:pt idx="1360">
                  <c:v>41667</c:v>
                </c:pt>
                <c:pt idx="1361">
                  <c:v>41668</c:v>
                </c:pt>
                <c:pt idx="1362">
                  <c:v>41669</c:v>
                </c:pt>
                <c:pt idx="1363">
                  <c:v>41670</c:v>
                </c:pt>
                <c:pt idx="1364">
                  <c:v>41673</c:v>
                </c:pt>
                <c:pt idx="1365">
                  <c:v>41674</c:v>
                </c:pt>
                <c:pt idx="1366">
                  <c:v>41675</c:v>
                </c:pt>
                <c:pt idx="1367">
                  <c:v>41676</c:v>
                </c:pt>
                <c:pt idx="1368">
                  <c:v>41677</c:v>
                </c:pt>
                <c:pt idx="1369">
                  <c:v>41678</c:v>
                </c:pt>
                <c:pt idx="1370">
                  <c:v>41680</c:v>
                </c:pt>
                <c:pt idx="1371">
                  <c:v>41681</c:v>
                </c:pt>
                <c:pt idx="1372">
                  <c:v>41682</c:v>
                </c:pt>
                <c:pt idx="1373">
                  <c:v>41683</c:v>
                </c:pt>
                <c:pt idx="1374">
                  <c:v>41684</c:v>
                </c:pt>
                <c:pt idx="1375">
                  <c:v>41687</c:v>
                </c:pt>
                <c:pt idx="1376">
                  <c:v>41688</c:v>
                </c:pt>
                <c:pt idx="1377">
                  <c:v>41689</c:v>
                </c:pt>
                <c:pt idx="1378">
                  <c:v>41690</c:v>
                </c:pt>
                <c:pt idx="1379">
                  <c:v>41691</c:v>
                </c:pt>
                <c:pt idx="1380">
                  <c:v>41694</c:v>
                </c:pt>
                <c:pt idx="1381">
                  <c:v>41695</c:v>
                </c:pt>
                <c:pt idx="1382">
                  <c:v>41696</c:v>
                </c:pt>
                <c:pt idx="1383">
                  <c:v>41697</c:v>
                </c:pt>
                <c:pt idx="1384">
                  <c:v>41698</c:v>
                </c:pt>
                <c:pt idx="1385">
                  <c:v>41701</c:v>
                </c:pt>
                <c:pt idx="1386">
                  <c:v>41702</c:v>
                </c:pt>
                <c:pt idx="1387">
                  <c:v>41703</c:v>
                </c:pt>
                <c:pt idx="1388">
                  <c:v>41704</c:v>
                </c:pt>
                <c:pt idx="1389">
                  <c:v>41705</c:v>
                </c:pt>
                <c:pt idx="1390">
                  <c:v>41708</c:v>
                </c:pt>
                <c:pt idx="1391">
                  <c:v>41709</c:v>
                </c:pt>
                <c:pt idx="1392">
                  <c:v>41710</c:v>
                </c:pt>
                <c:pt idx="1393">
                  <c:v>41711</c:v>
                </c:pt>
                <c:pt idx="1394">
                  <c:v>41712</c:v>
                </c:pt>
                <c:pt idx="1395">
                  <c:v>41715</c:v>
                </c:pt>
                <c:pt idx="1396">
                  <c:v>41716</c:v>
                </c:pt>
                <c:pt idx="1397">
                  <c:v>41717</c:v>
                </c:pt>
                <c:pt idx="1398">
                  <c:v>41718</c:v>
                </c:pt>
              </c:numCache>
            </c:numRef>
          </c:cat>
          <c:val>
            <c:numRef>
              <c:f>隔夜利率!$B$2:$B$1400</c:f>
              <c:numCache>
                <c:formatCode>General</c:formatCode>
                <c:ptCount val="1399"/>
                <c:pt idx="2" formatCode="0.0000_ ">
                  <c:v>0.91169999999999995</c:v>
                </c:pt>
                <c:pt idx="3" formatCode="0.0000_ ">
                  <c:v>0.90859999999999996</c:v>
                </c:pt>
                <c:pt idx="4" formatCode="0.0000_ ">
                  <c:v>0.89670000000000005</c:v>
                </c:pt>
                <c:pt idx="5" formatCode="0.0000_ ">
                  <c:v>0.88939999999999997</c:v>
                </c:pt>
                <c:pt idx="6" formatCode="0.0000_ ">
                  <c:v>0.88290000000000002</c:v>
                </c:pt>
                <c:pt idx="7" formatCode="0.0000_ ">
                  <c:v>0.83630000000000004</c:v>
                </c:pt>
                <c:pt idx="8" formatCode="0.0000_ ">
                  <c:v>0.83330000000000004</c:v>
                </c:pt>
                <c:pt idx="9" formatCode="0.0000_ ">
                  <c:v>0.82170000000000065</c:v>
                </c:pt>
                <c:pt idx="10" formatCode="0.0000_ ">
                  <c:v>0.82040000000000002</c:v>
                </c:pt>
                <c:pt idx="11" formatCode="0.0000_ ">
                  <c:v>0.82000000000000062</c:v>
                </c:pt>
                <c:pt idx="12" formatCode="0.0000_ ">
                  <c:v>0.81359999999999999</c:v>
                </c:pt>
                <c:pt idx="13" formatCode="0.0000_ ">
                  <c:v>0.81420000000000003</c:v>
                </c:pt>
                <c:pt idx="14" formatCode="0.0000_ ">
                  <c:v>0.81670000000000065</c:v>
                </c:pt>
                <c:pt idx="15" formatCode="0.0000_ ">
                  <c:v>0.9133</c:v>
                </c:pt>
                <c:pt idx="16" formatCode="0.0000_ ">
                  <c:v>0.89419999999999999</c:v>
                </c:pt>
                <c:pt idx="17" formatCode="0.0000_ ">
                  <c:v>0.87749999999999995</c:v>
                </c:pt>
                <c:pt idx="18" formatCode="0.0000_ ">
                  <c:v>0.92830000000000001</c:v>
                </c:pt>
                <c:pt idx="24" formatCode="0.0000_ ">
                  <c:v>0.92500000000000004</c:v>
                </c:pt>
                <c:pt idx="25" formatCode="0.0000_ ">
                  <c:v>0.80630000000000002</c:v>
                </c:pt>
                <c:pt idx="26" formatCode="0.0000_ ">
                  <c:v>0.82640000000000002</c:v>
                </c:pt>
                <c:pt idx="27" formatCode="0.0000_ ">
                  <c:v>0.81559999999999999</c:v>
                </c:pt>
                <c:pt idx="28" formatCode="0.0000_ ">
                  <c:v>0.82630000000000003</c:v>
                </c:pt>
                <c:pt idx="29" formatCode="0.0000_ ">
                  <c:v>0.82420000000000004</c:v>
                </c:pt>
                <c:pt idx="30" formatCode="0.0000_ ">
                  <c:v>0.83280000000000065</c:v>
                </c:pt>
                <c:pt idx="31" formatCode="0.0000_ ">
                  <c:v>0.83209999999999995</c:v>
                </c:pt>
                <c:pt idx="32" formatCode="0.0000_ ">
                  <c:v>0.83880000000000077</c:v>
                </c:pt>
                <c:pt idx="33" formatCode="0.0000_ ">
                  <c:v>0.82920000000000005</c:v>
                </c:pt>
                <c:pt idx="34" formatCode="0.0000_ ">
                  <c:v>0.8346000000000009</c:v>
                </c:pt>
                <c:pt idx="35" formatCode="0.0000_ ">
                  <c:v>0.82040000000000002</c:v>
                </c:pt>
                <c:pt idx="36" formatCode="0.0000_ ">
                  <c:v>0.81960000000000077</c:v>
                </c:pt>
                <c:pt idx="37" formatCode="0.0000_ ">
                  <c:v>0.81630000000000003</c:v>
                </c:pt>
                <c:pt idx="38" formatCode="0.0000_ ">
                  <c:v>0.82380000000000064</c:v>
                </c:pt>
                <c:pt idx="39" formatCode="0.0000_ ">
                  <c:v>0.82130000000000003</c:v>
                </c:pt>
                <c:pt idx="40" formatCode="0.0000_ ">
                  <c:v>0.82380000000000064</c:v>
                </c:pt>
                <c:pt idx="41" formatCode="0.0000_ ">
                  <c:v>0.81499999999999995</c:v>
                </c:pt>
                <c:pt idx="42" formatCode="0.0000_ ">
                  <c:v>0.81130000000000002</c:v>
                </c:pt>
                <c:pt idx="43" formatCode="0.0000_ ">
                  <c:v>0.80670000000000064</c:v>
                </c:pt>
                <c:pt idx="44" formatCode="0.0000_ ">
                  <c:v>0.80670000000000064</c:v>
                </c:pt>
                <c:pt idx="45" formatCode="0.0000_ ">
                  <c:v>0.80459999999999998</c:v>
                </c:pt>
                <c:pt idx="46" formatCode="0.0000_ ">
                  <c:v>0.80249999999999999</c:v>
                </c:pt>
                <c:pt idx="47" formatCode="0.0000_ ">
                  <c:v>0.80080000000000062</c:v>
                </c:pt>
                <c:pt idx="48" formatCode="0.0000_ ">
                  <c:v>0.80249999999999999</c:v>
                </c:pt>
                <c:pt idx="49" formatCode="0.0000_ ">
                  <c:v>0.80080000000000062</c:v>
                </c:pt>
                <c:pt idx="50" formatCode="0.0000_ ">
                  <c:v>0.80670000000000064</c:v>
                </c:pt>
                <c:pt idx="51" formatCode="0.0000_ ">
                  <c:v>0.80330000000000001</c:v>
                </c:pt>
                <c:pt idx="52" formatCode="0.0000_ ">
                  <c:v>0.80420000000000003</c:v>
                </c:pt>
                <c:pt idx="53" formatCode="0.0000_ ">
                  <c:v>0.80330000000000001</c:v>
                </c:pt>
                <c:pt idx="54" formatCode="0.0000_ ">
                  <c:v>0.80289999999999995</c:v>
                </c:pt>
                <c:pt idx="55" formatCode="0.0000_ ">
                  <c:v>0.80459999999999998</c:v>
                </c:pt>
                <c:pt idx="56" formatCode="0.0000_ ">
                  <c:v>0.80459999999999998</c:v>
                </c:pt>
                <c:pt idx="57" formatCode="0.0000_ ">
                  <c:v>0.80420000000000003</c:v>
                </c:pt>
                <c:pt idx="58" formatCode="0.0000_ ">
                  <c:v>0.80630000000000002</c:v>
                </c:pt>
                <c:pt idx="59" formatCode="0.0000_ ">
                  <c:v>0.80459999999999998</c:v>
                </c:pt>
                <c:pt idx="60" formatCode="0.0000_ ">
                  <c:v>0.80580000000000063</c:v>
                </c:pt>
                <c:pt idx="61" formatCode="0.0000_ ">
                  <c:v>0.80330000000000001</c:v>
                </c:pt>
                <c:pt idx="62" formatCode="0.0000_ ">
                  <c:v>0.80249999999999999</c:v>
                </c:pt>
                <c:pt idx="63" formatCode="0.0000_ ">
                  <c:v>0.80289999999999995</c:v>
                </c:pt>
                <c:pt idx="64" formatCode="0.0000_ ">
                  <c:v>0.80210000000000004</c:v>
                </c:pt>
                <c:pt idx="65" formatCode="0.0000_ ">
                  <c:v>0.80380000000000063</c:v>
                </c:pt>
                <c:pt idx="66" formatCode="0.0000_ ">
                  <c:v>0.80249999999999999</c:v>
                </c:pt>
                <c:pt idx="67" formatCode="0.0000_ ">
                  <c:v>0.80249999999999999</c:v>
                </c:pt>
                <c:pt idx="68" formatCode="0.0000_ ">
                  <c:v>0.80330000000000001</c:v>
                </c:pt>
                <c:pt idx="69" formatCode="0.0000_ ">
                  <c:v>0.80210000000000004</c:v>
                </c:pt>
                <c:pt idx="71" formatCode="0.0000_ ">
                  <c:v>0.80210000000000004</c:v>
                </c:pt>
                <c:pt idx="72" formatCode="0.0000_ ">
                  <c:v>0.80210000000000004</c:v>
                </c:pt>
                <c:pt idx="73" formatCode="0.0000_ ">
                  <c:v>0.80249999999999999</c:v>
                </c:pt>
                <c:pt idx="74" formatCode="0.0000_ ">
                  <c:v>0.80210000000000004</c:v>
                </c:pt>
                <c:pt idx="75" formatCode="0.0000_ ">
                  <c:v>0.80249999999999999</c:v>
                </c:pt>
                <c:pt idx="76" formatCode="0.0000_ ">
                  <c:v>0.80080000000000062</c:v>
                </c:pt>
                <c:pt idx="77" formatCode="0.0000_ ">
                  <c:v>0.80130000000000001</c:v>
                </c:pt>
                <c:pt idx="78" formatCode="0.0000_ ">
                  <c:v>0.80080000000000062</c:v>
                </c:pt>
                <c:pt idx="79" formatCode="0.0000_ ">
                  <c:v>0.80289999999999995</c:v>
                </c:pt>
                <c:pt idx="80" formatCode="0.0000_ ">
                  <c:v>0.80130000000000001</c:v>
                </c:pt>
                <c:pt idx="81" formatCode="0.0000_ ">
                  <c:v>0.82330000000000003</c:v>
                </c:pt>
                <c:pt idx="82" formatCode="0.0000_ ">
                  <c:v>0.82960000000000089</c:v>
                </c:pt>
                <c:pt idx="83" formatCode="0.0000_ ">
                  <c:v>0.81290000000000062</c:v>
                </c:pt>
                <c:pt idx="84" formatCode="0.0000_ ">
                  <c:v>0.81290000000000062</c:v>
                </c:pt>
                <c:pt idx="85" formatCode="0.0000_ ">
                  <c:v>0.81210000000000004</c:v>
                </c:pt>
                <c:pt idx="86" formatCode="0.0000_ ">
                  <c:v>0.80789999999999995</c:v>
                </c:pt>
                <c:pt idx="87" formatCode="0.0000_ ">
                  <c:v>0.80830000000000002</c:v>
                </c:pt>
                <c:pt idx="88" formatCode="0.0000_ ">
                  <c:v>0.80670000000000064</c:v>
                </c:pt>
                <c:pt idx="90" formatCode="0.0000_ ">
                  <c:v>0.81380000000000063</c:v>
                </c:pt>
                <c:pt idx="91" formatCode="0.0000_ ">
                  <c:v>0.81</c:v>
                </c:pt>
                <c:pt idx="92" formatCode="0.0000_ ">
                  <c:v>0.80920000000000003</c:v>
                </c:pt>
                <c:pt idx="93" formatCode="0.0000_ ">
                  <c:v>0.80830000000000002</c:v>
                </c:pt>
                <c:pt idx="94" formatCode="0.0000_ ">
                  <c:v>0.80789999999999995</c:v>
                </c:pt>
                <c:pt idx="95" formatCode="0.0000_ ">
                  <c:v>0.80670000000000064</c:v>
                </c:pt>
                <c:pt idx="96" formatCode="0.0000_ ">
                  <c:v>0.80710000000000004</c:v>
                </c:pt>
                <c:pt idx="97" formatCode="0.0000_ ">
                  <c:v>0.80789999999999995</c:v>
                </c:pt>
                <c:pt idx="98" formatCode="0.0000_ ">
                  <c:v>0.80789999999999995</c:v>
                </c:pt>
                <c:pt idx="99" formatCode="0.0000_ ">
                  <c:v>0.81</c:v>
                </c:pt>
                <c:pt idx="100" formatCode="0.0000_ ">
                  <c:v>0.81040000000000001</c:v>
                </c:pt>
                <c:pt idx="101" formatCode="0.0000_ ">
                  <c:v>0.80959999999999999</c:v>
                </c:pt>
                <c:pt idx="102" formatCode="0.0000_ ">
                  <c:v>0.81040000000000001</c:v>
                </c:pt>
                <c:pt idx="103" formatCode="0.0000_ ">
                  <c:v>0.81040000000000001</c:v>
                </c:pt>
                <c:pt idx="104" formatCode="0.0000_ ">
                  <c:v>0.81080000000000063</c:v>
                </c:pt>
                <c:pt idx="105" formatCode="0.0000_ ">
                  <c:v>0.81040000000000001</c:v>
                </c:pt>
                <c:pt idx="106" formatCode="0.0000_ ">
                  <c:v>0.81290000000000062</c:v>
                </c:pt>
                <c:pt idx="107" formatCode="0.0000_ ">
                  <c:v>0.81330000000000002</c:v>
                </c:pt>
                <c:pt idx="110" formatCode="0.0000_ ">
                  <c:v>0.81170000000000064</c:v>
                </c:pt>
                <c:pt idx="111" formatCode="0.0000_ ">
                  <c:v>0.81290000000000062</c:v>
                </c:pt>
                <c:pt idx="112" formatCode="0.0000_ ">
                  <c:v>0.81330000000000002</c:v>
                </c:pt>
                <c:pt idx="113" formatCode="0.0000_ ">
                  <c:v>0.81420000000000003</c:v>
                </c:pt>
                <c:pt idx="114" formatCode="0.0000_ ">
                  <c:v>0.81130000000000002</c:v>
                </c:pt>
                <c:pt idx="115" formatCode="0.0000_ ">
                  <c:v>0.81210000000000004</c:v>
                </c:pt>
                <c:pt idx="116" formatCode="0.0000_ ">
                  <c:v>0.81210000000000004</c:v>
                </c:pt>
                <c:pt idx="117" formatCode="0.0000_ ">
                  <c:v>0.81170000000000064</c:v>
                </c:pt>
                <c:pt idx="118" formatCode="0.0000_ ">
                  <c:v>0.81630000000000003</c:v>
                </c:pt>
                <c:pt idx="119" formatCode="0.0000_ ">
                  <c:v>0.81420000000000003</c:v>
                </c:pt>
                <c:pt idx="120" formatCode="0.0000_ ">
                  <c:v>0.81499999999999995</c:v>
                </c:pt>
                <c:pt idx="121" formatCode="0.0000_ ">
                  <c:v>0.81790000000000063</c:v>
                </c:pt>
                <c:pt idx="122" formatCode="0.0000_ ">
                  <c:v>0.81710000000000005</c:v>
                </c:pt>
                <c:pt idx="123" formatCode="0.0000_ ">
                  <c:v>0.83040000000000003</c:v>
                </c:pt>
                <c:pt idx="124" formatCode="0.0000_ ">
                  <c:v>0.84500000000000064</c:v>
                </c:pt>
                <c:pt idx="125" formatCode="0.0000_ ">
                  <c:v>0.90249999999999997</c:v>
                </c:pt>
                <c:pt idx="126" formatCode="0.0000_ ">
                  <c:v>0.94790000000000063</c:v>
                </c:pt>
                <c:pt idx="127" formatCode="0.0000_ ">
                  <c:v>0.95790000000000064</c:v>
                </c:pt>
                <c:pt idx="128" formatCode="0.0000_ ">
                  <c:v>0.95750000000000002</c:v>
                </c:pt>
                <c:pt idx="129" formatCode="0.0000_ ">
                  <c:v>0.95880000000000065</c:v>
                </c:pt>
                <c:pt idx="130" formatCode="0.0000_ ">
                  <c:v>0.96210000000000062</c:v>
                </c:pt>
                <c:pt idx="131" formatCode="0.0000_ ">
                  <c:v>1</c:v>
                </c:pt>
                <c:pt idx="132" formatCode="0.0000_ ">
                  <c:v>1.0900000000000001</c:v>
                </c:pt>
                <c:pt idx="133" formatCode="0.0000_ ">
                  <c:v>1.0974999999999984</c:v>
                </c:pt>
                <c:pt idx="134" formatCode="0.0000_ ">
                  <c:v>1.0957999999999986</c:v>
                </c:pt>
                <c:pt idx="135" formatCode="0.0000_ ">
                  <c:v>1.0953999999999984</c:v>
                </c:pt>
                <c:pt idx="136" formatCode="0.0000_ ">
                  <c:v>1.0937999999999986</c:v>
                </c:pt>
                <c:pt idx="137" formatCode="0.0000_ ">
                  <c:v>1.0932999999999984</c:v>
                </c:pt>
                <c:pt idx="138" formatCode="0.0000_ ">
                  <c:v>1.0957999999999986</c:v>
                </c:pt>
                <c:pt idx="139" formatCode="0.0000_ ">
                  <c:v>1.095</c:v>
                </c:pt>
                <c:pt idx="140" formatCode="0.0000_ ">
                  <c:v>1.0971</c:v>
                </c:pt>
                <c:pt idx="141" formatCode="0.0000_ ">
                  <c:v>1.1428</c:v>
                </c:pt>
                <c:pt idx="142" formatCode="0.0000_ ">
                  <c:v>1.1446000000000001</c:v>
                </c:pt>
                <c:pt idx="143" formatCode="0.0000_ ">
                  <c:v>1.1496</c:v>
                </c:pt>
                <c:pt idx="144" formatCode="0.0000_ ">
                  <c:v>1.1871</c:v>
                </c:pt>
                <c:pt idx="145" formatCode="0.0000_ ">
                  <c:v>1.3763000000000001</c:v>
                </c:pt>
                <c:pt idx="146" formatCode="0.0000_ ">
                  <c:v>1.3625</c:v>
                </c:pt>
                <c:pt idx="147" formatCode="0.0000_ ">
                  <c:v>1.4963</c:v>
                </c:pt>
                <c:pt idx="148" formatCode="0.0000_ ">
                  <c:v>1.5012999999999983</c:v>
                </c:pt>
                <c:pt idx="149" formatCode="0.0000_ ">
                  <c:v>1.4870999999999985</c:v>
                </c:pt>
                <c:pt idx="150" formatCode="0.0000_ ">
                  <c:v>1.4578999999999975</c:v>
                </c:pt>
                <c:pt idx="151" formatCode="0.0000_ ">
                  <c:v>1.4441999999999984</c:v>
                </c:pt>
                <c:pt idx="152" formatCode="0.0000_ ">
                  <c:v>1.4082999999999986</c:v>
                </c:pt>
                <c:pt idx="153" formatCode="0.0000_ ">
                  <c:v>1.2428999999999983</c:v>
                </c:pt>
                <c:pt idx="154" formatCode="0.0000_ ">
                  <c:v>1.3474999999999984</c:v>
                </c:pt>
                <c:pt idx="155" formatCode="0.0000_ ">
                  <c:v>1.2991999999999984</c:v>
                </c:pt>
                <c:pt idx="156" formatCode="0.0000_ ">
                  <c:v>1.3246</c:v>
                </c:pt>
                <c:pt idx="157" formatCode="0.0000_ ">
                  <c:v>1.3225</c:v>
                </c:pt>
                <c:pt idx="158" formatCode="0.0000_ ">
                  <c:v>1.3183</c:v>
                </c:pt>
                <c:pt idx="159" formatCode="0.0000_ ">
                  <c:v>1.3183</c:v>
                </c:pt>
                <c:pt idx="160" formatCode="0.0000_ ">
                  <c:v>1.3157999999999983</c:v>
                </c:pt>
                <c:pt idx="161" formatCode="0.0000_ ">
                  <c:v>1.3112999999999984</c:v>
                </c:pt>
                <c:pt idx="162" formatCode="0.0000_ ">
                  <c:v>1.2967</c:v>
                </c:pt>
                <c:pt idx="163" formatCode="0.0000_ ">
                  <c:v>1.1546000000000001</c:v>
                </c:pt>
                <c:pt idx="164" formatCode="0.0000_ ">
                  <c:v>1.1557999999999984</c:v>
                </c:pt>
                <c:pt idx="165" formatCode="0.0000_ ">
                  <c:v>1.1467000000000001</c:v>
                </c:pt>
                <c:pt idx="166" formatCode="0.0000_ ">
                  <c:v>1.1575</c:v>
                </c:pt>
                <c:pt idx="167" formatCode="0.0000_ ">
                  <c:v>1.1346000000000001</c:v>
                </c:pt>
                <c:pt idx="168" formatCode="0.0000_ ">
                  <c:v>1.0980000000000001</c:v>
                </c:pt>
                <c:pt idx="169" formatCode="0.0000_ ">
                  <c:v>1.0925</c:v>
                </c:pt>
                <c:pt idx="170" formatCode="0.0000_ ">
                  <c:v>1.0900000000000001</c:v>
                </c:pt>
                <c:pt idx="171" formatCode="0.0000_ ">
                  <c:v>1.0549999999999984</c:v>
                </c:pt>
                <c:pt idx="172" formatCode="0.0000_ ">
                  <c:v>0.99329999999999996</c:v>
                </c:pt>
                <c:pt idx="173" formatCode="0.0000_ ">
                  <c:v>0.995</c:v>
                </c:pt>
                <c:pt idx="174" formatCode="0.0000_ ">
                  <c:v>1.0083</c:v>
                </c:pt>
                <c:pt idx="175" formatCode="0.0000_ ">
                  <c:v>1.0107999999999984</c:v>
                </c:pt>
                <c:pt idx="176" formatCode="0.0000_ ">
                  <c:v>0.9974999999999995</c:v>
                </c:pt>
                <c:pt idx="177" formatCode="0.0000_ ">
                  <c:v>0.99919999999999998</c:v>
                </c:pt>
                <c:pt idx="178" formatCode="0.0000_ ">
                  <c:v>1.0846</c:v>
                </c:pt>
                <c:pt idx="179" formatCode="0.0000_ ">
                  <c:v>1.0932999999999984</c:v>
                </c:pt>
                <c:pt idx="180" formatCode="0.0000_ ">
                  <c:v>1.0983000000000001</c:v>
                </c:pt>
                <c:pt idx="181" formatCode="0.0000_ ">
                  <c:v>1.095</c:v>
                </c:pt>
                <c:pt idx="182" formatCode="0.0000_ ">
                  <c:v>1.0963000000000001</c:v>
                </c:pt>
                <c:pt idx="183" formatCode="0.0000_ ">
                  <c:v>1.0925</c:v>
                </c:pt>
                <c:pt idx="184" formatCode="0.0000_ ">
                  <c:v>1.0891999999999984</c:v>
                </c:pt>
                <c:pt idx="185" formatCode="0.0000_ ">
                  <c:v>1.0932999999999984</c:v>
                </c:pt>
                <c:pt idx="186" formatCode="0.0000_ ">
                  <c:v>1.0912999999999984</c:v>
                </c:pt>
                <c:pt idx="187" formatCode="0.0000_ ">
                  <c:v>1.1297999999999984</c:v>
                </c:pt>
                <c:pt idx="188" formatCode="0.0000_ ">
                  <c:v>1.1924999999999999</c:v>
                </c:pt>
                <c:pt idx="189" formatCode="0.0000_ ">
                  <c:v>1.2474999999999981</c:v>
                </c:pt>
                <c:pt idx="190" formatCode="0.0000_ ">
                  <c:v>1.2583</c:v>
                </c:pt>
                <c:pt idx="191" formatCode="0.0000_ ">
                  <c:v>1.2574999999999983</c:v>
                </c:pt>
                <c:pt idx="192" formatCode="0.0000_ ">
                  <c:v>1.2674999999999983</c:v>
                </c:pt>
                <c:pt idx="193" formatCode="0.0000_ ">
                  <c:v>1.2932999999999983</c:v>
                </c:pt>
                <c:pt idx="194" formatCode="0.0000_ ">
                  <c:v>1.3012999999999983</c:v>
                </c:pt>
                <c:pt idx="195" formatCode="0.0000_ ">
                  <c:v>1.3132999999999984</c:v>
                </c:pt>
                <c:pt idx="196" formatCode="0.0000_ ">
                  <c:v>1.3088</c:v>
                </c:pt>
                <c:pt idx="197" formatCode="0.0000_ ">
                  <c:v>1.3146</c:v>
                </c:pt>
                <c:pt idx="198" formatCode="0.0000_ ">
                  <c:v>1.3210999999999984</c:v>
                </c:pt>
                <c:pt idx="199" formatCode="0.0000_ ">
                  <c:v>1.7742</c:v>
                </c:pt>
                <c:pt idx="206" formatCode="0.0000_ ">
                  <c:v>1.6917</c:v>
                </c:pt>
                <c:pt idx="207" formatCode="0.0000_ ">
                  <c:v>1.3653999999999984</c:v>
                </c:pt>
                <c:pt idx="208" formatCode="0.0000_ ">
                  <c:v>1.2670999999999983</c:v>
                </c:pt>
                <c:pt idx="209" formatCode="0.0000_ ">
                  <c:v>1.2642</c:v>
                </c:pt>
                <c:pt idx="210" formatCode="0.0000_ ">
                  <c:v>1.2625</c:v>
                </c:pt>
                <c:pt idx="211" formatCode="0.0000_ ">
                  <c:v>1.2637999999999978</c:v>
                </c:pt>
                <c:pt idx="212" formatCode="0.0000_ ">
                  <c:v>1.2607999999999984</c:v>
                </c:pt>
                <c:pt idx="213" formatCode="0.0000_ ">
                  <c:v>1.2553999999999983</c:v>
                </c:pt>
                <c:pt idx="214" formatCode="0.0000_ ">
                  <c:v>1.225399999999998</c:v>
                </c:pt>
                <c:pt idx="215" formatCode="0.0000_ ">
                  <c:v>1.1950000000000001</c:v>
                </c:pt>
                <c:pt idx="216" formatCode="0.0000_ ">
                  <c:v>1.1917</c:v>
                </c:pt>
                <c:pt idx="217" formatCode="0.0000_ ">
                  <c:v>1.1867000000000001</c:v>
                </c:pt>
                <c:pt idx="218" formatCode="0.0000_ ">
                  <c:v>1.1758</c:v>
                </c:pt>
                <c:pt idx="219" formatCode="0.0000_ ">
                  <c:v>1.1467000000000001</c:v>
                </c:pt>
                <c:pt idx="220" formatCode="0.0000_ ">
                  <c:v>1.1446000000000001</c:v>
                </c:pt>
                <c:pt idx="221" formatCode="0.0000_ ">
                  <c:v>1.1415</c:v>
                </c:pt>
                <c:pt idx="222" formatCode="0.0000_ ">
                  <c:v>1.1378999999999984</c:v>
                </c:pt>
                <c:pt idx="223" formatCode="0.0000_ ">
                  <c:v>1.1357999999999984</c:v>
                </c:pt>
                <c:pt idx="224" formatCode="0.0000_ ">
                  <c:v>1.1367</c:v>
                </c:pt>
                <c:pt idx="225" formatCode="0.0000_ ">
                  <c:v>1.1416999999999984</c:v>
                </c:pt>
                <c:pt idx="226" formatCode="0.0000_ ">
                  <c:v>1.2128999999999985</c:v>
                </c:pt>
                <c:pt idx="227" formatCode="0.0000_ ">
                  <c:v>1.2145999999999983</c:v>
                </c:pt>
                <c:pt idx="228" formatCode="0.0000_ ">
                  <c:v>1.2057999999999975</c:v>
                </c:pt>
                <c:pt idx="229" formatCode="0.0000_ ">
                  <c:v>1.2331999999999983</c:v>
                </c:pt>
                <c:pt idx="230" formatCode="0.0000_ ">
                  <c:v>1.2257999999999976</c:v>
                </c:pt>
                <c:pt idx="231" formatCode="0.0000_ ">
                  <c:v>1.2274999999999978</c:v>
                </c:pt>
                <c:pt idx="232" formatCode="0.0000_ ">
                  <c:v>1.2170999999999983</c:v>
                </c:pt>
                <c:pt idx="233" formatCode="0.0000_ ">
                  <c:v>1.2103999999999984</c:v>
                </c:pt>
                <c:pt idx="234" formatCode="0.0000_ ">
                  <c:v>1.2</c:v>
                </c:pt>
                <c:pt idx="235" formatCode="0.0000_ ">
                  <c:v>1.1946000000000001</c:v>
                </c:pt>
                <c:pt idx="236" formatCode="0.0000_ ">
                  <c:v>1.1938</c:v>
                </c:pt>
                <c:pt idx="237" formatCode="0.0000_ ">
                  <c:v>1.1924999999999999</c:v>
                </c:pt>
                <c:pt idx="238" formatCode="0.0000_ ">
                  <c:v>1.1888000000000001</c:v>
                </c:pt>
                <c:pt idx="239" formatCode="0.0000_ ">
                  <c:v>1.1858</c:v>
                </c:pt>
                <c:pt idx="240" formatCode="0.0000_ ">
                  <c:v>1.1879</c:v>
                </c:pt>
                <c:pt idx="241" formatCode="0.0000_ ">
                  <c:v>1.1862999999999999</c:v>
                </c:pt>
                <c:pt idx="242" formatCode="0.0000_ ">
                  <c:v>1.1871</c:v>
                </c:pt>
                <c:pt idx="243" formatCode="0.0000_ ">
                  <c:v>1.1892</c:v>
                </c:pt>
                <c:pt idx="244" formatCode="0.0000_ ">
                  <c:v>1.2524999999999984</c:v>
                </c:pt>
                <c:pt idx="245" formatCode="0.0000_ ">
                  <c:v>1.2453999999999983</c:v>
                </c:pt>
                <c:pt idx="246" formatCode="0.0000_ ">
                  <c:v>1.2332999999999983</c:v>
                </c:pt>
                <c:pt idx="247" formatCode="0.0000_ ">
                  <c:v>1.2182999999999984</c:v>
                </c:pt>
                <c:pt idx="248" formatCode="0.0000_ ">
                  <c:v>1.2097999999999975</c:v>
                </c:pt>
                <c:pt idx="249" formatCode="0.0000_ ">
                  <c:v>1.2053999999999978</c:v>
                </c:pt>
                <c:pt idx="250" formatCode="0.0000_ ">
                  <c:v>1.1971000000000001</c:v>
                </c:pt>
                <c:pt idx="251" formatCode="0.0000_ ">
                  <c:v>1.1875</c:v>
                </c:pt>
                <c:pt idx="252" formatCode="0.0000_ ">
                  <c:v>1.1762999999999999</c:v>
                </c:pt>
                <c:pt idx="253" formatCode="0.0000_ ">
                  <c:v>1.1733</c:v>
                </c:pt>
                <c:pt idx="254" formatCode="0.0000_ ">
                  <c:v>1.1667000000000001</c:v>
                </c:pt>
                <c:pt idx="255" formatCode="0.0000_ ">
                  <c:v>1.1625000000000001</c:v>
                </c:pt>
                <c:pt idx="256" formatCode="0.0000_ ">
                  <c:v>1.165</c:v>
                </c:pt>
                <c:pt idx="257" formatCode="0.0000_ ">
                  <c:v>1.1669</c:v>
                </c:pt>
                <c:pt idx="258" formatCode="0.0000_ ">
                  <c:v>1.1613</c:v>
                </c:pt>
                <c:pt idx="259" formatCode="0.0000_ ">
                  <c:v>1.1529</c:v>
                </c:pt>
                <c:pt idx="260" formatCode="0.0000_ ">
                  <c:v>1.1554</c:v>
                </c:pt>
                <c:pt idx="261" formatCode="0.0000_ ">
                  <c:v>1.1554</c:v>
                </c:pt>
                <c:pt idx="262" formatCode="0.0000_ ">
                  <c:v>1.1499999999999984</c:v>
                </c:pt>
                <c:pt idx="263" formatCode="0.0000_ ">
                  <c:v>1.1529</c:v>
                </c:pt>
                <c:pt idx="264" formatCode="0.0000_ ">
                  <c:v>1.1492</c:v>
                </c:pt>
                <c:pt idx="265" formatCode="0.0000_ ">
                  <c:v>1.1488</c:v>
                </c:pt>
                <c:pt idx="266" formatCode="0.0000_ ">
                  <c:v>1.1467000000000001</c:v>
                </c:pt>
                <c:pt idx="268" formatCode="0.0000_ ">
                  <c:v>1.1174999999999984</c:v>
                </c:pt>
                <c:pt idx="269" formatCode="0.0000_ ">
                  <c:v>1.115</c:v>
                </c:pt>
                <c:pt idx="270" formatCode="0.0000_ ">
                  <c:v>1.1183000000000001</c:v>
                </c:pt>
                <c:pt idx="271" formatCode="0.0000_ ">
                  <c:v>1.0796999999999985</c:v>
                </c:pt>
                <c:pt idx="272" formatCode="0.0000_ ">
                  <c:v>1.0608</c:v>
                </c:pt>
                <c:pt idx="273" formatCode="0.0000_ ">
                  <c:v>1.0470999999999984</c:v>
                </c:pt>
                <c:pt idx="274" formatCode="0.0000_ ">
                  <c:v>1.0335999999999983</c:v>
                </c:pt>
                <c:pt idx="275" formatCode="0.0000_ ">
                  <c:v>1.0853999999999984</c:v>
                </c:pt>
                <c:pt idx="276" formatCode="0.0000_ ">
                  <c:v>1.0474999999999985</c:v>
                </c:pt>
                <c:pt idx="277" formatCode="0.0000_ ">
                  <c:v>1.0283</c:v>
                </c:pt>
                <c:pt idx="278" formatCode="0.0000_ ">
                  <c:v>1.0270999999999983</c:v>
                </c:pt>
                <c:pt idx="279" formatCode="0.0000_ ">
                  <c:v>1.0270999999999983</c:v>
                </c:pt>
                <c:pt idx="280" formatCode="0.0000_ ">
                  <c:v>1.0274999999999983</c:v>
                </c:pt>
                <c:pt idx="281" formatCode="0.0000_ ">
                  <c:v>1.0283</c:v>
                </c:pt>
                <c:pt idx="282" formatCode="0.0000_ ">
                  <c:v>1.0423</c:v>
                </c:pt>
                <c:pt idx="283" formatCode="0.0000_ ">
                  <c:v>1.1879</c:v>
                </c:pt>
                <c:pt idx="284" formatCode="0.0000_ ">
                  <c:v>1.1958</c:v>
                </c:pt>
                <c:pt idx="285" formatCode="0.0000_ ">
                  <c:v>1.3149999999999984</c:v>
                </c:pt>
                <c:pt idx="286" formatCode="0.0000_ ">
                  <c:v>1.3588</c:v>
                </c:pt>
                <c:pt idx="287" formatCode="0.0000_ ">
                  <c:v>1.3592</c:v>
                </c:pt>
                <c:pt idx="288" formatCode="0.0000_ ">
                  <c:v>1.3546</c:v>
                </c:pt>
                <c:pt idx="289" formatCode="0.0000_ ">
                  <c:v>1.3574999999999984</c:v>
                </c:pt>
                <c:pt idx="290" formatCode="0.0000_ ">
                  <c:v>1.3567</c:v>
                </c:pt>
                <c:pt idx="291" formatCode="0.0000_ ">
                  <c:v>1.3574999999999984</c:v>
                </c:pt>
                <c:pt idx="292" formatCode="0.0000_ ">
                  <c:v>1.3583000000000001</c:v>
                </c:pt>
                <c:pt idx="293" formatCode="0.0000_ ">
                  <c:v>1.3567</c:v>
                </c:pt>
                <c:pt idx="294" formatCode="0.0000_ ">
                  <c:v>1.4049999999999978</c:v>
                </c:pt>
                <c:pt idx="295" formatCode="0.0000_ ">
                  <c:v>1.4991999999999985</c:v>
                </c:pt>
                <c:pt idx="296" formatCode="0.0000_ ">
                  <c:v>2.496699999999997</c:v>
                </c:pt>
                <c:pt idx="297" formatCode="0.0000_ ">
                  <c:v>2.2538</c:v>
                </c:pt>
                <c:pt idx="303" formatCode="0.0000_ ">
                  <c:v>1.9858</c:v>
                </c:pt>
                <c:pt idx="304" formatCode="0.0000_ ">
                  <c:v>1.481499999999998</c:v>
                </c:pt>
                <c:pt idx="305" formatCode="0.0000_ ">
                  <c:v>1.4312999999999978</c:v>
                </c:pt>
                <c:pt idx="306" formatCode="0.0000_ ">
                  <c:v>1.4320999999999984</c:v>
                </c:pt>
                <c:pt idx="307" formatCode="0.0000_ ">
                  <c:v>1.4374999999999976</c:v>
                </c:pt>
                <c:pt idx="308" formatCode="0.0000_ ">
                  <c:v>1.4520999999999984</c:v>
                </c:pt>
                <c:pt idx="309" formatCode="0.0000_ ">
                  <c:v>1.4314999999999976</c:v>
                </c:pt>
                <c:pt idx="310" formatCode="0.0000_ ">
                  <c:v>1.4294999999999976</c:v>
                </c:pt>
                <c:pt idx="311" formatCode="0.0000_ ">
                  <c:v>1.4241999999999984</c:v>
                </c:pt>
                <c:pt idx="312" formatCode="0.0000_ ">
                  <c:v>1.4074999999999975</c:v>
                </c:pt>
                <c:pt idx="313" formatCode="0.0000_ ">
                  <c:v>1.4016999999999968</c:v>
                </c:pt>
                <c:pt idx="314" formatCode="0.0000_ ">
                  <c:v>1.3842000000000001</c:v>
                </c:pt>
                <c:pt idx="315" formatCode="0.0000_ ">
                  <c:v>1.3785000000000001</c:v>
                </c:pt>
                <c:pt idx="316" formatCode="0.0000_ ">
                  <c:v>1.3663000000000001</c:v>
                </c:pt>
                <c:pt idx="317" formatCode="0.0000_ ">
                  <c:v>1.3592</c:v>
                </c:pt>
                <c:pt idx="318" formatCode="0.0000_ ">
                  <c:v>1.3563000000000001</c:v>
                </c:pt>
                <c:pt idx="319" formatCode="0.0000_ ">
                  <c:v>1.3446</c:v>
                </c:pt>
                <c:pt idx="320" formatCode="0.0000_ ">
                  <c:v>1.3374999999999984</c:v>
                </c:pt>
                <c:pt idx="321" formatCode="0.0000_ ">
                  <c:v>1.3353999999999984</c:v>
                </c:pt>
                <c:pt idx="322" formatCode="0.0000_ ">
                  <c:v>1.3274999999999983</c:v>
                </c:pt>
                <c:pt idx="323" formatCode="0.0000_ ">
                  <c:v>1.3246</c:v>
                </c:pt>
                <c:pt idx="324" formatCode="0.0000_ ">
                  <c:v>1.3237999999999985</c:v>
                </c:pt>
                <c:pt idx="325" formatCode="0.0000_ ">
                  <c:v>1.3163</c:v>
                </c:pt>
                <c:pt idx="326" formatCode="0.0000_ ">
                  <c:v>1.3146</c:v>
                </c:pt>
                <c:pt idx="327" formatCode="0.0000_ ">
                  <c:v>1.3132999999999984</c:v>
                </c:pt>
                <c:pt idx="328" formatCode="0.0000_ ">
                  <c:v>1.3083</c:v>
                </c:pt>
                <c:pt idx="329" formatCode="0.0000_ ">
                  <c:v>1.3042</c:v>
                </c:pt>
                <c:pt idx="330" formatCode="0.0000_ ">
                  <c:v>1.3025</c:v>
                </c:pt>
                <c:pt idx="331" formatCode="0.0000_ ">
                  <c:v>1.2946</c:v>
                </c:pt>
                <c:pt idx="332" formatCode="0.0000_ ">
                  <c:v>1.3388</c:v>
                </c:pt>
                <c:pt idx="333" formatCode="0.0000_ ">
                  <c:v>1.3045</c:v>
                </c:pt>
                <c:pt idx="334" formatCode="0.0000_ ">
                  <c:v>1.3125</c:v>
                </c:pt>
                <c:pt idx="336" formatCode="0.0000_ ">
                  <c:v>1.3095999999999985</c:v>
                </c:pt>
                <c:pt idx="337" formatCode="0.0000_ ">
                  <c:v>1.2970999999999984</c:v>
                </c:pt>
                <c:pt idx="338" formatCode="0.0000_ ">
                  <c:v>1.2925</c:v>
                </c:pt>
                <c:pt idx="339" formatCode="0.0000_ ">
                  <c:v>1.2912999999999983</c:v>
                </c:pt>
                <c:pt idx="340" formatCode="0.0000_ ">
                  <c:v>1.2842</c:v>
                </c:pt>
                <c:pt idx="341" formatCode="0.0000_ ">
                  <c:v>1.2832999999999986</c:v>
                </c:pt>
                <c:pt idx="342" formatCode="0.0000_ ">
                  <c:v>1.2837999999999981</c:v>
                </c:pt>
                <c:pt idx="343" formatCode="0.0000_ ">
                  <c:v>1.2812999999999986</c:v>
                </c:pt>
                <c:pt idx="344" formatCode="0.0000_ ">
                  <c:v>1.2873999999999985</c:v>
                </c:pt>
                <c:pt idx="345" formatCode="0.0000_ ">
                  <c:v>1.2874999999999985</c:v>
                </c:pt>
                <c:pt idx="346" formatCode="0.0000_ ">
                  <c:v>1.2895999999999983</c:v>
                </c:pt>
                <c:pt idx="347" formatCode="0.0000_ ">
                  <c:v>1.2916999999999983</c:v>
                </c:pt>
                <c:pt idx="348" formatCode="0.0000_ ">
                  <c:v>1.2932999999999983</c:v>
                </c:pt>
                <c:pt idx="349" formatCode="0.0000_ ">
                  <c:v>1.2887999999999984</c:v>
                </c:pt>
                <c:pt idx="350" formatCode="0.0000_ ">
                  <c:v>1.2895999999999983</c:v>
                </c:pt>
                <c:pt idx="351" formatCode="0.0000_ ">
                  <c:v>1.3318999999999985</c:v>
                </c:pt>
                <c:pt idx="352" formatCode="0.0000_ ">
                  <c:v>1.3425</c:v>
                </c:pt>
                <c:pt idx="353" formatCode="0.0000_ ">
                  <c:v>1.3529</c:v>
                </c:pt>
                <c:pt idx="354" formatCode="0.0000_ ">
                  <c:v>1.3973</c:v>
                </c:pt>
                <c:pt idx="356" formatCode="0.0000_ ">
                  <c:v>1.3978999999999984</c:v>
                </c:pt>
                <c:pt idx="357" formatCode="0.0000_ ">
                  <c:v>1.4092999999999976</c:v>
                </c:pt>
                <c:pt idx="358" formatCode="0.0000_ ">
                  <c:v>1.4087999999999981</c:v>
                </c:pt>
                <c:pt idx="359" formatCode="0.0000_ ">
                  <c:v>1.4087999999999981</c:v>
                </c:pt>
                <c:pt idx="360" formatCode="0.0000_ ">
                  <c:v>1.5053999999999983</c:v>
                </c:pt>
                <c:pt idx="361" formatCode="0.0000_ ">
                  <c:v>1.5042</c:v>
                </c:pt>
                <c:pt idx="362" formatCode="0.0000_ ">
                  <c:v>1.5007999999999984</c:v>
                </c:pt>
                <c:pt idx="363" formatCode="0.0000_ ">
                  <c:v>1.4983</c:v>
                </c:pt>
                <c:pt idx="364" formatCode="0.0000_ ">
                  <c:v>1.5</c:v>
                </c:pt>
                <c:pt idx="365" formatCode="0.0000_ ">
                  <c:v>1.5432999999999983</c:v>
                </c:pt>
                <c:pt idx="366" formatCode="0.0000_ ">
                  <c:v>1.5437999999999983</c:v>
                </c:pt>
                <c:pt idx="367" formatCode="0.0000_ ">
                  <c:v>1.5453999999999986</c:v>
                </c:pt>
                <c:pt idx="368" formatCode="0.0000_ ">
                  <c:v>1.5502</c:v>
                </c:pt>
                <c:pt idx="369" formatCode="0.0000_ ">
                  <c:v>1.6588000000000001</c:v>
                </c:pt>
                <c:pt idx="370" formatCode="0.0000_ ">
                  <c:v>1.7424999999999984</c:v>
                </c:pt>
                <c:pt idx="371" formatCode="0.0000_ ">
                  <c:v>1.855</c:v>
                </c:pt>
                <c:pt idx="372" formatCode="0.0000_ ">
                  <c:v>2.1591999999999998</c:v>
                </c:pt>
                <c:pt idx="373" formatCode="0.0000_ ">
                  <c:v>2.3199999999999967</c:v>
                </c:pt>
                <c:pt idx="374" formatCode="0.0000_ ">
                  <c:v>2.21</c:v>
                </c:pt>
                <c:pt idx="376" formatCode="0.0000_ ">
                  <c:v>2.3724999999999965</c:v>
                </c:pt>
                <c:pt idx="377" formatCode="0.0000_ ">
                  <c:v>2.7408000000000001</c:v>
                </c:pt>
                <c:pt idx="378" formatCode="0.0000_ ">
                  <c:v>2.7654000000000001</c:v>
                </c:pt>
                <c:pt idx="379" formatCode="0.0000_ ">
                  <c:v>2.7513000000000001</c:v>
                </c:pt>
                <c:pt idx="380" formatCode="0.0000_ ">
                  <c:v>2.1023999999999998</c:v>
                </c:pt>
                <c:pt idx="381" formatCode="0.0000_ ">
                  <c:v>1.7040999999999984</c:v>
                </c:pt>
                <c:pt idx="382" formatCode="0.0000_ ">
                  <c:v>1.8412999999999984</c:v>
                </c:pt>
                <c:pt idx="383" formatCode="0.0000_ ">
                  <c:v>1.8453999999999984</c:v>
                </c:pt>
                <c:pt idx="384" formatCode="0.0000_ ">
                  <c:v>1.9350000000000001</c:v>
                </c:pt>
                <c:pt idx="385" formatCode="0.0000_ ">
                  <c:v>1.9787999999999999</c:v>
                </c:pt>
                <c:pt idx="386" formatCode="0.0000_ ">
                  <c:v>2.2052999999999998</c:v>
                </c:pt>
                <c:pt idx="387" formatCode="0.0000_ ">
                  <c:v>2.1892</c:v>
                </c:pt>
                <c:pt idx="391" formatCode="0.0000_ ">
                  <c:v>2.1800000000000002</c:v>
                </c:pt>
                <c:pt idx="392" formatCode="0.0000_ ">
                  <c:v>2.2141999999999999</c:v>
                </c:pt>
                <c:pt idx="393" formatCode="0.0000_ ">
                  <c:v>2.2292000000000001</c:v>
                </c:pt>
                <c:pt idx="394" formatCode="0.0000_ ">
                  <c:v>2.2463000000000002</c:v>
                </c:pt>
                <c:pt idx="395" formatCode="0.0000_ ">
                  <c:v>2.2408000000000001</c:v>
                </c:pt>
                <c:pt idx="396" formatCode="0.0000_ ">
                  <c:v>2.3066999999999971</c:v>
                </c:pt>
                <c:pt idx="397" formatCode="0.0000_ ">
                  <c:v>2.2932999999999999</c:v>
                </c:pt>
                <c:pt idx="398" formatCode="0.0000_ ">
                  <c:v>2.2883000000000036</c:v>
                </c:pt>
                <c:pt idx="399" formatCode="0.0000_ ">
                  <c:v>2.2785000000000002</c:v>
                </c:pt>
                <c:pt idx="400" formatCode="0.0000_ ">
                  <c:v>2.2683000000000031</c:v>
                </c:pt>
                <c:pt idx="401" formatCode="0.0000_ ">
                  <c:v>2.2492000000000001</c:v>
                </c:pt>
                <c:pt idx="402" formatCode="0.0000_ ">
                  <c:v>2.1941999999999999</c:v>
                </c:pt>
                <c:pt idx="403" formatCode="0.0000_ ">
                  <c:v>2.165</c:v>
                </c:pt>
                <c:pt idx="404" formatCode="0.0000_ ">
                  <c:v>2.1566999999999967</c:v>
                </c:pt>
                <c:pt idx="405" formatCode="0.0000_ ">
                  <c:v>2.1291000000000002</c:v>
                </c:pt>
                <c:pt idx="406" formatCode="0.0000_ ">
                  <c:v>1.9842000000000015</c:v>
                </c:pt>
                <c:pt idx="407" formatCode="0.0000_ ">
                  <c:v>1.7205999999999984</c:v>
                </c:pt>
                <c:pt idx="408" formatCode="0.0000_ ">
                  <c:v>1.6916</c:v>
                </c:pt>
                <c:pt idx="409" formatCode="0.0000_ ">
                  <c:v>1.6478999999999984</c:v>
                </c:pt>
                <c:pt idx="410" formatCode="0.0000_ ">
                  <c:v>1.5185999999999984</c:v>
                </c:pt>
                <c:pt idx="411" formatCode="0.0000_ ">
                  <c:v>1.4607999999999985</c:v>
                </c:pt>
                <c:pt idx="412" formatCode="0.0000_ ">
                  <c:v>1.4432999999999978</c:v>
                </c:pt>
                <c:pt idx="413" formatCode="0.0000_ ">
                  <c:v>1.4441999999999984</c:v>
                </c:pt>
                <c:pt idx="414" formatCode="0.0000_ ">
                  <c:v>1.4762999999999984</c:v>
                </c:pt>
                <c:pt idx="415" formatCode="0.0000_ ">
                  <c:v>1.4728999999999985</c:v>
                </c:pt>
                <c:pt idx="416" formatCode="0.0000_ ">
                  <c:v>1.4482999999999984</c:v>
                </c:pt>
                <c:pt idx="417" formatCode="0.0000_ ">
                  <c:v>1.4274999999999975</c:v>
                </c:pt>
                <c:pt idx="418" formatCode="0.0000_ ">
                  <c:v>1.4678999999999975</c:v>
                </c:pt>
                <c:pt idx="419" formatCode="0.0000_ ">
                  <c:v>1.4403999999999983</c:v>
                </c:pt>
                <c:pt idx="420" formatCode="0.0000_ ">
                  <c:v>1.4432999999999978</c:v>
                </c:pt>
                <c:pt idx="421" formatCode="0.0000_ ">
                  <c:v>1.4445999999999986</c:v>
                </c:pt>
                <c:pt idx="422" formatCode="0.0000_ ">
                  <c:v>1.4695999999999978</c:v>
                </c:pt>
                <c:pt idx="423" formatCode="0.0000_ ">
                  <c:v>1.4695999999999978</c:v>
                </c:pt>
                <c:pt idx="424" formatCode="0.0000_ ">
                  <c:v>1.4674999999999978</c:v>
                </c:pt>
                <c:pt idx="425" formatCode="0.0000_ ">
                  <c:v>1.4728999999999985</c:v>
                </c:pt>
                <c:pt idx="426" formatCode="0.0000_ ">
                  <c:v>1.4724999999999984</c:v>
                </c:pt>
                <c:pt idx="427" formatCode="0.0000_ ">
                  <c:v>1.4691999999999983</c:v>
                </c:pt>
                <c:pt idx="428" formatCode="0.0000_ ">
                  <c:v>1.4657999999999975</c:v>
                </c:pt>
                <c:pt idx="429" formatCode="0.0000_ ">
                  <c:v>1.4657999999999975</c:v>
                </c:pt>
                <c:pt idx="430" formatCode="0.0000_ ">
                  <c:v>1.4687999999999986</c:v>
                </c:pt>
                <c:pt idx="431" formatCode="0.0000_ ">
                  <c:v>1.4728999999999985</c:v>
                </c:pt>
                <c:pt idx="432" formatCode="0.0000_ ">
                  <c:v>1.4728999999999985</c:v>
                </c:pt>
                <c:pt idx="433" formatCode="0.0000_ ">
                  <c:v>1.4716999999999976</c:v>
                </c:pt>
                <c:pt idx="434" formatCode="0.0000_ ">
                  <c:v>1.4716999999999976</c:v>
                </c:pt>
                <c:pt idx="435" formatCode="0.0000_ ">
                  <c:v>1.4945999999999984</c:v>
                </c:pt>
                <c:pt idx="436" formatCode="0.0000_ ">
                  <c:v>1.5204</c:v>
                </c:pt>
                <c:pt idx="437" formatCode="0.0000_ ">
                  <c:v>1.537899999999998</c:v>
                </c:pt>
                <c:pt idx="438" formatCode="0.0000_ ">
                  <c:v>1.4966999999999984</c:v>
                </c:pt>
                <c:pt idx="439" formatCode="0.0000_ ">
                  <c:v>1.5170999999999983</c:v>
                </c:pt>
                <c:pt idx="440" formatCode="0.0000_ ">
                  <c:v>1.5416999999999983</c:v>
                </c:pt>
                <c:pt idx="441" formatCode="0.0000_ ">
                  <c:v>1.6316999999999984</c:v>
                </c:pt>
                <c:pt idx="442" formatCode="0.0000_ ">
                  <c:v>1.9562999999999999</c:v>
                </c:pt>
                <c:pt idx="443" formatCode="0.0000_ ">
                  <c:v>2.0533000000000001</c:v>
                </c:pt>
                <c:pt idx="444" formatCode="0.0000_ ">
                  <c:v>2.3199999999999967</c:v>
                </c:pt>
                <c:pt idx="445" formatCode="0.0000_ ">
                  <c:v>2.5349999999999997</c:v>
                </c:pt>
                <c:pt idx="446" formatCode="0.0000_ ">
                  <c:v>1.9805999999999999</c:v>
                </c:pt>
                <c:pt idx="447" formatCode="0.0000_ ">
                  <c:v>1.9792000000000001</c:v>
                </c:pt>
                <c:pt idx="448" formatCode="0.0000_ ">
                  <c:v>1.9729000000000001</c:v>
                </c:pt>
                <c:pt idx="449" formatCode="0.0000_ ">
                  <c:v>1.84</c:v>
                </c:pt>
                <c:pt idx="450" formatCode="0.0000_ ">
                  <c:v>1.7053999999999978</c:v>
                </c:pt>
                <c:pt idx="451" formatCode="0.0000_ ">
                  <c:v>1.6383000000000001</c:v>
                </c:pt>
                <c:pt idx="452" formatCode="0.0000_ ">
                  <c:v>1.5583</c:v>
                </c:pt>
                <c:pt idx="453" formatCode="0.0000_ ">
                  <c:v>1.4963</c:v>
                </c:pt>
                <c:pt idx="454" formatCode="0.0000_ ">
                  <c:v>1.5988</c:v>
                </c:pt>
                <c:pt idx="455" formatCode="0.0000_ ">
                  <c:v>1.6696</c:v>
                </c:pt>
                <c:pt idx="456" formatCode="0.0000_ ">
                  <c:v>1.6588000000000001</c:v>
                </c:pt>
                <c:pt idx="457" formatCode="0.0000_ ">
                  <c:v>1.5204</c:v>
                </c:pt>
                <c:pt idx="458" formatCode="0.0000_ ">
                  <c:v>1.4529999999999983</c:v>
                </c:pt>
                <c:pt idx="459" formatCode="0.0000_ ">
                  <c:v>1.6446000000000001</c:v>
                </c:pt>
                <c:pt idx="460" formatCode="0.0000_ ">
                  <c:v>1.8069</c:v>
                </c:pt>
                <c:pt idx="464" formatCode="0.0000_ ">
                  <c:v>1.8971</c:v>
                </c:pt>
                <c:pt idx="465" formatCode="0.0000_ ">
                  <c:v>1.7734999999999983</c:v>
                </c:pt>
                <c:pt idx="466" formatCode="0.0000_ ">
                  <c:v>1.7122999999999984</c:v>
                </c:pt>
                <c:pt idx="467" formatCode="0.0000_ ">
                  <c:v>1.7813999999999985</c:v>
                </c:pt>
                <c:pt idx="468" formatCode="0.0000_ ">
                  <c:v>1.7465999999999984</c:v>
                </c:pt>
                <c:pt idx="469" formatCode="0.0000_ ">
                  <c:v>2.5975000000000001</c:v>
                </c:pt>
                <c:pt idx="475" formatCode="0.0000_ ">
                  <c:v>1.7324999999999984</c:v>
                </c:pt>
                <c:pt idx="476" formatCode="0.0000_ ">
                  <c:v>1.7298999999999976</c:v>
                </c:pt>
                <c:pt idx="477" formatCode="0.0000_ ">
                  <c:v>1.6682999999999999</c:v>
                </c:pt>
                <c:pt idx="478" formatCode="0.0000_ ">
                  <c:v>1.6375</c:v>
                </c:pt>
                <c:pt idx="479" formatCode="0.0000_ ">
                  <c:v>1.6357999999999984</c:v>
                </c:pt>
                <c:pt idx="480" formatCode="0.0000_ ">
                  <c:v>1.6187</c:v>
                </c:pt>
                <c:pt idx="481" formatCode="0.0000_ ">
                  <c:v>1.5925</c:v>
                </c:pt>
                <c:pt idx="482" formatCode="0.0000_ ">
                  <c:v>1.5946</c:v>
                </c:pt>
                <c:pt idx="483" formatCode="0.0000_ ">
                  <c:v>1.5929</c:v>
                </c:pt>
                <c:pt idx="484" formatCode="0.0000_ ">
                  <c:v>1.5957999999999986</c:v>
                </c:pt>
                <c:pt idx="485" formatCode="0.0000_ ">
                  <c:v>1.5912999999999984</c:v>
                </c:pt>
                <c:pt idx="486" formatCode="0.0000_ ">
                  <c:v>1.5904</c:v>
                </c:pt>
                <c:pt idx="487" formatCode="0.0000_ ">
                  <c:v>1.5829</c:v>
                </c:pt>
                <c:pt idx="488" formatCode="0.0000_ ">
                  <c:v>1.5283</c:v>
                </c:pt>
                <c:pt idx="489" formatCode="0.0000_ ">
                  <c:v>1.5232999999999985</c:v>
                </c:pt>
                <c:pt idx="490" formatCode="0.0000_ ">
                  <c:v>1.523799999999998</c:v>
                </c:pt>
                <c:pt idx="491" formatCode="0.0000_ ">
                  <c:v>1.5842000000000001</c:v>
                </c:pt>
                <c:pt idx="492" formatCode="0.0000_ ">
                  <c:v>1.5832999999999984</c:v>
                </c:pt>
                <c:pt idx="493" formatCode="0.0000_ ">
                  <c:v>1.5788</c:v>
                </c:pt>
                <c:pt idx="494" formatCode="0.0000_ ">
                  <c:v>1.5737999999999985</c:v>
                </c:pt>
                <c:pt idx="495" formatCode="0.0000_ ">
                  <c:v>1.5591999999999984</c:v>
                </c:pt>
                <c:pt idx="496" formatCode="0.0000_ ">
                  <c:v>1.5325</c:v>
                </c:pt>
                <c:pt idx="497" formatCode="0.0000_ ">
                  <c:v>1.5287999999999984</c:v>
                </c:pt>
                <c:pt idx="498" formatCode="0.0000_ ">
                  <c:v>1.5207999999999984</c:v>
                </c:pt>
                <c:pt idx="499" formatCode="0.0000_ ">
                  <c:v>1.5187999999999984</c:v>
                </c:pt>
                <c:pt idx="500" formatCode="0.0000_ ">
                  <c:v>1.52</c:v>
                </c:pt>
                <c:pt idx="501" formatCode="0.0000_ ">
                  <c:v>1.525799999999998</c:v>
                </c:pt>
                <c:pt idx="502" formatCode="0.0000_ ">
                  <c:v>1.5921000000000001</c:v>
                </c:pt>
                <c:pt idx="503" formatCode="0.0000_ ">
                  <c:v>1.6508</c:v>
                </c:pt>
                <c:pt idx="504" formatCode="0.0000_ ">
                  <c:v>1.7291999999999983</c:v>
                </c:pt>
                <c:pt idx="505" formatCode="0.0000_ ">
                  <c:v>1.8028999999999984</c:v>
                </c:pt>
                <c:pt idx="506" formatCode="0.0000_ ">
                  <c:v>1.8188</c:v>
                </c:pt>
                <c:pt idx="507" formatCode="0.0000_ ">
                  <c:v>1.9600000000000015</c:v>
                </c:pt>
                <c:pt idx="508" formatCode="0.0000_ ">
                  <c:v>1.9815</c:v>
                </c:pt>
                <c:pt idx="509" formatCode="0.0000_ ">
                  <c:v>1.9055</c:v>
                </c:pt>
                <c:pt idx="510" formatCode="0.0000_ ">
                  <c:v>1.8913</c:v>
                </c:pt>
                <c:pt idx="511" formatCode="0.0000_ ">
                  <c:v>1.8925000000000001</c:v>
                </c:pt>
                <c:pt idx="512" formatCode="0.0000_ ">
                  <c:v>1.9217</c:v>
                </c:pt>
                <c:pt idx="513" formatCode="0.0000_ ">
                  <c:v>2.13</c:v>
                </c:pt>
                <c:pt idx="514" formatCode="0.0000_ ">
                  <c:v>2.23</c:v>
                </c:pt>
                <c:pt idx="515" formatCode="0.0000_ ">
                  <c:v>2.2372000000000001</c:v>
                </c:pt>
                <c:pt idx="516" formatCode="0.0000_ ">
                  <c:v>1.9982000000000015</c:v>
                </c:pt>
                <c:pt idx="517" formatCode="0.0000_ ">
                  <c:v>1.8800000000000001</c:v>
                </c:pt>
                <c:pt idx="518" formatCode="0.0000_ ">
                  <c:v>1.9858</c:v>
                </c:pt>
                <c:pt idx="519" formatCode="0.0000_ ">
                  <c:v>2.0979000000000001</c:v>
                </c:pt>
                <c:pt idx="520" formatCode="0.0000_ ">
                  <c:v>2.0091999999999999</c:v>
                </c:pt>
                <c:pt idx="521" formatCode="0.0000_ ">
                  <c:v>2.0107999999999997</c:v>
                </c:pt>
                <c:pt idx="522" formatCode="0.0000_ ">
                  <c:v>2.0066999999999977</c:v>
                </c:pt>
                <c:pt idx="523" formatCode="0.0000_ ">
                  <c:v>1.9984999999999999</c:v>
                </c:pt>
                <c:pt idx="524" formatCode="0.0000_ ">
                  <c:v>2.0157999999999987</c:v>
                </c:pt>
                <c:pt idx="525" formatCode="0.0000_ ">
                  <c:v>2.0007999999999999</c:v>
                </c:pt>
                <c:pt idx="526" formatCode="0.0000_ ">
                  <c:v>1.9954000000000001</c:v>
                </c:pt>
                <c:pt idx="527" formatCode="0.0000_ ">
                  <c:v>2.1034999999999999</c:v>
                </c:pt>
                <c:pt idx="528" formatCode="0.0000_ ">
                  <c:v>2.3520999999999965</c:v>
                </c:pt>
                <c:pt idx="529" formatCode="0.0000_ ">
                  <c:v>2.5533000000000001</c:v>
                </c:pt>
                <c:pt idx="530" formatCode="0.0000_ ">
                  <c:v>3.2549999999999999</c:v>
                </c:pt>
                <c:pt idx="531" formatCode="0.0000_ ">
                  <c:v>4.2583000000000002</c:v>
                </c:pt>
                <c:pt idx="532" formatCode="0.0000_ ">
                  <c:v>4.5078999999999985</c:v>
                </c:pt>
                <c:pt idx="533" formatCode="0.0000_ ">
                  <c:v>4.5953999999999997</c:v>
                </c:pt>
                <c:pt idx="534" formatCode="0.0000_ ">
                  <c:v>4.7587999999999999</c:v>
                </c:pt>
                <c:pt idx="535" formatCode="0.0000_ ">
                  <c:v>5.0995999999999997</c:v>
                </c:pt>
                <c:pt idx="536" formatCode="0.0000_ ">
                  <c:v>4.5217000000000001</c:v>
                </c:pt>
                <c:pt idx="538" formatCode="0.0000_ ">
                  <c:v>2.9307999999999987</c:v>
                </c:pt>
                <c:pt idx="539" formatCode="0.0000_ ">
                  <c:v>2.68</c:v>
                </c:pt>
                <c:pt idx="540" formatCode="0.0000_ ">
                  <c:v>2.1804000000000001</c:v>
                </c:pt>
                <c:pt idx="541" formatCode="0.0000_ ">
                  <c:v>2.12</c:v>
                </c:pt>
                <c:pt idx="542" formatCode="0.0000_ ">
                  <c:v>2.0099999999999998</c:v>
                </c:pt>
                <c:pt idx="543" formatCode="0.0000_ ">
                  <c:v>1.9800000000000015</c:v>
                </c:pt>
                <c:pt idx="544" formatCode="0.0000_ ">
                  <c:v>1.9624999999999999</c:v>
                </c:pt>
                <c:pt idx="545" formatCode="0.0000_ ">
                  <c:v>1.9157</c:v>
                </c:pt>
                <c:pt idx="546" formatCode="0.0000_ ">
                  <c:v>1.9217</c:v>
                </c:pt>
                <c:pt idx="547" formatCode="0.0000_ ">
                  <c:v>1.9258</c:v>
                </c:pt>
                <c:pt idx="548" formatCode="0.0000_ ">
                  <c:v>1.9971000000000001</c:v>
                </c:pt>
                <c:pt idx="549" formatCode="0.0000_ ">
                  <c:v>2.6274999999999999</c:v>
                </c:pt>
                <c:pt idx="550" formatCode="0.0000_ ">
                  <c:v>5.7083000000000004</c:v>
                </c:pt>
                <c:pt idx="551" formatCode="0.0000_ ">
                  <c:v>5.7241999999999935</c:v>
                </c:pt>
                <c:pt idx="552" formatCode="0.0000_ ">
                  <c:v>5.0407999999999999</c:v>
                </c:pt>
                <c:pt idx="553" formatCode="0.0000_ ">
                  <c:v>7.2042000000000002</c:v>
                </c:pt>
                <c:pt idx="554" formatCode="0.0000_ ">
                  <c:v>7.7607999999999997</c:v>
                </c:pt>
                <c:pt idx="555" formatCode="0.0000_ ">
                  <c:v>7.9997000000000034</c:v>
                </c:pt>
                <c:pt idx="556" formatCode="0.0000_ ">
                  <c:v>7.6992000000000003</c:v>
                </c:pt>
                <c:pt idx="557" formatCode="0.0000_ ">
                  <c:v>7.9833000000000034</c:v>
                </c:pt>
                <c:pt idx="558" formatCode="0.0000_ ">
                  <c:v>5.0141999999999936</c:v>
                </c:pt>
                <c:pt idx="559" formatCode="0.0000_ ">
                  <c:v>3.3457999999999997</c:v>
                </c:pt>
                <c:pt idx="565" formatCode="0.0000_ ">
                  <c:v>3.8475000000000001</c:v>
                </c:pt>
                <c:pt idx="566" formatCode="0.0000_ ">
                  <c:v>2.8757999999999977</c:v>
                </c:pt>
                <c:pt idx="567" formatCode="0.0000_ ">
                  <c:v>2.8849999999999998</c:v>
                </c:pt>
                <c:pt idx="568" formatCode="0.0000_ ">
                  <c:v>2.5949999999999998</c:v>
                </c:pt>
                <c:pt idx="569" formatCode="0.0000_ ">
                  <c:v>2.3099999999999987</c:v>
                </c:pt>
                <c:pt idx="570" formatCode="0.0000_ ">
                  <c:v>2.3099999999999987</c:v>
                </c:pt>
                <c:pt idx="571" formatCode="0.0000_ ">
                  <c:v>2.3007999999999997</c:v>
                </c:pt>
                <c:pt idx="572" formatCode="0.0000_ ">
                  <c:v>2.1867000000000001</c:v>
                </c:pt>
                <c:pt idx="573" formatCode="0.0000_ ">
                  <c:v>2.1074999999999999</c:v>
                </c:pt>
                <c:pt idx="574" formatCode="0.0000_ ">
                  <c:v>2.1783000000000001</c:v>
                </c:pt>
                <c:pt idx="575" formatCode="0.0000_ ">
                  <c:v>2.0166999999999971</c:v>
                </c:pt>
                <c:pt idx="576" formatCode="0.0000_ ">
                  <c:v>1.9950000000000001</c:v>
                </c:pt>
                <c:pt idx="577" formatCode="0.0000_ ">
                  <c:v>2.2892000000000001</c:v>
                </c:pt>
                <c:pt idx="578" formatCode="0.0000_ ">
                  <c:v>2.7027999999999999</c:v>
                </c:pt>
                <c:pt idx="579" formatCode="0.0000_ ">
                  <c:v>2.3782999999999967</c:v>
                </c:pt>
                <c:pt idx="580" formatCode="0.0000_ ">
                  <c:v>2.1875000000000036</c:v>
                </c:pt>
                <c:pt idx="581" formatCode="0.0000_ ">
                  <c:v>2.0183</c:v>
                </c:pt>
                <c:pt idx="582" formatCode="0.0000_ ">
                  <c:v>1.9419</c:v>
                </c:pt>
                <c:pt idx="583" formatCode="0.0000_ ">
                  <c:v>1.8933</c:v>
                </c:pt>
                <c:pt idx="584" formatCode="0.0000_ ">
                  <c:v>1.7857999999999981</c:v>
                </c:pt>
                <c:pt idx="585" formatCode="0.0000_ ">
                  <c:v>1.6917</c:v>
                </c:pt>
                <c:pt idx="586" formatCode="0.0000_ ">
                  <c:v>1.6875</c:v>
                </c:pt>
                <c:pt idx="587" formatCode="0.0000_ ">
                  <c:v>1.6792</c:v>
                </c:pt>
                <c:pt idx="588" formatCode="0.0000_ ">
                  <c:v>1.6858</c:v>
                </c:pt>
                <c:pt idx="589" formatCode="0.0000_ ">
                  <c:v>1.6875</c:v>
                </c:pt>
                <c:pt idx="590" formatCode="0.0000_ ">
                  <c:v>1.6803999999999999</c:v>
                </c:pt>
                <c:pt idx="591" formatCode="0.0000_ ">
                  <c:v>1.6782999999999999</c:v>
                </c:pt>
                <c:pt idx="592" formatCode="0.0000_ ">
                  <c:v>1.6733</c:v>
                </c:pt>
                <c:pt idx="593" formatCode="0.0000_ ">
                  <c:v>1.6692</c:v>
                </c:pt>
                <c:pt idx="594" formatCode="0.0000_ ">
                  <c:v>1.9241999999999999</c:v>
                </c:pt>
                <c:pt idx="595" formatCode="0.0000_ ">
                  <c:v>1.9157999999999984</c:v>
                </c:pt>
                <c:pt idx="596" formatCode="0.0000_ ">
                  <c:v>1.8992</c:v>
                </c:pt>
                <c:pt idx="597" formatCode="0.0000_ ">
                  <c:v>1.879</c:v>
                </c:pt>
                <c:pt idx="598" formatCode="0.0000_ ">
                  <c:v>1.8674999999999984</c:v>
                </c:pt>
                <c:pt idx="599" formatCode="0.0000_ ">
                  <c:v>1.7883</c:v>
                </c:pt>
                <c:pt idx="600" formatCode="0.0000_ ">
                  <c:v>1.7883</c:v>
                </c:pt>
                <c:pt idx="601" formatCode="0.0000_ ">
                  <c:v>1.7857999999999981</c:v>
                </c:pt>
                <c:pt idx="602" formatCode="0.0000_ ">
                  <c:v>1.7991999999999984</c:v>
                </c:pt>
                <c:pt idx="603" formatCode="0.0000_ ">
                  <c:v>1.7922</c:v>
                </c:pt>
                <c:pt idx="604" formatCode="0.0000_ ">
                  <c:v>1.7802</c:v>
                </c:pt>
                <c:pt idx="607" formatCode="0.0000_ ">
                  <c:v>1.7828999999999984</c:v>
                </c:pt>
                <c:pt idx="608" formatCode="0.0000_ ">
                  <c:v>1.7716999999999981</c:v>
                </c:pt>
                <c:pt idx="609" formatCode="0.0000_ ">
                  <c:v>1.7663</c:v>
                </c:pt>
                <c:pt idx="610" formatCode="0.0000_ ">
                  <c:v>1.7570999999999986</c:v>
                </c:pt>
                <c:pt idx="611" formatCode="0.0000_ ">
                  <c:v>1.7451999999999985</c:v>
                </c:pt>
                <c:pt idx="612" formatCode="0.0000_ ">
                  <c:v>1.7361</c:v>
                </c:pt>
                <c:pt idx="613" formatCode="0.0000_ ">
                  <c:v>1.7337999999999976</c:v>
                </c:pt>
                <c:pt idx="614" formatCode="0.0000_ ">
                  <c:v>1.7282</c:v>
                </c:pt>
                <c:pt idx="615" formatCode="0.0000_ ">
                  <c:v>1.7628999999999984</c:v>
                </c:pt>
                <c:pt idx="616" formatCode="0.0000_ ">
                  <c:v>1.763699999999998</c:v>
                </c:pt>
                <c:pt idx="617" formatCode="0.0000_ ">
                  <c:v>1.7568999999999984</c:v>
                </c:pt>
                <c:pt idx="618" formatCode="0.0000_ ">
                  <c:v>3.5333000000000001</c:v>
                </c:pt>
                <c:pt idx="619" formatCode="0.0000_ ">
                  <c:v>3.0775000000000001</c:v>
                </c:pt>
                <c:pt idx="620" formatCode="0.0000_ ">
                  <c:v>2.6957999999999998</c:v>
                </c:pt>
                <c:pt idx="621" formatCode="0.0000_ ">
                  <c:v>2.6791999999999998</c:v>
                </c:pt>
                <c:pt idx="622" formatCode="0.0000_ ">
                  <c:v>2.0232999999999999</c:v>
                </c:pt>
                <c:pt idx="623" formatCode="0.0000_ ">
                  <c:v>2.0242</c:v>
                </c:pt>
                <c:pt idx="624" formatCode="0.0000_ ">
                  <c:v>2.4991999999999988</c:v>
                </c:pt>
                <c:pt idx="626" formatCode="0.0000_ ">
                  <c:v>2.5524999999999971</c:v>
                </c:pt>
                <c:pt idx="627" formatCode="0.0000_ ">
                  <c:v>2.5166999999999971</c:v>
                </c:pt>
                <c:pt idx="628" formatCode="0.0000_ ">
                  <c:v>1.9942000000000015</c:v>
                </c:pt>
                <c:pt idx="629" formatCode="0.0000_ ">
                  <c:v>1.9938</c:v>
                </c:pt>
                <c:pt idx="630" formatCode="0.0000_ ">
                  <c:v>2.12</c:v>
                </c:pt>
                <c:pt idx="631" formatCode="0.0000_ ">
                  <c:v>2.11</c:v>
                </c:pt>
                <c:pt idx="632" formatCode="0.0000_ ">
                  <c:v>2.1006</c:v>
                </c:pt>
                <c:pt idx="633" formatCode="0.0000_ ">
                  <c:v>2.0857999999999999</c:v>
                </c:pt>
                <c:pt idx="634" formatCode="0.0000_ ">
                  <c:v>2.0891999999999999</c:v>
                </c:pt>
                <c:pt idx="635" formatCode="0.0000_ ">
                  <c:v>2.0907999999999998</c:v>
                </c:pt>
                <c:pt idx="636" formatCode="0.0000_ ">
                  <c:v>2.0991999999999997</c:v>
                </c:pt>
                <c:pt idx="637" formatCode="0.0000_ ">
                  <c:v>3.1492</c:v>
                </c:pt>
                <c:pt idx="638" formatCode="0.0000_ ">
                  <c:v>3.5467</c:v>
                </c:pt>
                <c:pt idx="639" formatCode="0.0000_ ">
                  <c:v>4.0049999999999955</c:v>
                </c:pt>
                <c:pt idx="640" formatCode="0.0000_ ">
                  <c:v>4.0007999999999999</c:v>
                </c:pt>
                <c:pt idx="641" formatCode="0.0000_ ">
                  <c:v>4.4767000000000072</c:v>
                </c:pt>
                <c:pt idx="642" formatCode="0.0000_ ">
                  <c:v>4.9992000000000072</c:v>
                </c:pt>
                <c:pt idx="643" formatCode="0.0000_ ">
                  <c:v>4.8532999999999999</c:v>
                </c:pt>
                <c:pt idx="644" formatCode="0.0000_ ">
                  <c:v>2.8361999999999967</c:v>
                </c:pt>
                <c:pt idx="645" formatCode="0.0000_ ">
                  <c:v>2.5499999999999998</c:v>
                </c:pt>
                <c:pt idx="646" formatCode="0.0000_ ">
                  <c:v>3.8433000000000002</c:v>
                </c:pt>
                <c:pt idx="647" formatCode="0.0000_ ">
                  <c:v>3.1454</c:v>
                </c:pt>
                <c:pt idx="648" formatCode="0.0000_ ">
                  <c:v>2.8435999999999999</c:v>
                </c:pt>
                <c:pt idx="649" formatCode="0.0000_ ">
                  <c:v>2.5049999999999999</c:v>
                </c:pt>
                <c:pt idx="651" formatCode="0.0000_ ">
                  <c:v>2.996699999999997</c:v>
                </c:pt>
                <c:pt idx="652" formatCode="0.0000_ ">
                  <c:v>3.6663000000000001</c:v>
                </c:pt>
                <c:pt idx="653" formatCode="0.0000_ ">
                  <c:v>3.7858000000000001</c:v>
                </c:pt>
                <c:pt idx="654" formatCode="0.0000_ ">
                  <c:v>3.816699999999996</c:v>
                </c:pt>
                <c:pt idx="655" formatCode="0.0000_ ">
                  <c:v>3.8024999999999971</c:v>
                </c:pt>
                <c:pt idx="656" formatCode="0.0000_ ">
                  <c:v>3.4842</c:v>
                </c:pt>
                <c:pt idx="657" formatCode="0.0000_ ">
                  <c:v>3.9878</c:v>
                </c:pt>
                <c:pt idx="658" formatCode="0.0000_ ">
                  <c:v>3.9956999999999967</c:v>
                </c:pt>
                <c:pt idx="659" formatCode="0.0000_ ">
                  <c:v>3.9849999999999999</c:v>
                </c:pt>
                <c:pt idx="660" formatCode="0.0000_ ">
                  <c:v>6.9550000000000001</c:v>
                </c:pt>
                <c:pt idx="661" formatCode="0.0000_ ">
                  <c:v>7.1374999999999975</c:v>
                </c:pt>
                <c:pt idx="662" formatCode="0.0000_ ">
                  <c:v>7.4700000000000024</c:v>
                </c:pt>
                <c:pt idx="663" formatCode="0.0000_ ">
                  <c:v>7.3324999999999996</c:v>
                </c:pt>
                <c:pt idx="664" formatCode="0.0000_ ">
                  <c:v>7.0502000000000002</c:v>
                </c:pt>
                <c:pt idx="665" formatCode="0.0000_ ">
                  <c:v>6.1116999999999999</c:v>
                </c:pt>
                <c:pt idx="666" formatCode="0.0000_ ">
                  <c:v>5.0553999999999997</c:v>
                </c:pt>
                <c:pt idx="667" formatCode="0.0000_ ">
                  <c:v>5.0350000000000001</c:v>
                </c:pt>
                <c:pt idx="668" formatCode="0.0000_ ">
                  <c:v>4.9983000000000004</c:v>
                </c:pt>
                <c:pt idx="669" formatCode="0.0000_ ">
                  <c:v>4.7297000000000002</c:v>
                </c:pt>
                <c:pt idx="670" formatCode="0.0000_ ">
                  <c:v>2.8504999999999967</c:v>
                </c:pt>
                <c:pt idx="671" formatCode="0.0000_ ">
                  <c:v>5.8391999999999999</c:v>
                </c:pt>
                <c:pt idx="672" formatCode="0.0000_ ">
                  <c:v>5.5817000000000014</c:v>
                </c:pt>
                <c:pt idx="673" formatCode="0.0000_ ">
                  <c:v>4.8292000000000002</c:v>
                </c:pt>
                <c:pt idx="674" formatCode="0.0000_ ">
                  <c:v>4.9983000000000004</c:v>
                </c:pt>
                <c:pt idx="675" formatCode="0.0000_ ">
                  <c:v>4.0149999999999935</c:v>
                </c:pt>
                <c:pt idx="676" formatCode="0.0000_ ">
                  <c:v>2.4324999999999966</c:v>
                </c:pt>
                <c:pt idx="677" formatCode="0.0000_ ">
                  <c:v>3.4524999999999966</c:v>
                </c:pt>
                <c:pt idx="678" formatCode="0.0000_ ">
                  <c:v>4.2217000000000002</c:v>
                </c:pt>
                <c:pt idx="679" formatCode="0.0000_ ">
                  <c:v>3.8683000000000001</c:v>
                </c:pt>
                <c:pt idx="680" formatCode="0.0000_ ">
                  <c:v>3.6366999999999967</c:v>
                </c:pt>
                <c:pt idx="681" formatCode="0.0000_ ">
                  <c:v>4.4300000000000024</c:v>
                </c:pt>
                <c:pt idx="682" formatCode="0.0000_ ">
                  <c:v>4.7383000000000024</c:v>
                </c:pt>
                <c:pt idx="683" formatCode="0.0000_ ">
                  <c:v>5.4207999999999998</c:v>
                </c:pt>
                <c:pt idx="684" formatCode="0.0000_ ">
                  <c:v>5.2967000000000004</c:v>
                </c:pt>
                <c:pt idx="685" formatCode="0.0000_ ">
                  <c:v>5.1407999999999996</c:v>
                </c:pt>
                <c:pt idx="686" formatCode="0.0000_ ">
                  <c:v>4.6149999999999931</c:v>
                </c:pt>
                <c:pt idx="687" formatCode="0.0000_ ">
                  <c:v>4.1482999999999999</c:v>
                </c:pt>
                <c:pt idx="688" formatCode="0.0000_ ">
                  <c:v>3.6366999999999967</c:v>
                </c:pt>
                <c:pt idx="689" formatCode="0.0000_ ">
                  <c:v>3.4817</c:v>
                </c:pt>
                <c:pt idx="690" formatCode="0.0000_ ">
                  <c:v>3.0263</c:v>
                </c:pt>
                <c:pt idx="691" formatCode="0.0000_ ">
                  <c:v>2.8120999999999965</c:v>
                </c:pt>
                <c:pt idx="692" formatCode="0.0000_ ">
                  <c:v>2.8132999999999977</c:v>
                </c:pt>
                <c:pt idx="693" formatCode="0.0000_ ">
                  <c:v>2.8441999999999998</c:v>
                </c:pt>
                <c:pt idx="694" formatCode="0.0000_ ">
                  <c:v>2.8174999999999977</c:v>
                </c:pt>
                <c:pt idx="695" formatCode="0.0000_ ">
                  <c:v>2.7286000000000001</c:v>
                </c:pt>
                <c:pt idx="696" formatCode="0.0000_ ">
                  <c:v>2.7367999999999997</c:v>
                </c:pt>
                <c:pt idx="697" formatCode="0.0000_ ">
                  <c:v>3.0425</c:v>
                </c:pt>
                <c:pt idx="698" formatCode="0.0000_ ">
                  <c:v>2.7438000000000002</c:v>
                </c:pt>
                <c:pt idx="699" formatCode="0.0000_ ">
                  <c:v>2.7942</c:v>
                </c:pt>
                <c:pt idx="700" formatCode="0.0000_ ">
                  <c:v>2.8491999999999997</c:v>
                </c:pt>
                <c:pt idx="701" formatCode="0.0000_ ">
                  <c:v>2.9870999999999999</c:v>
                </c:pt>
                <c:pt idx="702" formatCode="0.0000_ ">
                  <c:v>2.9991999999999988</c:v>
                </c:pt>
                <c:pt idx="703" formatCode="0.0000_ ">
                  <c:v>3.4424999999999977</c:v>
                </c:pt>
                <c:pt idx="704" formatCode="0.0000_ ">
                  <c:v>3.6892</c:v>
                </c:pt>
                <c:pt idx="705" formatCode="0.0000_ ">
                  <c:v>4.03</c:v>
                </c:pt>
                <c:pt idx="706" formatCode="0.0000_ ">
                  <c:v>4.2305999999999999</c:v>
                </c:pt>
                <c:pt idx="707" formatCode="0.0000_ ">
                  <c:v>3.7683000000000031</c:v>
                </c:pt>
                <c:pt idx="708" formatCode="0.0000_ ">
                  <c:v>3.3376999999999977</c:v>
                </c:pt>
                <c:pt idx="709" formatCode="0.0000_ ">
                  <c:v>3.2235000000000036</c:v>
                </c:pt>
                <c:pt idx="710" formatCode="0.0000_ ">
                  <c:v>3.165</c:v>
                </c:pt>
                <c:pt idx="711" formatCode="0.0000_ ">
                  <c:v>3.4307999999999987</c:v>
                </c:pt>
                <c:pt idx="712" formatCode="0.0000_ ">
                  <c:v>3.3537999999999997</c:v>
                </c:pt>
                <c:pt idx="713" formatCode="0.0000_ ">
                  <c:v>3.4191999999999987</c:v>
                </c:pt>
                <c:pt idx="714" formatCode="0.0000_ ">
                  <c:v>3.4807999999999999</c:v>
                </c:pt>
                <c:pt idx="715" formatCode="0.0000_ ">
                  <c:v>3.8891999999999998</c:v>
                </c:pt>
                <c:pt idx="716" formatCode="0.0000_ ">
                  <c:v>2.9975000000000001</c:v>
                </c:pt>
                <c:pt idx="717" formatCode="0.0000_ ">
                  <c:v>3.0545999999999998</c:v>
                </c:pt>
                <c:pt idx="718" formatCode="0.0000_ ">
                  <c:v>3.1057999999999999</c:v>
                </c:pt>
                <c:pt idx="719" formatCode="0.0000_ ">
                  <c:v>3.0407999999999999</c:v>
                </c:pt>
                <c:pt idx="721" formatCode="0.0000_ ">
                  <c:v>2.9524999999999966</c:v>
                </c:pt>
                <c:pt idx="722" formatCode="0.0000_ ">
                  <c:v>2.9575</c:v>
                </c:pt>
                <c:pt idx="723" formatCode="0.0000_ ">
                  <c:v>3.1932999999999998</c:v>
                </c:pt>
                <c:pt idx="724" formatCode="0.0000_ ">
                  <c:v>3.19</c:v>
                </c:pt>
                <c:pt idx="725" formatCode="0.0000_ ">
                  <c:v>3.4777</c:v>
                </c:pt>
                <c:pt idx="726" formatCode="0.0000_ ">
                  <c:v>3.7974999999999999</c:v>
                </c:pt>
                <c:pt idx="727" formatCode="0.0000_ ">
                  <c:v>3.7345999999999999</c:v>
                </c:pt>
                <c:pt idx="728" formatCode="0.0000_ ">
                  <c:v>3.5042</c:v>
                </c:pt>
                <c:pt idx="729" formatCode="0.0000_ ">
                  <c:v>3.2942</c:v>
                </c:pt>
                <c:pt idx="730" formatCode="0.0000_ ">
                  <c:v>3.0957999999999997</c:v>
                </c:pt>
                <c:pt idx="731" formatCode="0.0000_ ">
                  <c:v>4.0549999999999935</c:v>
                </c:pt>
                <c:pt idx="732" formatCode="0.0000_ ">
                  <c:v>3.9916999999999967</c:v>
                </c:pt>
                <c:pt idx="733" formatCode="0.0000_ ">
                  <c:v>3.8720999999999965</c:v>
                </c:pt>
                <c:pt idx="734" formatCode="0.0000_ ">
                  <c:v>4.8924999999999965</c:v>
                </c:pt>
                <c:pt idx="740" formatCode="0.0000_ ">
                  <c:v>4.8603999999999985</c:v>
                </c:pt>
                <c:pt idx="741" formatCode="0.0000_ ">
                  <c:v>4.5641999999999934</c:v>
                </c:pt>
                <c:pt idx="742" formatCode="0.0000_ ">
                  <c:v>3.8191999999999977</c:v>
                </c:pt>
                <c:pt idx="743" formatCode="0.0000_ ">
                  <c:v>3.4417</c:v>
                </c:pt>
                <c:pt idx="744" formatCode="0.0000_ ">
                  <c:v>2.9949999999999997</c:v>
                </c:pt>
                <c:pt idx="745" formatCode="0.0000_ ">
                  <c:v>2.9641999999999999</c:v>
                </c:pt>
                <c:pt idx="746" formatCode="0.0000_ ">
                  <c:v>2.88</c:v>
                </c:pt>
                <c:pt idx="747" formatCode="0.0000_ ">
                  <c:v>2.8075000000000001</c:v>
                </c:pt>
                <c:pt idx="748" formatCode="0.0000_ ">
                  <c:v>2.8307999999999987</c:v>
                </c:pt>
                <c:pt idx="749" formatCode="0.0000_ ">
                  <c:v>2.8962999999999965</c:v>
                </c:pt>
                <c:pt idx="750" formatCode="0.0000_ ">
                  <c:v>3.01</c:v>
                </c:pt>
                <c:pt idx="751" formatCode="0.0000_ ">
                  <c:v>3.0737999999999999</c:v>
                </c:pt>
                <c:pt idx="752" formatCode="0.0000_ ">
                  <c:v>3.0649999999999999</c:v>
                </c:pt>
                <c:pt idx="753" formatCode="0.0000_ ">
                  <c:v>3.5983000000000001</c:v>
                </c:pt>
                <c:pt idx="754" formatCode="0.0000_ ">
                  <c:v>3.9983</c:v>
                </c:pt>
                <c:pt idx="755" formatCode="0.0000_ ">
                  <c:v>4.1874999999999956</c:v>
                </c:pt>
                <c:pt idx="756" formatCode="0.0000_ ">
                  <c:v>4.8982999999999999</c:v>
                </c:pt>
                <c:pt idx="757" formatCode="0.0000_ ">
                  <c:v>4.6949999999999932</c:v>
                </c:pt>
                <c:pt idx="758" formatCode="0.0000_ ">
                  <c:v>3.3024999999999971</c:v>
                </c:pt>
                <c:pt idx="759" formatCode="0.0000_ ">
                  <c:v>3.0963999999999987</c:v>
                </c:pt>
                <c:pt idx="760" formatCode="0.0000_ ">
                  <c:v>3.09</c:v>
                </c:pt>
                <c:pt idx="761" formatCode="0.0000_ ">
                  <c:v>3.09</c:v>
                </c:pt>
                <c:pt idx="762" formatCode="0.0000_ ">
                  <c:v>3.0933000000000002</c:v>
                </c:pt>
                <c:pt idx="763" formatCode="0.0000_ ">
                  <c:v>3.1116999999999977</c:v>
                </c:pt>
                <c:pt idx="764" formatCode="0.0000_ ">
                  <c:v>3.1166999999999967</c:v>
                </c:pt>
                <c:pt idx="765" formatCode="0.0000_ ">
                  <c:v>3.1254</c:v>
                </c:pt>
                <c:pt idx="766" formatCode="0.0000_ ">
                  <c:v>2.8233000000000001</c:v>
                </c:pt>
                <c:pt idx="767" formatCode="0.0000_ ">
                  <c:v>2.8987999999999987</c:v>
                </c:pt>
                <c:pt idx="768" formatCode="0.0000_ ">
                  <c:v>2.9124999999999965</c:v>
                </c:pt>
                <c:pt idx="769" formatCode="0.0000_ ">
                  <c:v>2.9249999999999998</c:v>
                </c:pt>
                <c:pt idx="770" formatCode="0.0000_ ">
                  <c:v>3.2292000000000001</c:v>
                </c:pt>
                <c:pt idx="771" formatCode="0.0000_ ">
                  <c:v>3.4224999999999977</c:v>
                </c:pt>
                <c:pt idx="772" formatCode="0.0000_ ">
                  <c:v>3.6032999999999999</c:v>
                </c:pt>
                <c:pt idx="773" formatCode="0.0000_ ">
                  <c:v>3.8341999999999987</c:v>
                </c:pt>
                <c:pt idx="774" formatCode="0.0000_ ">
                  <c:v>3.9566999999999966</c:v>
                </c:pt>
                <c:pt idx="775" formatCode="0.0000_ ">
                  <c:v>3.9466999999999977</c:v>
                </c:pt>
                <c:pt idx="776" formatCode="0.0000_ ">
                  <c:v>4.0191999999999997</c:v>
                </c:pt>
                <c:pt idx="777" formatCode="0.0000_ ">
                  <c:v>3.7075000000000036</c:v>
                </c:pt>
                <c:pt idx="778" formatCode="0.0000_ ">
                  <c:v>3.4085999999999999</c:v>
                </c:pt>
                <c:pt idx="779" formatCode="0.0000_ ">
                  <c:v>3.4249999999999998</c:v>
                </c:pt>
                <c:pt idx="780" formatCode="0.0000_ ">
                  <c:v>2.9775</c:v>
                </c:pt>
                <c:pt idx="781" formatCode="0.0000_ ">
                  <c:v>2.9722999999999971</c:v>
                </c:pt>
                <c:pt idx="782" formatCode="0.0000_ ">
                  <c:v>2.856699999999996</c:v>
                </c:pt>
                <c:pt idx="783" formatCode="0.0000_ ">
                  <c:v>2.8503999999999987</c:v>
                </c:pt>
                <c:pt idx="784" formatCode="0.0000_ ">
                  <c:v>2.8695999999999997</c:v>
                </c:pt>
                <c:pt idx="785" formatCode="0.0000_ ">
                  <c:v>2.8595999999999977</c:v>
                </c:pt>
                <c:pt idx="786" formatCode="0.0000_ ">
                  <c:v>2.8899999999999997</c:v>
                </c:pt>
                <c:pt idx="787" formatCode="0.0000_ ">
                  <c:v>2.9474999999999998</c:v>
                </c:pt>
                <c:pt idx="788" formatCode="0.0000_ ">
                  <c:v>2.9512999999999967</c:v>
                </c:pt>
                <c:pt idx="789" formatCode="0.0000_ ">
                  <c:v>2.9157999999999977</c:v>
                </c:pt>
                <c:pt idx="790" formatCode="0.0000_ ">
                  <c:v>2.9483000000000001</c:v>
                </c:pt>
                <c:pt idx="791" formatCode="0.0000_ ">
                  <c:v>2.8757999999999977</c:v>
                </c:pt>
                <c:pt idx="792" formatCode="0.0000_ ">
                  <c:v>2.8762999999999965</c:v>
                </c:pt>
                <c:pt idx="793" formatCode="0.0000_ ">
                  <c:v>2.8774999999999977</c:v>
                </c:pt>
                <c:pt idx="794" formatCode="0.0000_ ">
                  <c:v>2.8982999999999977</c:v>
                </c:pt>
                <c:pt idx="795" formatCode="0.0000_ ">
                  <c:v>2.9349999999999987</c:v>
                </c:pt>
                <c:pt idx="796" formatCode="0.0000_ ">
                  <c:v>2.9391999999999987</c:v>
                </c:pt>
                <c:pt idx="797" formatCode="0.0000_ ">
                  <c:v>2.9991999999999988</c:v>
                </c:pt>
                <c:pt idx="798" formatCode="0.0000_ ">
                  <c:v>3.0775000000000001</c:v>
                </c:pt>
                <c:pt idx="799" formatCode="0.0000_ ">
                  <c:v>3.4201999999999999</c:v>
                </c:pt>
                <c:pt idx="800" formatCode="0.0000_ ">
                  <c:v>3.4175</c:v>
                </c:pt>
                <c:pt idx="801" formatCode="0.0000_ ">
                  <c:v>3.4066999999999967</c:v>
                </c:pt>
                <c:pt idx="802" formatCode="0.0000_ ">
                  <c:v>4.9992000000000072</c:v>
                </c:pt>
                <c:pt idx="804" formatCode="0.0000_ ">
                  <c:v>3.4975000000000001</c:v>
                </c:pt>
                <c:pt idx="805" formatCode="0.0000_ ">
                  <c:v>4</c:v>
                </c:pt>
                <c:pt idx="806" formatCode="0.0000_ ">
                  <c:v>3.9979</c:v>
                </c:pt>
                <c:pt idx="807" formatCode="0.0000_ ">
                  <c:v>4</c:v>
                </c:pt>
                <c:pt idx="808" formatCode="0.0000_ ">
                  <c:v>3.6932999999999998</c:v>
                </c:pt>
                <c:pt idx="809" formatCode="0.0000_ ">
                  <c:v>3.24</c:v>
                </c:pt>
                <c:pt idx="810" formatCode="0.0000_ ">
                  <c:v>3.4749999999999988</c:v>
                </c:pt>
                <c:pt idx="811" formatCode="0.0000_ ">
                  <c:v>4.6363000000000003</c:v>
                </c:pt>
                <c:pt idx="812" formatCode="0.0000_ ">
                  <c:v>5.4725000000000001</c:v>
                </c:pt>
                <c:pt idx="813" formatCode="0.0000_ ">
                  <c:v>7.3666999999999998</c:v>
                </c:pt>
                <c:pt idx="814" formatCode="0.0000_ ">
                  <c:v>8.1667000000000005</c:v>
                </c:pt>
                <c:pt idx="815" formatCode="0.0000_ ">
                  <c:v>6.4974999999999996</c:v>
                </c:pt>
                <c:pt idx="816" formatCode="0.0000_ ">
                  <c:v>3.4775</c:v>
                </c:pt>
                <c:pt idx="817" formatCode="0.0000_ ">
                  <c:v>3.4691999999999998</c:v>
                </c:pt>
                <c:pt idx="823" formatCode="0.0000_ ">
                  <c:v>3.2991999999999999</c:v>
                </c:pt>
                <c:pt idx="824" formatCode="0.0000_ ">
                  <c:v>2.8577999999999997</c:v>
                </c:pt>
                <c:pt idx="825" formatCode="0.0000_ ">
                  <c:v>2.9674999999999998</c:v>
                </c:pt>
                <c:pt idx="826" formatCode="0.0000_ ">
                  <c:v>2.9649999999999999</c:v>
                </c:pt>
                <c:pt idx="827" formatCode="0.0000_ ">
                  <c:v>2.9674999999999998</c:v>
                </c:pt>
                <c:pt idx="828" formatCode="0.0000_ ">
                  <c:v>2.9241999999999999</c:v>
                </c:pt>
                <c:pt idx="829" formatCode="0.0000_ ">
                  <c:v>2.7749999999999999</c:v>
                </c:pt>
                <c:pt idx="830" formatCode="0.0000_ ">
                  <c:v>2.7766999999999977</c:v>
                </c:pt>
                <c:pt idx="831" formatCode="0.0000_ ">
                  <c:v>2.7667000000000002</c:v>
                </c:pt>
                <c:pt idx="832" formatCode="0.0000_ ">
                  <c:v>2.6566999999999967</c:v>
                </c:pt>
                <c:pt idx="833" formatCode="0.0000_ ">
                  <c:v>2.6867000000000001</c:v>
                </c:pt>
                <c:pt idx="834" formatCode="0.0000_ ">
                  <c:v>2.6882999999999999</c:v>
                </c:pt>
                <c:pt idx="835" formatCode="0.0000_ ">
                  <c:v>2.9973000000000001</c:v>
                </c:pt>
                <c:pt idx="836" formatCode="0.0000_ ">
                  <c:v>3.0074999999999998</c:v>
                </c:pt>
                <c:pt idx="837" formatCode="0.0000_ ">
                  <c:v>3.5024999999999977</c:v>
                </c:pt>
                <c:pt idx="838" formatCode="0.0000_ ">
                  <c:v>4.4958</c:v>
                </c:pt>
                <c:pt idx="839" formatCode="0.0000_ ">
                  <c:v>4.7792000000000083</c:v>
                </c:pt>
                <c:pt idx="840" formatCode="0.0000_ ">
                  <c:v>4.8841999999999945</c:v>
                </c:pt>
                <c:pt idx="841" formatCode="0.0000_ ">
                  <c:v>5.0167000000000002</c:v>
                </c:pt>
                <c:pt idx="842" formatCode="0.0000_ ">
                  <c:v>5.2191999999999998</c:v>
                </c:pt>
                <c:pt idx="843" formatCode="0.0000_ ">
                  <c:v>4.6433</c:v>
                </c:pt>
                <c:pt idx="844" formatCode="0.0000_ ">
                  <c:v>3.0131000000000001</c:v>
                </c:pt>
                <c:pt idx="845" formatCode="0.0000_ ">
                  <c:v>2.6817000000000002</c:v>
                </c:pt>
                <c:pt idx="846" formatCode="0.0000_ ">
                  <c:v>2.5933000000000002</c:v>
                </c:pt>
                <c:pt idx="847" formatCode="0.0000_ ">
                  <c:v>2.5066999999999977</c:v>
                </c:pt>
                <c:pt idx="848" formatCode="0.0000_ ">
                  <c:v>2.5291999999999999</c:v>
                </c:pt>
                <c:pt idx="849" formatCode="0.0000_ ">
                  <c:v>2.4464999999999977</c:v>
                </c:pt>
                <c:pt idx="850" formatCode="0.0000_ ">
                  <c:v>2.3153999999999977</c:v>
                </c:pt>
                <c:pt idx="851" formatCode="0.0000_ ">
                  <c:v>2.3153999999999977</c:v>
                </c:pt>
                <c:pt idx="852" formatCode="0.0000_ ">
                  <c:v>2.3145999999999987</c:v>
                </c:pt>
                <c:pt idx="853" formatCode="0.0000_ ">
                  <c:v>2.3087999999999997</c:v>
                </c:pt>
                <c:pt idx="854" formatCode="0.0000_ ">
                  <c:v>2.3057999999999987</c:v>
                </c:pt>
                <c:pt idx="855" formatCode="0.0000_ ">
                  <c:v>2.3174999999999977</c:v>
                </c:pt>
                <c:pt idx="856" formatCode="0.0000_ ">
                  <c:v>2.3138999999999967</c:v>
                </c:pt>
                <c:pt idx="857" formatCode="0.0000_ ">
                  <c:v>2.3477000000000001</c:v>
                </c:pt>
                <c:pt idx="858" formatCode="0.0000_ ">
                  <c:v>2.3782999999999967</c:v>
                </c:pt>
                <c:pt idx="859" formatCode="0.0000_ ">
                  <c:v>2.3949999999999987</c:v>
                </c:pt>
                <c:pt idx="860" formatCode="0.0000_ ">
                  <c:v>2.4991999999999988</c:v>
                </c:pt>
                <c:pt idx="861" formatCode="0.0000_ ">
                  <c:v>2.5478000000000001</c:v>
                </c:pt>
                <c:pt idx="862" formatCode="0.0000_ ">
                  <c:v>2.6983000000000001</c:v>
                </c:pt>
                <c:pt idx="863" formatCode="0.0000_ ">
                  <c:v>2.7124999999999977</c:v>
                </c:pt>
                <c:pt idx="864" formatCode="0.0000_ ">
                  <c:v>2.6842000000000001</c:v>
                </c:pt>
                <c:pt idx="865" formatCode="0.0000_ ">
                  <c:v>2.5482999999999998</c:v>
                </c:pt>
                <c:pt idx="866" formatCode="0.0000_ ">
                  <c:v>2.6349999999999998</c:v>
                </c:pt>
                <c:pt idx="867" formatCode="0.0000_ ">
                  <c:v>2.6008</c:v>
                </c:pt>
                <c:pt idx="868" formatCode="0.0000_ ">
                  <c:v>2.6766999999999967</c:v>
                </c:pt>
                <c:pt idx="869" formatCode="0.0000_ ">
                  <c:v>2.6732999999999998</c:v>
                </c:pt>
                <c:pt idx="870" formatCode="0.0000_ ">
                  <c:v>2.6391999999999998</c:v>
                </c:pt>
                <c:pt idx="874" formatCode="0.0000_ ">
                  <c:v>3.0032999999999999</c:v>
                </c:pt>
                <c:pt idx="875" formatCode="0.0000_ ">
                  <c:v>3.2288000000000001</c:v>
                </c:pt>
                <c:pt idx="876" formatCode="0.0000_ ">
                  <c:v>2.9124999999999965</c:v>
                </c:pt>
                <c:pt idx="877" formatCode="0.0000_ ">
                  <c:v>2.9945999999999997</c:v>
                </c:pt>
                <c:pt idx="878" formatCode="0.0000_ ">
                  <c:v>2.9975000000000001</c:v>
                </c:pt>
                <c:pt idx="879" formatCode="0.0000_ ">
                  <c:v>3.0474999999999999</c:v>
                </c:pt>
                <c:pt idx="880" formatCode="0.0000_ ">
                  <c:v>3.4957999999999987</c:v>
                </c:pt>
                <c:pt idx="881" formatCode="0.0000_ ">
                  <c:v>3.29</c:v>
                </c:pt>
                <c:pt idx="882" formatCode="0.0000_ ">
                  <c:v>3.0004</c:v>
                </c:pt>
                <c:pt idx="883" formatCode="0.0000_ ">
                  <c:v>2.9983</c:v>
                </c:pt>
                <c:pt idx="884" formatCode="0.0000_ ">
                  <c:v>3.1991999999999998</c:v>
                </c:pt>
                <c:pt idx="885" formatCode="0.0000_ ">
                  <c:v>3.4</c:v>
                </c:pt>
                <c:pt idx="886" formatCode="0.0000_ ">
                  <c:v>3.3266999999999971</c:v>
                </c:pt>
                <c:pt idx="887" formatCode="0.0000_ ">
                  <c:v>3.2162999999999977</c:v>
                </c:pt>
                <c:pt idx="888" formatCode="0.0000_ ">
                  <c:v>3.4657999999999998</c:v>
                </c:pt>
                <c:pt idx="889" formatCode="0.0000_ ">
                  <c:v>3.4357999999999977</c:v>
                </c:pt>
                <c:pt idx="890" formatCode="0.0000_ ">
                  <c:v>3.2850000000000001</c:v>
                </c:pt>
                <c:pt idx="891" formatCode="0.0000_ ">
                  <c:v>2.7967</c:v>
                </c:pt>
                <c:pt idx="894" formatCode="0.0000_ ">
                  <c:v>2.836699999999996</c:v>
                </c:pt>
                <c:pt idx="895" formatCode="0.0000_ ">
                  <c:v>2.9549999999999987</c:v>
                </c:pt>
                <c:pt idx="896" formatCode="0.0000_ ">
                  <c:v>2.9575</c:v>
                </c:pt>
                <c:pt idx="897" formatCode="0.0000_ ">
                  <c:v>2.9624999999999977</c:v>
                </c:pt>
                <c:pt idx="898" formatCode="0.0000_ ">
                  <c:v>2.4683000000000002</c:v>
                </c:pt>
                <c:pt idx="899" formatCode="0.0000_ ">
                  <c:v>2.3949999999999987</c:v>
                </c:pt>
                <c:pt idx="900" formatCode="0.0000_ ">
                  <c:v>2.3666999999999967</c:v>
                </c:pt>
                <c:pt idx="901" formatCode="0.0000_ ">
                  <c:v>2.2749999999999999</c:v>
                </c:pt>
                <c:pt idx="902" formatCode="0.0000_ ">
                  <c:v>1.9220999999999999</c:v>
                </c:pt>
                <c:pt idx="903" formatCode="0.0000_ ">
                  <c:v>1.8725000000000001</c:v>
                </c:pt>
                <c:pt idx="904" formatCode="0.0000_ ">
                  <c:v>1.8274999999999983</c:v>
                </c:pt>
                <c:pt idx="905" formatCode="0.0000_ ">
                  <c:v>1.8113999999999983</c:v>
                </c:pt>
                <c:pt idx="906" formatCode="0.0000_ ">
                  <c:v>1.8274999999999983</c:v>
                </c:pt>
                <c:pt idx="907" formatCode="0.0000_ ">
                  <c:v>1.8142</c:v>
                </c:pt>
                <c:pt idx="908" formatCode="0.0000_ ">
                  <c:v>1.8208</c:v>
                </c:pt>
                <c:pt idx="909" formatCode="0.0000_ ">
                  <c:v>1.845</c:v>
                </c:pt>
                <c:pt idx="910" formatCode="0.0000_ ">
                  <c:v>1.8833</c:v>
                </c:pt>
                <c:pt idx="911" formatCode="0.0000_ ">
                  <c:v>1.9016999999999984</c:v>
                </c:pt>
                <c:pt idx="912" formatCode="0.0000_ ">
                  <c:v>1.9117</c:v>
                </c:pt>
                <c:pt idx="913" formatCode="0.0000_ ">
                  <c:v>1.9041999999999999</c:v>
                </c:pt>
                <c:pt idx="914" formatCode="0.0000_ ">
                  <c:v>1.9057999999999984</c:v>
                </c:pt>
                <c:pt idx="915" formatCode="0.0000_ ">
                  <c:v>1.8788</c:v>
                </c:pt>
                <c:pt idx="916" formatCode="0.0000_ ">
                  <c:v>1.895</c:v>
                </c:pt>
                <c:pt idx="917" formatCode="0.0000_ ">
                  <c:v>1.9182999999999999</c:v>
                </c:pt>
                <c:pt idx="918" formatCode="0.0000_ ">
                  <c:v>1.9983000000000015</c:v>
                </c:pt>
                <c:pt idx="919" formatCode="0.0000_ ">
                  <c:v>2.2017000000000002</c:v>
                </c:pt>
                <c:pt idx="920" formatCode="0.0000_ ">
                  <c:v>2.4007999999999998</c:v>
                </c:pt>
                <c:pt idx="921" formatCode="0.0000_ ">
                  <c:v>2.4033000000000002</c:v>
                </c:pt>
                <c:pt idx="922" formatCode="0.0000_ ">
                  <c:v>2.3195999999999977</c:v>
                </c:pt>
                <c:pt idx="923" formatCode="0.0000_ ">
                  <c:v>2.3866999999999967</c:v>
                </c:pt>
                <c:pt idx="924" formatCode="0.0000_ ">
                  <c:v>2.4937999999999998</c:v>
                </c:pt>
                <c:pt idx="925" formatCode="0.0000_ ">
                  <c:v>2.5482999999999998</c:v>
                </c:pt>
                <c:pt idx="926" formatCode="0.0000_ ">
                  <c:v>2.5591999999999997</c:v>
                </c:pt>
                <c:pt idx="927" formatCode="0.0000_ ">
                  <c:v>2.5387999999999997</c:v>
                </c:pt>
                <c:pt idx="928" formatCode="0.0000_ ">
                  <c:v>2.6907999999999999</c:v>
                </c:pt>
                <c:pt idx="929" formatCode="0.0000_ ">
                  <c:v>3.2774999999999999</c:v>
                </c:pt>
                <c:pt idx="930" formatCode="0.0000_ ">
                  <c:v>3.59</c:v>
                </c:pt>
                <c:pt idx="932" formatCode="0.0000_ ">
                  <c:v>3.6507999999999998</c:v>
                </c:pt>
                <c:pt idx="933" formatCode="0.0000_ ">
                  <c:v>3.8774999999999977</c:v>
                </c:pt>
                <c:pt idx="934" formatCode="0.0000_ ">
                  <c:v>3.496699999999997</c:v>
                </c:pt>
                <c:pt idx="935" formatCode="0.0000_ ">
                  <c:v>3.5482999999999998</c:v>
                </c:pt>
                <c:pt idx="936" formatCode="0.0000_ ">
                  <c:v>3.6008</c:v>
                </c:pt>
                <c:pt idx="937" formatCode="0.0000_ ">
                  <c:v>3.6092</c:v>
                </c:pt>
                <c:pt idx="938" formatCode="0.0000_ ">
                  <c:v>3.2475000000000036</c:v>
                </c:pt>
                <c:pt idx="939" formatCode="0.0000_ ">
                  <c:v>2.6208</c:v>
                </c:pt>
                <c:pt idx="940" formatCode="0.0000_ ">
                  <c:v>2.6025</c:v>
                </c:pt>
                <c:pt idx="941" formatCode="0.0000_ ">
                  <c:v>2.3500999999999967</c:v>
                </c:pt>
                <c:pt idx="942" formatCode="0.0000_ ">
                  <c:v>2.3437000000000001</c:v>
                </c:pt>
                <c:pt idx="943" formatCode="0.0000_ ">
                  <c:v>2.3277000000000001</c:v>
                </c:pt>
                <c:pt idx="944" formatCode="0.0000_ ">
                  <c:v>2.3466999999999967</c:v>
                </c:pt>
                <c:pt idx="945" formatCode="0.0000_ ">
                  <c:v>2.3889999999999998</c:v>
                </c:pt>
                <c:pt idx="946" formatCode="0.0000_ ">
                  <c:v>2.4791999999999987</c:v>
                </c:pt>
                <c:pt idx="947" formatCode="0.0000_ ">
                  <c:v>2.4573</c:v>
                </c:pt>
                <c:pt idx="948" formatCode="0.0000_ ">
                  <c:v>2.6324999999999967</c:v>
                </c:pt>
                <c:pt idx="949" formatCode="0.0000_ ">
                  <c:v>2.9341999999999997</c:v>
                </c:pt>
                <c:pt idx="950" formatCode="0.0000_ ">
                  <c:v>2.9857999999999998</c:v>
                </c:pt>
                <c:pt idx="951" formatCode="0.0000_ ">
                  <c:v>3.1271000000000035</c:v>
                </c:pt>
                <c:pt idx="952" formatCode="0.0000_ ">
                  <c:v>3.3275000000000001</c:v>
                </c:pt>
                <c:pt idx="953" formatCode="0.0000_ ">
                  <c:v>2.9516999999999971</c:v>
                </c:pt>
                <c:pt idx="954" formatCode="0.0000_ ">
                  <c:v>2.6812999999999998</c:v>
                </c:pt>
                <c:pt idx="955" formatCode="0.0000_ ">
                  <c:v>2.66</c:v>
                </c:pt>
                <c:pt idx="956" formatCode="0.0000_ ">
                  <c:v>2.6</c:v>
                </c:pt>
                <c:pt idx="957" formatCode="0.0000_ ">
                  <c:v>2.5283000000000002</c:v>
                </c:pt>
                <c:pt idx="958" formatCode="0.0000_ ">
                  <c:v>2.5983000000000001</c:v>
                </c:pt>
                <c:pt idx="959" formatCode="0.0000_ ">
                  <c:v>2.6191999999999998</c:v>
                </c:pt>
                <c:pt idx="960" formatCode="0.0000_ ">
                  <c:v>2.5375000000000001</c:v>
                </c:pt>
                <c:pt idx="961" formatCode="0.0000_ ">
                  <c:v>2.5032999999999999</c:v>
                </c:pt>
                <c:pt idx="962" formatCode="0.0000_ ">
                  <c:v>2.4782999999999977</c:v>
                </c:pt>
                <c:pt idx="963" formatCode="0.0000_ ">
                  <c:v>2.5343999999999998</c:v>
                </c:pt>
                <c:pt idx="964" formatCode="0.0000_ ">
                  <c:v>2.5482999999999998</c:v>
                </c:pt>
                <c:pt idx="965" formatCode="0.0000_ ">
                  <c:v>2.5991999999999997</c:v>
                </c:pt>
                <c:pt idx="966" formatCode="0.0000_ ">
                  <c:v>2.6591999999999998</c:v>
                </c:pt>
                <c:pt idx="967" formatCode="0.0000_ ">
                  <c:v>2.4341999999999997</c:v>
                </c:pt>
                <c:pt idx="968" formatCode="0.0000_ ">
                  <c:v>2.6749999999999998</c:v>
                </c:pt>
                <c:pt idx="969" formatCode="0.0000_ ">
                  <c:v>3.1116999999999977</c:v>
                </c:pt>
                <c:pt idx="970" formatCode="0.0000_ ">
                  <c:v>3.0941999999999998</c:v>
                </c:pt>
                <c:pt idx="971" formatCode="0.0000_ ">
                  <c:v>3.1749999999999998</c:v>
                </c:pt>
                <c:pt idx="972" formatCode="0.0000_ ">
                  <c:v>3.3524999999999965</c:v>
                </c:pt>
                <c:pt idx="973" formatCode="0.0000_ ">
                  <c:v>3.4899999999999998</c:v>
                </c:pt>
                <c:pt idx="974" formatCode="0.0000_ ">
                  <c:v>3.08</c:v>
                </c:pt>
                <c:pt idx="975" formatCode="0.0000_ ">
                  <c:v>3.0549999999999997</c:v>
                </c:pt>
                <c:pt idx="976" formatCode="0.0000_ ">
                  <c:v>2.6983000000000001</c:v>
                </c:pt>
                <c:pt idx="977" formatCode="0.0000_ ">
                  <c:v>2.6974999999999998</c:v>
                </c:pt>
                <c:pt idx="978" formatCode="0.0000_ ">
                  <c:v>2.7000999999999999</c:v>
                </c:pt>
                <c:pt idx="979" formatCode="0.0000_ ">
                  <c:v>2.5991999999999997</c:v>
                </c:pt>
                <c:pt idx="980" formatCode="0.0000_ ">
                  <c:v>2.3837999999999999</c:v>
                </c:pt>
                <c:pt idx="981" formatCode="0.0000_ ">
                  <c:v>2.0657000000000001</c:v>
                </c:pt>
                <c:pt idx="982" formatCode="0.0000_ ">
                  <c:v>2.0499999999999998</c:v>
                </c:pt>
                <c:pt idx="983" formatCode="0.0000_ ">
                  <c:v>2.0074999999999998</c:v>
                </c:pt>
                <c:pt idx="984" formatCode="0.0000_ ">
                  <c:v>2.1375000000000002</c:v>
                </c:pt>
                <c:pt idx="985" formatCode="0.0000_ ">
                  <c:v>2.1236999999999999</c:v>
                </c:pt>
                <c:pt idx="986" formatCode="0.0000_ ">
                  <c:v>2.1253000000000002</c:v>
                </c:pt>
                <c:pt idx="987" formatCode="0.0000_ ">
                  <c:v>2.2991999999999999</c:v>
                </c:pt>
                <c:pt idx="988" formatCode="0.0000_ ">
                  <c:v>2.4991999999999988</c:v>
                </c:pt>
                <c:pt idx="989" formatCode="0.0000_ ">
                  <c:v>2.5983000000000001</c:v>
                </c:pt>
                <c:pt idx="990" formatCode="0.0000_ ">
                  <c:v>2.6833000000000036</c:v>
                </c:pt>
                <c:pt idx="991" formatCode="0.0000_ ">
                  <c:v>2.6732</c:v>
                </c:pt>
                <c:pt idx="992" formatCode="0.0000_ ">
                  <c:v>2.7149999999999999</c:v>
                </c:pt>
                <c:pt idx="993" formatCode="0.0000_ ">
                  <c:v>2.9217</c:v>
                </c:pt>
                <c:pt idx="994" formatCode="0.0000_ ">
                  <c:v>3.5007999999999999</c:v>
                </c:pt>
                <c:pt idx="995" formatCode="0.0000_ ">
                  <c:v>3.9991999999999988</c:v>
                </c:pt>
                <c:pt idx="996" formatCode="0.0000_ ">
                  <c:v>4.2892000000000072</c:v>
                </c:pt>
                <c:pt idx="997" formatCode="0.0000_ ">
                  <c:v>4.3891999999999998</c:v>
                </c:pt>
                <c:pt idx="998" formatCode="0.0000_ ">
                  <c:v>4.5</c:v>
                </c:pt>
                <c:pt idx="999" formatCode="0.0000_ ">
                  <c:v>2.9975000000000001</c:v>
                </c:pt>
                <c:pt idx="1000" formatCode="0.0000_ ">
                  <c:v>2.9991999999999988</c:v>
                </c:pt>
                <c:pt idx="1001" formatCode="0.0000_ ">
                  <c:v>2.4757999999999987</c:v>
                </c:pt>
                <c:pt idx="1002" formatCode="0.0000_ ">
                  <c:v>3.2800000000000002</c:v>
                </c:pt>
                <c:pt idx="1008" formatCode="0.0000_ ">
                  <c:v>3.7191999999999998</c:v>
                </c:pt>
                <c:pt idx="1009" formatCode="0.0000_ ">
                  <c:v>3.3635000000000002</c:v>
                </c:pt>
                <c:pt idx="1010" formatCode="0.0000_ ">
                  <c:v>2.65</c:v>
                </c:pt>
                <c:pt idx="1011" formatCode="0.0000_ ">
                  <c:v>2.4474999999999998</c:v>
                </c:pt>
                <c:pt idx="1012" formatCode="0.0000_ ">
                  <c:v>2.4227999999999987</c:v>
                </c:pt>
                <c:pt idx="1013" formatCode="0.0000_ ">
                  <c:v>2.0407999999999999</c:v>
                </c:pt>
                <c:pt idx="1014" formatCode="0.0000_ ">
                  <c:v>2.2058</c:v>
                </c:pt>
                <c:pt idx="1015" formatCode="0.0000_ ">
                  <c:v>2.2191999999999998</c:v>
                </c:pt>
                <c:pt idx="1016" formatCode="0.0000_ ">
                  <c:v>2.1943000000000001</c:v>
                </c:pt>
                <c:pt idx="1017" formatCode="0.0000_ ">
                  <c:v>2.1957999999999998</c:v>
                </c:pt>
                <c:pt idx="1018" formatCode="0.0000_ ">
                  <c:v>2.2435000000000036</c:v>
                </c:pt>
                <c:pt idx="1019" formatCode="0.0000_ ">
                  <c:v>2.3445999999999998</c:v>
                </c:pt>
                <c:pt idx="1020" formatCode="0.0000_ ">
                  <c:v>2.7633000000000036</c:v>
                </c:pt>
                <c:pt idx="1021" formatCode="0.0000_ ">
                  <c:v>2.7092000000000001</c:v>
                </c:pt>
                <c:pt idx="1022" formatCode="0.0000_ ">
                  <c:v>3.3149999999999977</c:v>
                </c:pt>
                <c:pt idx="1023" formatCode="0.0000_ ">
                  <c:v>4.4291999999999998</c:v>
                </c:pt>
                <c:pt idx="1024" formatCode="0.0000_ ">
                  <c:v>3.0585</c:v>
                </c:pt>
                <c:pt idx="1025" formatCode="0.0000_ ">
                  <c:v>2.9549999999999987</c:v>
                </c:pt>
                <c:pt idx="1026" formatCode="0.0000_ ">
                  <c:v>3.0432999999999999</c:v>
                </c:pt>
                <c:pt idx="1027" formatCode="0.0000_ ">
                  <c:v>2.6757999999999997</c:v>
                </c:pt>
                <c:pt idx="1028" formatCode="0.0000_ ">
                  <c:v>2.6932999999999998</c:v>
                </c:pt>
                <c:pt idx="1029" formatCode="0.0000_ ">
                  <c:v>2.5266999999999977</c:v>
                </c:pt>
                <c:pt idx="1030" formatCode="0.0000_ ">
                  <c:v>2.5688</c:v>
                </c:pt>
                <c:pt idx="1031" formatCode="0.0000_ ">
                  <c:v>2.5747999999999998</c:v>
                </c:pt>
                <c:pt idx="1032" formatCode="0.0000_ ">
                  <c:v>2.6183000000000001</c:v>
                </c:pt>
                <c:pt idx="1033" formatCode="0.0000_ ">
                  <c:v>2.5221</c:v>
                </c:pt>
                <c:pt idx="1034" formatCode="0.0000_ ">
                  <c:v>2.3199999999999967</c:v>
                </c:pt>
                <c:pt idx="1035" formatCode="0.0000_ ">
                  <c:v>2.2974000000000001</c:v>
                </c:pt>
                <c:pt idx="1036" formatCode="0.0000_ ">
                  <c:v>2.2774999999999999</c:v>
                </c:pt>
                <c:pt idx="1037" formatCode="0.0000_ ">
                  <c:v>2.2774999999999999</c:v>
                </c:pt>
                <c:pt idx="1038" formatCode="0.0000_ ">
                  <c:v>2.1539999999999999</c:v>
                </c:pt>
                <c:pt idx="1039" formatCode="0.0000_ ">
                  <c:v>2.2422</c:v>
                </c:pt>
                <c:pt idx="1040" formatCode="0.0000_ ">
                  <c:v>2.3041999999999998</c:v>
                </c:pt>
                <c:pt idx="1041" formatCode="0.0000_ ">
                  <c:v>2.3149999999999977</c:v>
                </c:pt>
                <c:pt idx="1042" formatCode="0.0000_ ">
                  <c:v>2.2524999999999977</c:v>
                </c:pt>
                <c:pt idx="1043" formatCode="0.0000_ ">
                  <c:v>2.2991999999999999</c:v>
                </c:pt>
                <c:pt idx="1044" formatCode="0.0000_ ">
                  <c:v>2.3107999999999977</c:v>
                </c:pt>
                <c:pt idx="1045" formatCode="0.0000_ ">
                  <c:v>2.3149999999999977</c:v>
                </c:pt>
                <c:pt idx="1046" formatCode="0.0000_ ">
                  <c:v>2.3147999999999977</c:v>
                </c:pt>
                <c:pt idx="1047" formatCode="0.0000_ ">
                  <c:v>2.2532999999999999</c:v>
                </c:pt>
                <c:pt idx="1048" formatCode="0.0000_ ">
                  <c:v>2.258</c:v>
                </c:pt>
                <c:pt idx="1049" formatCode="0.0000_ ">
                  <c:v>2.25</c:v>
                </c:pt>
                <c:pt idx="1050" formatCode="0.0000_ ">
                  <c:v>2.25</c:v>
                </c:pt>
                <c:pt idx="1051" formatCode="0.0000_ ">
                  <c:v>2.2399</c:v>
                </c:pt>
                <c:pt idx="1052" formatCode="0.0000_ ">
                  <c:v>2.2503000000000002</c:v>
                </c:pt>
                <c:pt idx="1053" formatCode="0.0000_ ">
                  <c:v>2.2490000000000001</c:v>
                </c:pt>
                <c:pt idx="1054" formatCode="0.0000_ ">
                  <c:v>2.25</c:v>
                </c:pt>
                <c:pt idx="1055" formatCode="0.0000_ ">
                  <c:v>2.2599999999999998</c:v>
                </c:pt>
                <c:pt idx="1056" formatCode="0.0000_ ">
                  <c:v>2.2747000000000002</c:v>
                </c:pt>
                <c:pt idx="1057" formatCode="0.0000_ ">
                  <c:v>2.2559</c:v>
                </c:pt>
                <c:pt idx="1058" formatCode="0.0000_ ">
                  <c:v>2.2559999999999998</c:v>
                </c:pt>
                <c:pt idx="1059" formatCode="0.0000_ ">
                  <c:v>2.2799999999999998</c:v>
                </c:pt>
                <c:pt idx="1060" formatCode="0.0000_ ">
                  <c:v>2.2774999999999999</c:v>
                </c:pt>
                <c:pt idx="1061" formatCode="0.0000_ ">
                  <c:v>2.6379999999999999</c:v>
                </c:pt>
                <c:pt idx="1062" formatCode="0.0000_ ">
                  <c:v>2.42</c:v>
                </c:pt>
                <c:pt idx="1063" formatCode="0.0000_ ">
                  <c:v>2.2999999999999998</c:v>
                </c:pt>
                <c:pt idx="1064" formatCode="0.0000_ ">
                  <c:v>2.2999999999999998</c:v>
                </c:pt>
                <c:pt idx="1065" formatCode="0.0000_ ">
                  <c:v>2.3029999999999977</c:v>
                </c:pt>
                <c:pt idx="1066" formatCode="0.0000_ ">
                  <c:v>2.2925</c:v>
                </c:pt>
                <c:pt idx="1067" formatCode="0.0000_ ">
                  <c:v>2.286</c:v>
                </c:pt>
                <c:pt idx="1068" formatCode="0.0000_ ">
                  <c:v>3.8659999999999997</c:v>
                </c:pt>
                <c:pt idx="1071" formatCode="0.0000_ ">
                  <c:v>2.5569999999999977</c:v>
                </c:pt>
                <c:pt idx="1072" formatCode="0.0000_ ">
                  <c:v>2.3039999999999998</c:v>
                </c:pt>
                <c:pt idx="1073" formatCode="0.0000_ ">
                  <c:v>2.1989999999999998</c:v>
                </c:pt>
                <c:pt idx="1074" formatCode="0.0000_ ">
                  <c:v>2.1528999999999967</c:v>
                </c:pt>
                <c:pt idx="1075" formatCode="0.0000_ ">
                  <c:v>2.145</c:v>
                </c:pt>
                <c:pt idx="1076" formatCode="0.0000_ ">
                  <c:v>2.1070000000000002</c:v>
                </c:pt>
                <c:pt idx="1077" formatCode="0.0000_ ">
                  <c:v>2.1080000000000001</c:v>
                </c:pt>
                <c:pt idx="1078" formatCode="0.0000_ ">
                  <c:v>2.1040000000000001</c:v>
                </c:pt>
                <c:pt idx="1079" formatCode="0.0000_ ">
                  <c:v>2.0779999999999998</c:v>
                </c:pt>
                <c:pt idx="1080" formatCode="0.0000_ ">
                  <c:v>2.105</c:v>
                </c:pt>
                <c:pt idx="1081" formatCode="0.0000_ ">
                  <c:v>2.0709999999999997</c:v>
                </c:pt>
                <c:pt idx="1082" formatCode="0.0000_ ">
                  <c:v>2.0289999999999999</c:v>
                </c:pt>
                <c:pt idx="1083" formatCode="0.0000_ ">
                  <c:v>1.9790000000000001</c:v>
                </c:pt>
                <c:pt idx="1084" formatCode="0.0000_ ">
                  <c:v>1.9580000000000015</c:v>
                </c:pt>
                <c:pt idx="1085" formatCode="0.0000_ ">
                  <c:v>1.927</c:v>
                </c:pt>
                <c:pt idx="1086" formatCode="0.0000_ ">
                  <c:v>1.9409000000000001</c:v>
                </c:pt>
                <c:pt idx="1087" formatCode="0.0000_ ">
                  <c:v>2.0665</c:v>
                </c:pt>
                <c:pt idx="1088" formatCode="0.0000_ ">
                  <c:v>2.1030000000000002</c:v>
                </c:pt>
                <c:pt idx="1089" formatCode="0.0000_ ">
                  <c:v>2.1</c:v>
                </c:pt>
                <c:pt idx="1090" formatCode="0.0000_ ">
                  <c:v>2.1</c:v>
                </c:pt>
                <c:pt idx="1091" formatCode="0.0000_ ">
                  <c:v>2.1</c:v>
                </c:pt>
                <c:pt idx="1092" formatCode="0.0000_ ">
                  <c:v>2.3099999999999987</c:v>
                </c:pt>
                <c:pt idx="1093" formatCode="0.0000_ ">
                  <c:v>2.6745000000000001</c:v>
                </c:pt>
                <c:pt idx="1094" formatCode="0.0000_ ">
                  <c:v>2.8329999999999971</c:v>
                </c:pt>
                <c:pt idx="1095" formatCode="0.0000_ ">
                  <c:v>3.25</c:v>
                </c:pt>
                <c:pt idx="1096" formatCode="0.0000_ ">
                  <c:v>3.5959999999999988</c:v>
                </c:pt>
                <c:pt idx="1097" formatCode="0.0000_ ">
                  <c:v>3.6463000000000001</c:v>
                </c:pt>
                <c:pt idx="1098" formatCode="0.0000_ ">
                  <c:v>2.7149999999999999</c:v>
                </c:pt>
                <c:pt idx="1104" formatCode="0.0000_ ">
                  <c:v>1.9800000000000015</c:v>
                </c:pt>
                <c:pt idx="1105" formatCode="0.0000_ ">
                  <c:v>1.899</c:v>
                </c:pt>
                <c:pt idx="1106" formatCode="0.0000_ ">
                  <c:v>1.8660000000000001</c:v>
                </c:pt>
                <c:pt idx="1107" formatCode="0.0000_ ">
                  <c:v>1.8693</c:v>
                </c:pt>
                <c:pt idx="1108" formatCode="0.0000_ ">
                  <c:v>1.8797999999999984</c:v>
                </c:pt>
                <c:pt idx="1109" formatCode="0.0000_ ">
                  <c:v>2.0179999999999998</c:v>
                </c:pt>
                <c:pt idx="1110" formatCode="0.0000_ ">
                  <c:v>2.2000000000000002</c:v>
                </c:pt>
                <c:pt idx="1111" formatCode="0.0000_ ">
                  <c:v>2.3859999999999997</c:v>
                </c:pt>
                <c:pt idx="1112" formatCode="0.0000_ ">
                  <c:v>3.69</c:v>
                </c:pt>
                <c:pt idx="1113" formatCode="0.0000_ ">
                  <c:v>3.9319999999999977</c:v>
                </c:pt>
                <c:pt idx="1114" formatCode="0.0000_ ">
                  <c:v>4.0110000000000001</c:v>
                </c:pt>
                <c:pt idx="1115" formatCode="0.0000_ ">
                  <c:v>4.1360000000000001</c:v>
                </c:pt>
                <c:pt idx="1116" formatCode="0.0000_ ">
                  <c:v>3.2934999999999999</c:v>
                </c:pt>
                <c:pt idx="1117" formatCode="0.0000_ ">
                  <c:v>3.0179999999999998</c:v>
                </c:pt>
                <c:pt idx="1118" formatCode="0.0000_ ">
                  <c:v>2.8579999999999997</c:v>
                </c:pt>
                <c:pt idx="1119" formatCode="0.0000_ ">
                  <c:v>2.4859999999999998</c:v>
                </c:pt>
                <c:pt idx="1120" formatCode="0.0000_ ">
                  <c:v>2.468</c:v>
                </c:pt>
                <c:pt idx="1121" formatCode="0.0000_ ">
                  <c:v>2.2315</c:v>
                </c:pt>
                <c:pt idx="1122" formatCode="0.0000_ ">
                  <c:v>2.0949999999999998</c:v>
                </c:pt>
                <c:pt idx="1123" formatCode="0.0000_ ">
                  <c:v>2.0719999999999987</c:v>
                </c:pt>
                <c:pt idx="1124" formatCode="0.0000_ ">
                  <c:v>2.0569999999999977</c:v>
                </c:pt>
                <c:pt idx="1125" formatCode="0.0000_ ">
                  <c:v>2.0640000000000001</c:v>
                </c:pt>
                <c:pt idx="1126" formatCode="0.0000_ ">
                  <c:v>2.524</c:v>
                </c:pt>
                <c:pt idx="1127" formatCode="0.0000_ ">
                  <c:v>2.2480000000000002</c:v>
                </c:pt>
                <c:pt idx="1128" formatCode="0.0000_ ">
                  <c:v>2.0509999999999997</c:v>
                </c:pt>
                <c:pt idx="1129" formatCode="0.0000_ ">
                  <c:v>1.9379999999999984</c:v>
                </c:pt>
                <c:pt idx="1130" formatCode="0.0000_ ">
                  <c:v>1.8069999999999984</c:v>
                </c:pt>
                <c:pt idx="1131" formatCode="0.0000_ ">
                  <c:v>1.6840999999999999</c:v>
                </c:pt>
                <c:pt idx="1132" formatCode="0.0000_ ">
                  <c:v>1.6739999999999984</c:v>
                </c:pt>
                <c:pt idx="1133" formatCode="0.0000_ ">
                  <c:v>1.7409999999999985</c:v>
                </c:pt>
                <c:pt idx="1134" formatCode="0.0000_ ">
                  <c:v>1.75</c:v>
                </c:pt>
                <c:pt idx="1135" formatCode="0.0000_ ">
                  <c:v>2.6840000000000002</c:v>
                </c:pt>
                <c:pt idx="1136" formatCode="0.0000_ ">
                  <c:v>1.9915</c:v>
                </c:pt>
                <c:pt idx="1137" formatCode="0.0000_ ">
                  <c:v>2.0189999999999997</c:v>
                </c:pt>
                <c:pt idx="1138" formatCode="0.0000_ ">
                  <c:v>2.093</c:v>
                </c:pt>
                <c:pt idx="1141" formatCode="0.0000_ ">
                  <c:v>2.0329999999999977</c:v>
                </c:pt>
                <c:pt idx="1142" formatCode="0.0000_ ">
                  <c:v>2.1808000000000001</c:v>
                </c:pt>
                <c:pt idx="1143" formatCode="0.0000_ ">
                  <c:v>2.14</c:v>
                </c:pt>
                <c:pt idx="1144" formatCode="0.0000_ ">
                  <c:v>2.1234999999999999</c:v>
                </c:pt>
                <c:pt idx="1145" formatCode="0.0000_ ">
                  <c:v>2.0669</c:v>
                </c:pt>
                <c:pt idx="1146" formatCode="0.0000_ ">
                  <c:v>2.0238</c:v>
                </c:pt>
                <c:pt idx="1147" formatCode="0.0000_ ">
                  <c:v>2.0533000000000001</c:v>
                </c:pt>
                <c:pt idx="1148" formatCode="0.0000_ ">
                  <c:v>2.0169999999999977</c:v>
                </c:pt>
                <c:pt idx="1149" formatCode="0.0000_ ">
                  <c:v>2.0137999999999998</c:v>
                </c:pt>
                <c:pt idx="1150" formatCode="0.0000_ ">
                  <c:v>2.2080000000000002</c:v>
                </c:pt>
                <c:pt idx="1151" formatCode="0.0000_ ">
                  <c:v>2.5030000000000001</c:v>
                </c:pt>
                <c:pt idx="1152" formatCode="0.0000_ ">
                  <c:v>2.637</c:v>
                </c:pt>
                <c:pt idx="1153" formatCode="0.0000_ ">
                  <c:v>2.9699999999999998</c:v>
                </c:pt>
                <c:pt idx="1154" formatCode="0.0000_ ">
                  <c:v>4.0609999999999955</c:v>
                </c:pt>
                <c:pt idx="1155" formatCode="0.0000_ ">
                  <c:v>4.2910000000000004</c:v>
                </c:pt>
                <c:pt idx="1156" formatCode="0.0000_ ">
                  <c:v>3</c:v>
                </c:pt>
                <c:pt idx="1157" formatCode="0.0000_ ">
                  <c:v>3.0159999999999987</c:v>
                </c:pt>
                <c:pt idx="1158" formatCode="0.0000_ ">
                  <c:v>2.8299999999999987</c:v>
                </c:pt>
                <c:pt idx="1162" formatCode="0.0000_ ">
                  <c:v>2.8</c:v>
                </c:pt>
                <c:pt idx="1163" formatCode="0.0000_ ">
                  <c:v>3</c:v>
                </c:pt>
                <c:pt idx="1164" formatCode="0.0000_ ">
                  <c:v>2.7800000000000002</c:v>
                </c:pt>
                <c:pt idx="1165" formatCode="0.0000_ ">
                  <c:v>2.36</c:v>
                </c:pt>
                <c:pt idx="1166" formatCode="0.0000_ ">
                  <c:v>2.11</c:v>
                </c:pt>
                <c:pt idx="1167" formatCode="0.0000_ ">
                  <c:v>2.11</c:v>
                </c:pt>
                <c:pt idx="1168" formatCode="0.0000_ ">
                  <c:v>2.14</c:v>
                </c:pt>
                <c:pt idx="1169" formatCode="0.0000_ ">
                  <c:v>2.1573000000000002</c:v>
                </c:pt>
                <c:pt idx="1170" formatCode="0.0000_ ">
                  <c:v>2.2400000000000002</c:v>
                </c:pt>
                <c:pt idx="1171" formatCode="0.0000_ ">
                  <c:v>2.2444999999999999</c:v>
                </c:pt>
                <c:pt idx="1172" formatCode="0.0000_ ">
                  <c:v>2.702</c:v>
                </c:pt>
                <c:pt idx="1173" formatCode="0.0000_ ">
                  <c:v>2.8439000000000001</c:v>
                </c:pt>
                <c:pt idx="1174" formatCode="0.0000_ ">
                  <c:v>2.9569999999999967</c:v>
                </c:pt>
                <c:pt idx="1175" formatCode="0.0000_ ">
                  <c:v>3.36</c:v>
                </c:pt>
                <c:pt idx="1176" formatCode="0.0000_ ">
                  <c:v>3.4239999999999999</c:v>
                </c:pt>
                <c:pt idx="1177" formatCode="0.0000_ ">
                  <c:v>3.681</c:v>
                </c:pt>
                <c:pt idx="1178" formatCode="0.0000_ ">
                  <c:v>3.504</c:v>
                </c:pt>
                <c:pt idx="1179" formatCode="0.0000_ ">
                  <c:v>3.56</c:v>
                </c:pt>
                <c:pt idx="1180" formatCode="0.0000_ ">
                  <c:v>3.3499999999999988</c:v>
                </c:pt>
                <c:pt idx="1181" formatCode="0.0000_ ">
                  <c:v>3.05</c:v>
                </c:pt>
                <c:pt idx="1182" formatCode="0.0000_ ">
                  <c:v>3.3899999999999997</c:v>
                </c:pt>
                <c:pt idx="1183" formatCode="0.0000_ ">
                  <c:v>4.5010000000000003</c:v>
                </c:pt>
                <c:pt idx="1184" formatCode="0.0000_ ">
                  <c:v>4.5990000000000002</c:v>
                </c:pt>
                <c:pt idx="1185" formatCode="0.0000_ ">
                  <c:v>4.5169999999999995</c:v>
                </c:pt>
                <c:pt idx="1186" formatCode="0.0000_ ">
                  <c:v>4.6229999999999931</c:v>
                </c:pt>
                <c:pt idx="1187" formatCode="0.0000_ ">
                  <c:v>5.9820000000000002</c:v>
                </c:pt>
                <c:pt idx="1188" formatCode="0.0000_ ">
                  <c:v>8.2939999999999987</c:v>
                </c:pt>
                <c:pt idx="1189" formatCode="0.0000_ ">
                  <c:v>9.5810000000000013</c:v>
                </c:pt>
                <c:pt idx="1190" formatCode="0.0000_ ">
                  <c:v>7.49</c:v>
                </c:pt>
                <c:pt idx="1194" formatCode="0.0000_ ">
                  <c:v>6.6909999999999945</c:v>
                </c:pt>
                <c:pt idx="1195" formatCode="0.0000_ ">
                  <c:v>6.968</c:v>
                </c:pt>
                <c:pt idx="1196" formatCode="0.0000_ ">
                  <c:v>4.8129999999999935</c:v>
                </c:pt>
                <c:pt idx="1197" formatCode="0.0000_ ">
                  <c:v>5.5960000000000001</c:v>
                </c:pt>
                <c:pt idx="1198" formatCode="0.0000_ ">
                  <c:v>7.6599999999999975</c:v>
                </c:pt>
                <c:pt idx="1199" formatCode="0.0000_ ">
                  <c:v>13.444000000000001</c:v>
                </c:pt>
                <c:pt idx="1200" formatCode="0.0000_ ">
                  <c:v>8.4920000000000027</c:v>
                </c:pt>
                <c:pt idx="1201" formatCode="0.0000_ ">
                  <c:v>6.4889999999999999</c:v>
                </c:pt>
                <c:pt idx="1202" formatCode="0.0000_ ">
                  <c:v>5.7359999999999998</c:v>
                </c:pt>
                <c:pt idx="1203" formatCode="0.0000_ ">
                  <c:v>5.5529999999999955</c:v>
                </c:pt>
                <c:pt idx="1204" formatCode="0.0000_ ">
                  <c:v>5.5609999999999955</c:v>
                </c:pt>
                <c:pt idx="1205" formatCode="0.0000_ ">
                  <c:v>4.9409999999999998</c:v>
                </c:pt>
                <c:pt idx="1206" formatCode="0.0000_ ">
                  <c:v>4.4560000000000004</c:v>
                </c:pt>
                <c:pt idx="1207" formatCode="0.0000_ ">
                  <c:v>3.786</c:v>
                </c:pt>
                <c:pt idx="1208" formatCode="0.0000_ ">
                  <c:v>3.4</c:v>
                </c:pt>
                <c:pt idx="1209" formatCode="0.0000_ ">
                  <c:v>3.3479999999999999</c:v>
                </c:pt>
                <c:pt idx="1210" formatCode="0.0000_ ">
                  <c:v>3.38</c:v>
                </c:pt>
                <c:pt idx="1211" formatCode="0.0000_ ">
                  <c:v>3.2559999999999998</c:v>
                </c:pt>
                <c:pt idx="1212" formatCode="0.0000_ ">
                  <c:v>3.2490000000000001</c:v>
                </c:pt>
                <c:pt idx="1213" formatCode="0.0000_ ">
                  <c:v>3.2509999999999999</c:v>
                </c:pt>
                <c:pt idx="1214" formatCode="0.0000_ ">
                  <c:v>3.3546999999999967</c:v>
                </c:pt>
                <c:pt idx="1215" formatCode="0.0000_ ">
                  <c:v>3.3</c:v>
                </c:pt>
                <c:pt idx="1216" formatCode="0.0000_ ">
                  <c:v>3.2997999999999998</c:v>
                </c:pt>
                <c:pt idx="1217" formatCode="0.0000_ ">
                  <c:v>3.0129999999999977</c:v>
                </c:pt>
                <c:pt idx="1218" formatCode="0.0000_ ">
                  <c:v>2.968</c:v>
                </c:pt>
                <c:pt idx="1219" formatCode="0.0000_ ">
                  <c:v>2.9979999999999998</c:v>
                </c:pt>
                <c:pt idx="1220" formatCode="0.0000_ ">
                  <c:v>3.04</c:v>
                </c:pt>
                <c:pt idx="1221" formatCode="0.0000_ ">
                  <c:v>3.1034999999999999</c:v>
                </c:pt>
                <c:pt idx="1222" formatCode="0.0000_ ">
                  <c:v>3.1355</c:v>
                </c:pt>
                <c:pt idx="1223" formatCode="0.0000_ ">
                  <c:v>3.23</c:v>
                </c:pt>
                <c:pt idx="1224" formatCode="0.0000_ ">
                  <c:v>3.3494999999999977</c:v>
                </c:pt>
                <c:pt idx="1225" formatCode="0.0000_ ">
                  <c:v>3.55</c:v>
                </c:pt>
                <c:pt idx="1226" formatCode="0.0000_ ">
                  <c:v>3.7029999999999998</c:v>
                </c:pt>
                <c:pt idx="1227" formatCode="0.0000_ ">
                  <c:v>3.641</c:v>
                </c:pt>
                <c:pt idx="1228" formatCode="0.0000_ ">
                  <c:v>3.6989999999999998</c:v>
                </c:pt>
                <c:pt idx="1229" formatCode="0.0000_ ">
                  <c:v>3.5489999999999999</c:v>
                </c:pt>
                <c:pt idx="1230" formatCode="0.0000_ ">
                  <c:v>3.2538999999999998</c:v>
                </c:pt>
                <c:pt idx="1231" formatCode="0.0000_ ">
                  <c:v>3.1</c:v>
                </c:pt>
                <c:pt idx="1232" formatCode="0.0000_ ">
                  <c:v>3.1</c:v>
                </c:pt>
                <c:pt idx="1233" formatCode="0.0000_ ">
                  <c:v>3.1004999999999998</c:v>
                </c:pt>
                <c:pt idx="1234" formatCode="0.0000_ ">
                  <c:v>3.1640999999999999</c:v>
                </c:pt>
                <c:pt idx="1235" formatCode="0.0000_ ">
                  <c:v>2.9139999999999997</c:v>
                </c:pt>
                <c:pt idx="1236" formatCode="0.0000_ ">
                  <c:v>2.9645000000000001</c:v>
                </c:pt>
                <c:pt idx="1237" formatCode="0.0000_ ">
                  <c:v>3.2252999999999998</c:v>
                </c:pt>
                <c:pt idx="1238" formatCode="0.0000_ ">
                  <c:v>3.4349999999999987</c:v>
                </c:pt>
                <c:pt idx="1239" formatCode="0.0000_ ">
                  <c:v>3.2829999999999999</c:v>
                </c:pt>
                <c:pt idx="1240" formatCode="0.0000_ ">
                  <c:v>3.2090000000000001</c:v>
                </c:pt>
                <c:pt idx="1241" formatCode="0.0000_ ">
                  <c:v>3.403</c:v>
                </c:pt>
                <c:pt idx="1242" formatCode="0.0000_ ">
                  <c:v>3.8539999999999988</c:v>
                </c:pt>
                <c:pt idx="1243" formatCode="0.0000_ ">
                  <c:v>3.5169999999999977</c:v>
                </c:pt>
                <c:pt idx="1244" formatCode="0.0000_ ">
                  <c:v>3.3569999999999971</c:v>
                </c:pt>
                <c:pt idx="1245" formatCode="0.0000_ ">
                  <c:v>3.2650000000000001</c:v>
                </c:pt>
                <c:pt idx="1246" formatCode="0.0000_ ">
                  <c:v>3.0369999999999977</c:v>
                </c:pt>
                <c:pt idx="1247" formatCode="0.0000_ ">
                  <c:v>3.0059999999999998</c:v>
                </c:pt>
                <c:pt idx="1248" formatCode="0.0000_ ">
                  <c:v>3.0979999999999999</c:v>
                </c:pt>
                <c:pt idx="1249" formatCode="0.0000_ ">
                  <c:v>2.9569999999999967</c:v>
                </c:pt>
                <c:pt idx="1250" formatCode="0.0000_ ">
                  <c:v>3.0339999999999998</c:v>
                </c:pt>
                <c:pt idx="1251" formatCode="0.0000_ ">
                  <c:v>3.0187999999999997</c:v>
                </c:pt>
                <c:pt idx="1252" formatCode="0.0000_ ">
                  <c:v>3.0005999999999999</c:v>
                </c:pt>
                <c:pt idx="1253" formatCode="0.0000_ ">
                  <c:v>3.0049999999999999</c:v>
                </c:pt>
                <c:pt idx="1254" formatCode="0.0000_ ">
                  <c:v>2.8899999999999997</c:v>
                </c:pt>
                <c:pt idx="1255" formatCode="0.0000_ ">
                  <c:v>2.9499999999999997</c:v>
                </c:pt>
                <c:pt idx="1256" formatCode="0.0000_ ">
                  <c:v>2.92</c:v>
                </c:pt>
                <c:pt idx="1257" formatCode="0.0000_ ">
                  <c:v>2.8954999999999971</c:v>
                </c:pt>
                <c:pt idx="1258" formatCode="0.0000_ ">
                  <c:v>3.0139999999999998</c:v>
                </c:pt>
                <c:pt idx="1259" formatCode="0.0000_ ">
                  <c:v>2.9670000000000001</c:v>
                </c:pt>
                <c:pt idx="1260" formatCode="0.0000_ ">
                  <c:v>2.9789999999999988</c:v>
                </c:pt>
                <c:pt idx="1261" formatCode="0.0000_ ">
                  <c:v>3.008</c:v>
                </c:pt>
                <c:pt idx="1262" formatCode="0.0000_ ">
                  <c:v>3.4929999999999977</c:v>
                </c:pt>
                <c:pt idx="1263" formatCode="0.0000_ ">
                  <c:v>3.5569999999999977</c:v>
                </c:pt>
                <c:pt idx="1266" formatCode="0.0000_ ">
                  <c:v>3.573</c:v>
                </c:pt>
                <c:pt idx="1267" formatCode="0.0000_ ">
                  <c:v>3.8149999999999977</c:v>
                </c:pt>
                <c:pt idx="1268" formatCode="0.0000_ ">
                  <c:v>3.6143999999999998</c:v>
                </c:pt>
                <c:pt idx="1269" formatCode="0.0000_ ">
                  <c:v>3.347</c:v>
                </c:pt>
                <c:pt idx="1270" formatCode="0.0000_ ">
                  <c:v>3.1119999999999997</c:v>
                </c:pt>
                <c:pt idx="1271" formatCode="0.0000_ ">
                  <c:v>3.1476999999999999</c:v>
                </c:pt>
                <c:pt idx="1272" formatCode="0.0000_ ">
                  <c:v>3.15</c:v>
                </c:pt>
                <c:pt idx="1273" formatCode="0.0000_ ">
                  <c:v>3.1259999999999999</c:v>
                </c:pt>
                <c:pt idx="1279" formatCode="0.0000_ ">
                  <c:v>3.0519999999999987</c:v>
                </c:pt>
                <c:pt idx="1280" formatCode="0.0000_ ">
                  <c:v>3.2319999999999998</c:v>
                </c:pt>
                <c:pt idx="1281" formatCode="0.0000_ ">
                  <c:v>3.3279999999999998</c:v>
                </c:pt>
                <c:pt idx="1282" formatCode="0.0000_ ">
                  <c:v>3.1</c:v>
                </c:pt>
                <c:pt idx="1283" formatCode="0.0000_ ">
                  <c:v>3.0270000000000001</c:v>
                </c:pt>
                <c:pt idx="1284" formatCode="0.0000_ ">
                  <c:v>3.113</c:v>
                </c:pt>
                <c:pt idx="1285" formatCode="0.0000_ ">
                  <c:v>3.117</c:v>
                </c:pt>
                <c:pt idx="1286" formatCode="0.0000_ ">
                  <c:v>3.0549999999999997</c:v>
                </c:pt>
                <c:pt idx="1287" formatCode="0.0000_ ">
                  <c:v>3.0379999999999998</c:v>
                </c:pt>
                <c:pt idx="1288" formatCode="0.0000_ ">
                  <c:v>3.0009999999999999</c:v>
                </c:pt>
                <c:pt idx="1289" formatCode="0.0000_ ">
                  <c:v>3.06</c:v>
                </c:pt>
                <c:pt idx="1290" formatCode="0.0000_ ">
                  <c:v>3.0519999999999987</c:v>
                </c:pt>
                <c:pt idx="1291" formatCode="0.0000_ ">
                  <c:v>3.7800000000000002</c:v>
                </c:pt>
                <c:pt idx="1292" formatCode="0.0000_ ">
                  <c:v>4.0880000000000001</c:v>
                </c:pt>
                <c:pt idx="1293" formatCode="0.0000_ ">
                  <c:v>4.3669999999999956</c:v>
                </c:pt>
                <c:pt idx="1294" formatCode="0.0000_ ">
                  <c:v>4.4340000000000002</c:v>
                </c:pt>
                <c:pt idx="1295" formatCode="0.0000_ ">
                  <c:v>4.4459999999999997</c:v>
                </c:pt>
                <c:pt idx="1296" formatCode="0.0000_ ">
                  <c:v>5.23</c:v>
                </c:pt>
                <c:pt idx="1297" formatCode="0.0000_ ">
                  <c:v>4.59</c:v>
                </c:pt>
                <c:pt idx="1298" formatCode="0.0000_ ">
                  <c:v>4.2883000000000004</c:v>
                </c:pt>
                <c:pt idx="1299" formatCode="0.0000_ ">
                  <c:v>4.0970999999999975</c:v>
                </c:pt>
                <c:pt idx="1300" formatCode="0.0000_ ">
                  <c:v>3.9146999999999967</c:v>
                </c:pt>
                <c:pt idx="1301" formatCode="0.0000_ ">
                  <c:v>3.66</c:v>
                </c:pt>
                <c:pt idx="1302" formatCode="0.0000_ ">
                  <c:v>3.73</c:v>
                </c:pt>
                <c:pt idx="1303" formatCode="0.0000_ ">
                  <c:v>3.7610000000000001</c:v>
                </c:pt>
                <c:pt idx="1304" formatCode="0.0000_ ">
                  <c:v>3.6</c:v>
                </c:pt>
                <c:pt idx="1305" formatCode="0.0000_ ">
                  <c:v>3.3289999999999997</c:v>
                </c:pt>
                <c:pt idx="1306" formatCode="0.0000_ ">
                  <c:v>3.3359999999999967</c:v>
                </c:pt>
                <c:pt idx="1307" formatCode="0.0000_ ">
                  <c:v>4.1879999999999935</c:v>
                </c:pt>
                <c:pt idx="1308" formatCode="0.0000_ ">
                  <c:v>4.4539999999999997</c:v>
                </c:pt>
                <c:pt idx="1309" formatCode="0.0000_ ">
                  <c:v>4.5129999999999955</c:v>
                </c:pt>
                <c:pt idx="1310" formatCode="0.0000_ ">
                  <c:v>4.0750000000000002</c:v>
                </c:pt>
                <c:pt idx="1311" formatCode="0.0000_ ">
                  <c:v>4.0569999999999995</c:v>
                </c:pt>
                <c:pt idx="1312" formatCode="0.0000_ ">
                  <c:v>3.8889999999999998</c:v>
                </c:pt>
                <c:pt idx="1313" formatCode="0.0000_ ">
                  <c:v>3.8989999999999987</c:v>
                </c:pt>
                <c:pt idx="1314" formatCode="0.0000_ ">
                  <c:v>3.847</c:v>
                </c:pt>
                <c:pt idx="1315" formatCode="0.0000_ ">
                  <c:v>3.746</c:v>
                </c:pt>
                <c:pt idx="1316" formatCode="0.0000_ ">
                  <c:v>3.7640000000000002</c:v>
                </c:pt>
                <c:pt idx="1317" formatCode="0.0000_ ">
                  <c:v>3.746</c:v>
                </c:pt>
                <c:pt idx="1318" formatCode="0.0000_ ">
                  <c:v>3.726</c:v>
                </c:pt>
                <c:pt idx="1319" formatCode="0.0000_ ">
                  <c:v>3.7480000000000002</c:v>
                </c:pt>
                <c:pt idx="1320" formatCode="0.0000_ ">
                  <c:v>3.7250000000000001</c:v>
                </c:pt>
                <c:pt idx="1321" formatCode="0.0000_ ">
                  <c:v>3.7235000000000036</c:v>
                </c:pt>
                <c:pt idx="1322" formatCode="0.0000_ ">
                  <c:v>3.7029999999999998</c:v>
                </c:pt>
                <c:pt idx="1323" formatCode="0.0000_ ">
                  <c:v>3.7</c:v>
                </c:pt>
                <c:pt idx="1324" formatCode="0.0000_ ">
                  <c:v>3.62</c:v>
                </c:pt>
                <c:pt idx="1325" formatCode="0.0000_ ">
                  <c:v>3.5579999999999998</c:v>
                </c:pt>
                <c:pt idx="1326" formatCode="0.0000_ ">
                  <c:v>3.51</c:v>
                </c:pt>
                <c:pt idx="1327" formatCode="0.0000_ ">
                  <c:v>3.46</c:v>
                </c:pt>
                <c:pt idx="1328" formatCode="0.0000_ ">
                  <c:v>3.432099999999997</c:v>
                </c:pt>
                <c:pt idx="1329" formatCode="0.0000_ ">
                  <c:v>3.4470000000000001</c:v>
                </c:pt>
                <c:pt idx="1330" formatCode="0.0000_ ">
                  <c:v>3.4699999999999998</c:v>
                </c:pt>
                <c:pt idx="1331" formatCode="0.0000_ ">
                  <c:v>3.5880000000000001</c:v>
                </c:pt>
                <c:pt idx="1332" formatCode="0.0000_ ">
                  <c:v>3.8459999999999988</c:v>
                </c:pt>
                <c:pt idx="1333" formatCode="0.0000_ ">
                  <c:v>3.927</c:v>
                </c:pt>
                <c:pt idx="1334" formatCode="0.0000_ ">
                  <c:v>4.5149999999999935</c:v>
                </c:pt>
                <c:pt idx="1335" formatCode="0.0000_ ">
                  <c:v>4.1449999999999934</c:v>
                </c:pt>
                <c:pt idx="1336" formatCode="0.0000_ ">
                  <c:v>4.05</c:v>
                </c:pt>
                <c:pt idx="1337" formatCode="0.0000_ ">
                  <c:v>4.0010000000000003</c:v>
                </c:pt>
                <c:pt idx="1338" formatCode="0.0000_ ">
                  <c:v>3.5129999999999977</c:v>
                </c:pt>
                <c:pt idx="1339" formatCode="0.0000_ ">
                  <c:v>3.2050000000000001</c:v>
                </c:pt>
                <c:pt idx="1340" formatCode="0.0000_ ">
                  <c:v>3.1480000000000001</c:v>
                </c:pt>
                <c:pt idx="1341" formatCode="0.0000_ ">
                  <c:v>3.1309999999999998</c:v>
                </c:pt>
                <c:pt idx="1342" formatCode="0.0000_ ">
                  <c:v>3.0059999999999998</c:v>
                </c:pt>
                <c:pt idx="1343" formatCode="0.0000_ ">
                  <c:v>2.92</c:v>
                </c:pt>
                <c:pt idx="1344" formatCode="0.0000_ ">
                  <c:v>2.8749999999999987</c:v>
                </c:pt>
                <c:pt idx="1345" formatCode="0.0000_ ">
                  <c:v>2.8299999999999987</c:v>
                </c:pt>
                <c:pt idx="1346" formatCode="0.0000_ ">
                  <c:v>2.794</c:v>
                </c:pt>
                <c:pt idx="1347" formatCode="0.0000_ ">
                  <c:v>2.766</c:v>
                </c:pt>
                <c:pt idx="1348" formatCode="0.0000_ ">
                  <c:v>2.738</c:v>
                </c:pt>
                <c:pt idx="1349" formatCode="0.0000_ ">
                  <c:v>2.7395</c:v>
                </c:pt>
                <c:pt idx="1350" formatCode="0.0000_ ">
                  <c:v>2.7513000000000001</c:v>
                </c:pt>
                <c:pt idx="1351" formatCode="0.0000_ ">
                  <c:v>2.7723</c:v>
                </c:pt>
                <c:pt idx="1352" formatCode="0.0000_ ">
                  <c:v>2.8169999999999971</c:v>
                </c:pt>
                <c:pt idx="1353" formatCode="0.0000_ ">
                  <c:v>3.8879999999999999</c:v>
                </c:pt>
                <c:pt idx="1354" formatCode="0.0000_ ">
                  <c:v>3.641</c:v>
                </c:pt>
                <c:pt idx="1355" formatCode="0.0000_ ">
                  <c:v>3.6759999999999997</c:v>
                </c:pt>
                <c:pt idx="1356" formatCode="0.0000_ ">
                  <c:v>3.7</c:v>
                </c:pt>
                <c:pt idx="1357" formatCode="0.0000_ ">
                  <c:v>3.7193000000000001</c:v>
                </c:pt>
                <c:pt idx="1358" formatCode="0.0000_ ">
                  <c:v>4.4000000000000004</c:v>
                </c:pt>
                <c:pt idx="1359" formatCode="0.0000_ ">
                  <c:v>4.5339999999999998</c:v>
                </c:pt>
                <c:pt idx="1360" formatCode="0.0000_ ">
                  <c:v>4.8476999999999997</c:v>
                </c:pt>
                <c:pt idx="1361" formatCode="0.0000_ ">
                  <c:v>4.8</c:v>
                </c:pt>
                <c:pt idx="1362" formatCode="0.0000_ ">
                  <c:v>4.4349999999999996</c:v>
                </c:pt>
                <c:pt idx="1368" formatCode="0.0000_ ">
                  <c:v>4.2699999999999996</c:v>
                </c:pt>
                <c:pt idx="1369" formatCode="0.0000_ ">
                  <c:v>4.25</c:v>
                </c:pt>
                <c:pt idx="1370" formatCode="0.0000_ ">
                  <c:v>4.3034999999999997</c:v>
                </c:pt>
                <c:pt idx="1371" formatCode="0.0000_ ">
                  <c:v>4.1369999999999996</c:v>
                </c:pt>
                <c:pt idx="1372" formatCode="0.0000_ ">
                  <c:v>4.0750000000000002</c:v>
                </c:pt>
                <c:pt idx="1373" formatCode="0.0000_ ">
                  <c:v>3.669</c:v>
                </c:pt>
                <c:pt idx="1374" formatCode="0.0000_ ">
                  <c:v>3.278</c:v>
                </c:pt>
                <c:pt idx="1375" formatCode="0.0000_ ">
                  <c:v>2.9509999999999987</c:v>
                </c:pt>
                <c:pt idx="1376" formatCode="0.0000_ ">
                  <c:v>2.68</c:v>
                </c:pt>
                <c:pt idx="1377" formatCode="0.0000_ ">
                  <c:v>2.403</c:v>
                </c:pt>
                <c:pt idx="1378" formatCode="0.0000_ ">
                  <c:v>1.9810000000000001</c:v>
                </c:pt>
                <c:pt idx="1379" formatCode="0.0000_ ">
                  <c:v>1.764</c:v>
                </c:pt>
                <c:pt idx="1380" formatCode="0.0000_ ">
                  <c:v>1.7</c:v>
                </c:pt>
                <c:pt idx="1381" formatCode="0.0000_ ">
                  <c:v>1.72</c:v>
                </c:pt>
                <c:pt idx="1382" formatCode="0.0000_ ">
                  <c:v>1.75</c:v>
                </c:pt>
                <c:pt idx="1383" formatCode="0.0000_ ">
                  <c:v>1.75</c:v>
                </c:pt>
                <c:pt idx="1384" formatCode="0.0000_ ">
                  <c:v>1.8457999999999986</c:v>
                </c:pt>
                <c:pt idx="1385" formatCode="0.0000_ ">
                  <c:v>2.085</c:v>
                </c:pt>
                <c:pt idx="1386" formatCode="0.0000_ ">
                  <c:v>2.0830000000000002</c:v>
                </c:pt>
                <c:pt idx="1387" formatCode="0.0000_ ">
                  <c:v>2.09</c:v>
                </c:pt>
                <c:pt idx="1388" formatCode="0.0000_ ">
                  <c:v>2.0547</c:v>
                </c:pt>
                <c:pt idx="1389" formatCode="0.0000_ ">
                  <c:v>1.9947999999999999</c:v>
                </c:pt>
                <c:pt idx="1390" formatCode="0.0000_ ">
                  <c:v>1.919</c:v>
                </c:pt>
                <c:pt idx="1391" formatCode="0.0000_ ">
                  <c:v>1.873</c:v>
                </c:pt>
                <c:pt idx="1392" formatCode="0.0000_ ">
                  <c:v>1.9000000000000001</c:v>
                </c:pt>
                <c:pt idx="1393" formatCode="0.0000_ ">
                  <c:v>1.9600000000000015</c:v>
                </c:pt>
                <c:pt idx="1394" formatCode="0.0000_ ">
                  <c:v>1.8765000000000001</c:v>
                </c:pt>
                <c:pt idx="1395" formatCode="0.0000_ ">
                  <c:v>1.869</c:v>
                </c:pt>
                <c:pt idx="1396" formatCode="0.0000_ ">
                  <c:v>2.0499999999999998</c:v>
                </c:pt>
                <c:pt idx="1397" formatCode="0.0000_ ">
                  <c:v>2.8024999999999971</c:v>
                </c:pt>
                <c:pt idx="1398" formatCode="0.0000_ ">
                  <c:v>3.0109999999999997</c:v>
                </c:pt>
              </c:numCache>
            </c:numRef>
          </c:val>
        </c:ser>
        <c:ser>
          <c:idx val="1"/>
          <c:order val="1"/>
          <c:tx>
            <c:strRef>
              <c:f>隔夜利率!$C$1</c:f>
              <c:strCache>
                <c:ptCount val="1"/>
                <c:pt idx="0">
                  <c:v>联邦基金利率</c:v>
                </c:pt>
              </c:strCache>
            </c:strRef>
          </c:tx>
          <c:marker>
            <c:symbol val="none"/>
          </c:marker>
          <c:cat>
            <c:numRef>
              <c:f>隔夜利率!$A$2:$A$1400</c:f>
              <c:numCache>
                <c:formatCode>yyyy\-mm\-dd;@</c:formatCode>
                <c:ptCount val="1399"/>
                <c:pt idx="0">
                  <c:v>39814</c:v>
                </c:pt>
                <c:pt idx="1">
                  <c:v>39815</c:v>
                </c:pt>
                <c:pt idx="2">
                  <c:v>39817</c:v>
                </c:pt>
                <c:pt idx="3">
                  <c:v>39818</c:v>
                </c:pt>
                <c:pt idx="4">
                  <c:v>39819</c:v>
                </c:pt>
                <c:pt idx="5">
                  <c:v>39820</c:v>
                </c:pt>
                <c:pt idx="6">
                  <c:v>39821</c:v>
                </c:pt>
                <c:pt idx="7">
                  <c:v>39822</c:v>
                </c:pt>
                <c:pt idx="8">
                  <c:v>39825</c:v>
                </c:pt>
                <c:pt idx="9">
                  <c:v>39826</c:v>
                </c:pt>
                <c:pt idx="10">
                  <c:v>39827</c:v>
                </c:pt>
                <c:pt idx="11">
                  <c:v>39828</c:v>
                </c:pt>
                <c:pt idx="12">
                  <c:v>39829</c:v>
                </c:pt>
                <c:pt idx="13">
                  <c:v>39832</c:v>
                </c:pt>
                <c:pt idx="14">
                  <c:v>39833</c:v>
                </c:pt>
                <c:pt idx="15">
                  <c:v>39834</c:v>
                </c:pt>
                <c:pt idx="16">
                  <c:v>39835</c:v>
                </c:pt>
                <c:pt idx="17">
                  <c:v>39836</c:v>
                </c:pt>
                <c:pt idx="18">
                  <c:v>39837</c:v>
                </c:pt>
                <c:pt idx="19">
                  <c:v>39839</c:v>
                </c:pt>
                <c:pt idx="20">
                  <c:v>39840</c:v>
                </c:pt>
                <c:pt idx="21">
                  <c:v>39841</c:v>
                </c:pt>
                <c:pt idx="22">
                  <c:v>39842</c:v>
                </c:pt>
                <c:pt idx="23">
                  <c:v>39843</c:v>
                </c:pt>
                <c:pt idx="24">
                  <c:v>39845</c:v>
                </c:pt>
                <c:pt idx="25">
                  <c:v>39846</c:v>
                </c:pt>
                <c:pt idx="26">
                  <c:v>39847</c:v>
                </c:pt>
                <c:pt idx="27">
                  <c:v>39848</c:v>
                </c:pt>
                <c:pt idx="28">
                  <c:v>39849</c:v>
                </c:pt>
                <c:pt idx="29">
                  <c:v>39850</c:v>
                </c:pt>
                <c:pt idx="30">
                  <c:v>39853</c:v>
                </c:pt>
                <c:pt idx="31">
                  <c:v>39854</c:v>
                </c:pt>
                <c:pt idx="32">
                  <c:v>39855</c:v>
                </c:pt>
                <c:pt idx="33">
                  <c:v>39856</c:v>
                </c:pt>
                <c:pt idx="34">
                  <c:v>39857</c:v>
                </c:pt>
                <c:pt idx="35">
                  <c:v>39860</c:v>
                </c:pt>
                <c:pt idx="36">
                  <c:v>39861</c:v>
                </c:pt>
                <c:pt idx="37">
                  <c:v>39862</c:v>
                </c:pt>
                <c:pt idx="38">
                  <c:v>39863</c:v>
                </c:pt>
                <c:pt idx="39">
                  <c:v>39864</c:v>
                </c:pt>
                <c:pt idx="40">
                  <c:v>39867</c:v>
                </c:pt>
                <c:pt idx="41">
                  <c:v>39868</c:v>
                </c:pt>
                <c:pt idx="42">
                  <c:v>39869</c:v>
                </c:pt>
                <c:pt idx="43">
                  <c:v>39870</c:v>
                </c:pt>
                <c:pt idx="44">
                  <c:v>39871</c:v>
                </c:pt>
                <c:pt idx="45">
                  <c:v>39874</c:v>
                </c:pt>
                <c:pt idx="46">
                  <c:v>39875</c:v>
                </c:pt>
                <c:pt idx="47">
                  <c:v>39876</c:v>
                </c:pt>
                <c:pt idx="48">
                  <c:v>39877</c:v>
                </c:pt>
                <c:pt idx="49">
                  <c:v>39878</c:v>
                </c:pt>
                <c:pt idx="50">
                  <c:v>39881</c:v>
                </c:pt>
                <c:pt idx="51">
                  <c:v>39882</c:v>
                </c:pt>
                <c:pt idx="52">
                  <c:v>39883</c:v>
                </c:pt>
                <c:pt idx="53">
                  <c:v>39884</c:v>
                </c:pt>
                <c:pt idx="54">
                  <c:v>39885</c:v>
                </c:pt>
                <c:pt idx="55">
                  <c:v>39888</c:v>
                </c:pt>
                <c:pt idx="56">
                  <c:v>39889</c:v>
                </c:pt>
                <c:pt idx="57">
                  <c:v>39890</c:v>
                </c:pt>
                <c:pt idx="58">
                  <c:v>39891</c:v>
                </c:pt>
                <c:pt idx="59">
                  <c:v>39892</c:v>
                </c:pt>
                <c:pt idx="60">
                  <c:v>39895</c:v>
                </c:pt>
                <c:pt idx="61">
                  <c:v>39896</c:v>
                </c:pt>
                <c:pt idx="62">
                  <c:v>39897</c:v>
                </c:pt>
                <c:pt idx="63">
                  <c:v>39898</c:v>
                </c:pt>
                <c:pt idx="64">
                  <c:v>39899</c:v>
                </c:pt>
                <c:pt idx="65">
                  <c:v>39902</c:v>
                </c:pt>
                <c:pt idx="66">
                  <c:v>39903</c:v>
                </c:pt>
                <c:pt idx="67">
                  <c:v>39904</c:v>
                </c:pt>
                <c:pt idx="68">
                  <c:v>39905</c:v>
                </c:pt>
                <c:pt idx="69">
                  <c:v>39906</c:v>
                </c:pt>
                <c:pt idx="70">
                  <c:v>39909</c:v>
                </c:pt>
                <c:pt idx="71">
                  <c:v>39910</c:v>
                </c:pt>
                <c:pt idx="72">
                  <c:v>39911</c:v>
                </c:pt>
                <c:pt idx="73">
                  <c:v>39912</c:v>
                </c:pt>
                <c:pt idx="74">
                  <c:v>39913</c:v>
                </c:pt>
                <c:pt idx="75">
                  <c:v>39916</c:v>
                </c:pt>
                <c:pt idx="76">
                  <c:v>39917</c:v>
                </c:pt>
                <c:pt idx="77">
                  <c:v>39918</c:v>
                </c:pt>
                <c:pt idx="78">
                  <c:v>39919</c:v>
                </c:pt>
                <c:pt idx="79">
                  <c:v>39920</c:v>
                </c:pt>
                <c:pt idx="80">
                  <c:v>39923</c:v>
                </c:pt>
                <c:pt idx="81">
                  <c:v>39924</c:v>
                </c:pt>
                <c:pt idx="82">
                  <c:v>39925</c:v>
                </c:pt>
                <c:pt idx="83">
                  <c:v>39926</c:v>
                </c:pt>
                <c:pt idx="84">
                  <c:v>39927</c:v>
                </c:pt>
                <c:pt idx="85">
                  <c:v>39930</c:v>
                </c:pt>
                <c:pt idx="86">
                  <c:v>39931</c:v>
                </c:pt>
                <c:pt idx="87">
                  <c:v>39932</c:v>
                </c:pt>
                <c:pt idx="88">
                  <c:v>39933</c:v>
                </c:pt>
                <c:pt idx="89">
                  <c:v>39934</c:v>
                </c:pt>
                <c:pt idx="90">
                  <c:v>39937</c:v>
                </c:pt>
                <c:pt idx="91">
                  <c:v>39938</c:v>
                </c:pt>
                <c:pt idx="92">
                  <c:v>39939</c:v>
                </c:pt>
                <c:pt idx="93">
                  <c:v>39940</c:v>
                </c:pt>
                <c:pt idx="94">
                  <c:v>39941</c:v>
                </c:pt>
                <c:pt idx="95">
                  <c:v>39944</c:v>
                </c:pt>
                <c:pt idx="96">
                  <c:v>39945</c:v>
                </c:pt>
                <c:pt idx="97">
                  <c:v>39946</c:v>
                </c:pt>
                <c:pt idx="98">
                  <c:v>39947</c:v>
                </c:pt>
                <c:pt idx="99">
                  <c:v>39948</c:v>
                </c:pt>
                <c:pt idx="100">
                  <c:v>39951</c:v>
                </c:pt>
                <c:pt idx="101">
                  <c:v>39952</c:v>
                </c:pt>
                <c:pt idx="102">
                  <c:v>39953</c:v>
                </c:pt>
                <c:pt idx="103">
                  <c:v>39954</c:v>
                </c:pt>
                <c:pt idx="104">
                  <c:v>39955</c:v>
                </c:pt>
                <c:pt idx="105">
                  <c:v>39958</c:v>
                </c:pt>
                <c:pt idx="106">
                  <c:v>39959</c:v>
                </c:pt>
                <c:pt idx="107">
                  <c:v>39960</c:v>
                </c:pt>
                <c:pt idx="108">
                  <c:v>39961</c:v>
                </c:pt>
                <c:pt idx="109">
                  <c:v>39962</c:v>
                </c:pt>
                <c:pt idx="110">
                  <c:v>39964</c:v>
                </c:pt>
                <c:pt idx="111">
                  <c:v>39965</c:v>
                </c:pt>
                <c:pt idx="112">
                  <c:v>39966</c:v>
                </c:pt>
                <c:pt idx="113">
                  <c:v>39967</c:v>
                </c:pt>
                <c:pt idx="114">
                  <c:v>39968</c:v>
                </c:pt>
                <c:pt idx="115">
                  <c:v>39969</c:v>
                </c:pt>
                <c:pt idx="116">
                  <c:v>39972</c:v>
                </c:pt>
                <c:pt idx="117">
                  <c:v>39973</c:v>
                </c:pt>
                <c:pt idx="118">
                  <c:v>39974</c:v>
                </c:pt>
                <c:pt idx="119">
                  <c:v>39975</c:v>
                </c:pt>
                <c:pt idx="120">
                  <c:v>39976</c:v>
                </c:pt>
                <c:pt idx="121">
                  <c:v>39979</c:v>
                </c:pt>
                <c:pt idx="122">
                  <c:v>39980</c:v>
                </c:pt>
                <c:pt idx="123">
                  <c:v>39981</c:v>
                </c:pt>
                <c:pt idx="124">
                  <c:v>39982</c:v>
                </c:pt>
                <c:pt idx="125">
                  <c:v>39983</c:v>
                </c:pt>
                <c:pt idx="126">
                  <c:v>39986</c:v>
                </c:pt>
                <c:pt idx="127">
                  <c:v>39987</c:v>
                </c:pt>
                <c:pt idx="128">
                  <c:v>39988</c:v>
                </c:pt>
                <c:pt idx="129">
                  <c:v>39989</c:v>
                </c:pt>
                <c:pt idx="130">
                  <c:v>39990</c:v>
                </c:pt>
                <c:pt idx="131">
                  <c:v>39993</c:v>
                </c:pt>
                <c:pt idx="132">
                  <c:v>39994</c:v>
                </c:pt>
                <c:pt idx="133">
                  <c:v>39995</c:v>
                </c:pt>
                <c:pt idx="134">
                  <c:v>39996</c:v>
                </c:pt>
                <c:pt idx="135">
                  <c:v>39997</c:v>
                </c:pt>
                <c:pt idx="136">
                  <c:v>40000</c:v>
                </c:pt>
                <c:pt idx="137">
                  <c:v>40001</c:v>
                </c:pt>
                <c:pt idx="138">
                  <c:v>40002</c:v>
                </c:pt>
                <c:pt idx="139">
                  <c:v>40003</c:v>
                </c:pt>
                <c:pt idx="140">
                  <c:v>40004</c:v>
                </c:pt>
                <c:pt idx="141">
                  <c:v>40007</c:v>
                </c:pt>
                <c:pt idx="142">
                  <c:v>40008</c:v>
                </c:pt>
                <c:pt idx="143">
                  <c:v>40009</c:v>
                </c:pt>
                <c:pt idx="144">
                  <c:v>40010</c:v>
                </c:pt>
                <c:pt idx="145">
                  <c:v>40011</c:v>
                </c:pt>
                <c:pt idx="146">
                  <c:v>40014</c:v>
                </c:pt>
                <c:pt idx="147">
                  <c:v>40015</c:v>
                </c:pt>
                <c:pt idx="148">
                  <c:v>40016</c:v>
                </c:pt>
                <c:pt idx="149">
                  <c:v>40017</c:v>
                </c:pt>
                <c:pt idx="150">
                  <c:v>40018</c:v>
                </c:pt>
                <c:pt idx="151">
                  <c:v>40021</c:v>
                </c:pt>
                <c:pt idx="152">
                  <c:v>40022</c:v>
                </c:pt>
                <c:pt idx="153">
                  <c:v>40023</c:v>
                </c:pt>
                <c:pt idx="154">
                  <c:v>40024</c:v>
                </c:pt>
                <c:pt idx="155">
                  <c:v>40025</c:v>
                </c:pt>
                <c:pt idx="156">
                  <c:v>40028</c:v>
                </c:pt>
                <c:pt idx="157">
                  <c:v>40029</c:v>
                </c:pt>
                <c:pt idx="158">
                  <c:v>40030</c:v>
                </c:pt>
                <c:pt idx="159">
                  <c:v>40031</c:v>
                </c:pt>
                <c:pt idx="160">
                  <c:v>40032</c:v>
                </c:pt>
                <c:pt idx="161">
                  <c:v>40035</c:v>
                </c:pt>
                <c:pt idx="162">
                  <c:v>40036</c:v>
                </c:pt>
                <c:pt idx="163">
                  <c:v>40037</c:v>
                </c:pt>
                <c:pt idx="164">
                  <c:v>40038</c:v>
                </c:pt>
                <c:pt idx="165">
                  <c:v>40039</c:v>
                </c:pt>
                <c:pt idx="166">
                  <c:v>40042</c:v>
                </c:pt>
                <c:pt idx="167">
                  <c:v>40043</c:v>
                </c:pt>
                <c:pt idx="168">
                  <c:v>40044</c:v>
                </c:pt>
                <c:pt idx="169">
                  <c:v>40045</c:v>
                </c:pt>
                <c:pt idx="170">
                  <c:v>40046</c:v>
                </c:pt>
                <c:pt idx="171">
                  <c:v>40049</c:v>
                </c:pt>
                <c:pt idx="172">
                  <c:v>40050</c:v>
                </c:pt>
                <c:pt idx="173">
                  <c:v>40051</c:v>
                </c:pt>
                <c:pt idx="174">
                  <c:v>40052</c:v>
                </c:pt>
                <c:pt idx="175">
                  <c:v>40053</c:v>
                </c:pt>
                <c:pt idx="176">
                  <c:v>40056</c:v>
                </c:pt>
                <c:pt idx="177">
                  <c:v>40057</c:v>
                </c:pt>
                <c:pt idx="178">
                  <c:v>40058</c:v>
                </c:pt>
                <c:pt idx="179">
                  <c:v>40059</c:v>
                </c:pt>
                <c:pt idx="180">
                  <c:v>40060</c:v>
                </c:pt>
                <c:pt idx="181">
                  <c:v>40063</c:v>
                </c:pt>
                <c:pt idx="182">
                  <c:v>40064</c:v>
                </c:pt>
                <c:pt idx="183">
                  <c:v>40065</c:v>
                </c:pt>
                <c:pt idx="184">
                  <c:v>40066</c:v>
                </c:pt>
                <c:pt idx="185">
                  <c:v>40067</c:v>
                </c:pt>
                <c:pt idx="186">
                  <c:v>40070</c:v>
                </c:pt>
                <c:pt idx="187">
                  <c:v>40071</c:v>
                </c:pt>
                <c:pt idx="188">
                  <c:v>40072</c:v>
                </c:pt>
                <c:pt idx="189">
                  <c:v>40073</c:v>
                </c:pt>
                <c:pt idx="190">
                  <c:v>40074</c:v>
                </c:pt>
                <c:pt idx="191">
                  <c:v>40077</c:v>
                </c:pt>
                <c:pt idx="192">
                  <c:v>40078</c:v>
                </c:pt>
                <c:pt idx="193">
                  <c:v>40079</c:v>
                </c:pt>
                <c:pt idx="194">
                  <c:v>40080</c:v>
                </c:pt>
                <c:pt idx="195">
                  <c:v>40081</c:v>
                </c:pt>
                <c:pt idx="196">
                  <c:v>40083</c:v>
                </c:pt>
                <c:pt idx="197">
                  <c:v>40084</c:v>
                </c:pt>
                <c:pt idx="198">
                  <c:v>40085</c:v>
                </c:pt>
                <c:pt idx="199">
                  <c:v>40086</c:v>
                </c:pt>
                <c:pt idx="200">
                  <c:v>40087</c:v>
                </c:pt>
                <c:pt idx="201">
                  <c:v>40088</c:v>
                </c:pt>
                <c:pt idx="202">
                  <c:v>40091</c:v>
                </c:pt>
                <c:pt idx="203">
                  <c:v>40092</c:v>
                </c:pt>
                <c:pt idx="204">
                  <c:v>40093</c:v>
                </c:pt>
                <c:pt idx="205">
                  <c:v>40094</c:v>
                </c:pt>
                <c:pt idx="206">
                  <c:v>40095</c:v>
                </c:pt>
                <c:pt idx="207">
                  <c:v>40096</c:v>
                </c:pt>
                <c:pt idx="208">
                  <c:v>40098</c:v>
                </c:pt>
                <c:pt idx="209">
                  <c:v>40099</c:v>
                </c:pt>
                <c:pt idx="210">
                  <c:v>40100</c:v>
                </c:pt>
                <c:pt idx="211">
                  <c:v>40101</c:v>
                </c:pt>
                <c:pt idx="212">
                  <c:v>40102</c:v>
                </c:pt>
                <c:pt idx="213">
                  <c:v>40105</c:v>
                </c:pt>
                <c:pt idx="214">
                  <c:v>40106</c:v>
                </c:pt>
                <c:pt idx="215">
                  <c:v>40107</c:v>
                </c:pt>
                <c:pt idx="216">
                  <c:v>40108</c:v>
                </c:pt>
                <c:pt idx="217">
                  <c:v>40109</c:v>
                </c:pt>
                <c:pt idx="218">
                  <c:v>40112</c:v>
                </c:pt>
                <c:pt idx="219">
                  <c:v>40113</c:v>
                </c:pt>
                <c:pt idx="220">
                  <c:v>40114</c:v>
                </c:pt>
                <c:pt idx="221">
                  <c:v>40115</c:v>
                </c:pt>
                <c:pt idx="222">
                  <c:v>40116</c:v>
                </c:pt>
                <c:pt idx="223">
                  <c:v>40119</c:v>
                </c:pt>
                <c:pt idx="224">
                  <c:v>40120</c:v>
                </c:pt>
                <c:pt idx="225">
                  <c:v>40121</c:v>
                </c:pt>
                <c:pt idx="226">
                  <c:v>40122</c:v>
                </c:pt>
                <c:pt idx="227">
                  <c:v>40123</c:v>
                </c:pt>
                <c:pt idx="228">
                  <c:v>40126</c:v>
                </c:pt>
                <c:pt idx="229">
                  <c:v>40127</c:v>
                </c:pt>
                <c:pt idx="230">
                  <c:v>40128</c:v>
                </c:pt>
                <c:pt idx="231">
                  <c:v>40129</c:v>
                </c:pt>
                <c:pt idx="232">
                  <c:v>40130</c:v>
                </c:pt>
                <c:pt idx="233">
                  <c:v>40133</c:v>
                </c:pt>
                <c:pt idx="234">
                  <c:v>40134</c:v>
                </c:pt>
                <c:pt idx="235">
                  <c:v>40135</c:v>
                </c:pt>
                <c:pt idx="236">
                  <c:v>40136</c:v>
                </c:pt>
                <c:pt idx="237">
                  <c:v>40137</c:v>
                </c:pt>
                <c:pt idx="238">
                  <c:v>40140</c:v>
                </c:pt>
                <c:pt idx="239">
                  <c:v>40141</c:v>
                </c:pt>
                <c:pt idx="240">
                  <c:v>40142</c:v>
                </c:pt>
                <c:pt idx="241">
                  <c:v>40143</c:v>
                </c:pt>
                <c:pt idx="242">
                  <c:v>40144</c:v>
                </c:pt>
                <c:pt idx="243">
                  <c:v>40147</c:v>
                </c:pt>
                <c:pt idx="244">
                  <c:v>40148</c:v>
                </c:pt>
                <c:pt idx="245">
                  <c:v>40149</c:v>
                </c:pt>
                <c:pt idx="246">
                  <c:v>40150</c:v>
                </c:pt>
                <c:pt idx="247">
                  <c:v>40151</c:v>
                </c:pt>
                <c:pt idx="248">
                  <c:v>40154</c:v>
                </c:pt>
                <c:pt idx="249">
                  <c:v>40155</c:v>
                </c:pt>
                <c:pt idx="250">
                  <c:v>40156</c:v>
                </c:pt>
                <c:pt idx="251">
                  <c:v>40157</c:v>
                </c:pt>
                <c:pt idx="252">
                  <c:v>40158</c:v>
                </c:pt>
                <c:pt idx="253">
                  <c:v>40161</c:v>
                </c:pt>
                <c:pt idx="254">
                  <c:v>40162</c:v>
                </c:pt>
                <c:pt idx="255">
                  <c:v>40163</c:v>
                </c:pt>
                <c:pt idx="256">
                  <c:v>40164</c:v>
                </c:pt>
                <c:pt idx="257">
                  <c:v>40165</c:v>
                </c:pt>
                <c:pt idx="258">
                  <c:v>40168</c:v>
                </c:pt>
                <c:pt idx="259">
                  <c:v>40169</c:v>
                </c:pt>
                <c:pt idx="260">
                  <c:v>40170</c:v>
                </c:pt>
                <c:pt idx="261">
                  <c:v>40171</c:v>
                </c:pt>
                <c:pt idx="262">
                  <c:v>40172</c:v>
                </c:pt>
                <c:pt idx="263">
                  <c:v>40175</c:v>
                </c:pt>
                <c:pt idx="264">
                  <c:v>40176</c:v>
                </c:pt>
                <c:pt idx="265">
                  <c:v>40177</c:v>
                </c:pt>
                <c:pt idx="266">
                  <c:v>40178</c:v>
                </c:pt>
                <c:pt idx="267">
                  <c:v>40179</c:v>
                </c:pt>
                <c:pt idx="268">
                  <c:v>40182</c:v>
                </c:pt>
                <c:pt idx="269">
                  <c:v>40183</c:v>
                </c:pt>
                <c:pt idx="270">
                  <c:v>40184</c:v>
                </c:pt>
                <c:pt idx="271">
                  <c:v>40185</c:v>
                </c:pt>
                <c:pt idx="272">
                  <c:v>40186</c:v>
                </c:pt>
                <c:pt idx="273">
                  <c:v>40189</c:v>
                </c:pt>
                <c:pt idx="274">
                  <c:v>40190</c:v>
                </c:pt>
                <c:pt idx="275">
                  <c:v>40191</c:v>
                </c:pt>
                <c:pt idx="276">
                  <c:v>40192</c:v>
                </c:pt>
                <c:pt idx="277">
                  <c:v>40193</c:v>
                </c:pt>
                <c:pt idx="278">
                  <c:v>40196</c:v>
                </c:pt>
                <c:pt idx="279">
                  <c:v>40197</c:v>
                </c:pt>
                <c:pt idx="280">
                  <c:v>40198</c:v>
                </c:pt>
                <c:pt idx="281">
                  <c:v>40199</c:v>
                </c:pt>
                <c:pt idx="282">
                  <c:v>40200</c:v>
                </c:pt>
                <c:pt idx="283">
                  <c:v>40203</c:v>
                </c:pt>
                <c:pt idx="284">
                  <c:v>40204</c:v>
                </c:pt>
                <c:pt idx="285">
                  <c:v>40205</c:v>
                </c:pt>
                <c:pt idx="286">
                  <c:v>40206</c:v>
                </c:pt>
                <c:pt idx="287">
                  <c:v>40207</c:v>
                </c:pt>
                <c:pt idx="288">
                  <c:v>40210</c:v>
                </c:pt>
                <c:pt idx="289">
                  <c:v>40211</c:v>
                </c:pt>
                <c:pt idx="290">
                  <c:v>40212</c:v>
                </c:pt>
                <c:pt idx="291">
                  <c:v>40213</c:v>
                </c:pt>
                <c:pt idx="292">
                  <c:v>40214</c:v>
                </c:pt>
                <c:pt idx="293">
                  <c:v>40217</c:v>
                </c:pt>
                <c:pt idx="294">
                  <c:v>40218</c:v>
                </c:pt>
                <c:pt idx="295">
                  <c:v>40219</c:v>
                </c:pt>
                <c:pt idx="296">
                  <c:v>40220</c:v>
                </c:pt>
                <c:pt idx="297">
                  <c:v>40221</c:v>
                </c:pt>
                <c:pt idx="298">
                  <c:v>40224</c:v>
                </c:pt>
                <c:pt idx="299">
                  <c:v>40225</c:v>
                </c:pt>
                <c:pt idx="300">
                  <c:v>40226</c:v>
                </c:pt>
                <c:pt idx="301">
                  <c:v>40227</c:v>
                </c:pt>
                <c:pt idx="302">
                  <c:v>40228</c:v>
                </c:pt>
                <c:pt idx="303">
                  <c:v>40229</c:v>
                </c:pt>
                <c:pt idx="304">
                  <c:v>40230</c:v>
                </c:pt>
                <c:pt idx="305">
                  <c:v>40231</c:v>
                </c:pt>
                <c:pt idx="306">
                  <c:v>40232</c:v>
                </c:pt>
                <c:pt idx="307">
                  <c:v>40233</c:v>
                </c:pt>
                <c:pt idx="308">
                  <c:v>40234</c:v>
                </c:pt>
                <c:pt idx="309">
                  <c:v>40235</c:v>
                </c:pt>
                <c:pt idx="310">
                  <c:v>40238</c:v>
                </c:pt>
                <c:pt idx="311">
                  <c:v>40239</c:v>
                </c:pt>
                <c:pt idx="312">
                  <c:v>40240</c:v>
                </c:pt>
                <c:pt idx="313">
                  <c:v>40241</c:v>
                </c:pt>
                <c:pt idx="314">
                  <c:v>40242</c:v>
                </c:pt>
                <c:pt idx="315">
                  <c:v>40245</c:v>
                </c:pt>
                <c:pt idx="316">
                  <c:v>40246</c:v>
                </c:pt>
                <c:pt idx="317">
                  <c:v>40247</c:v>
                </c:pt>
                <c:pt idx="318">
                  <c:v>40248</c:v>
                </c:pt>
                <c:pt idx="319">
                  <c:v>40249</c:v>
                </c:pt>
                <c:pt idx="320">
                  <c:v>40252</c:v>
                </c:pt>
                <c:pt idx="321">
                  <c:v>40253</c:v>
                </c:pt>
                <c:pt idx="322">
                  <c:v>40254</c:v>
                </c:pt>
                <c:pt idx="323">
                  <c:v>40255</c:v>
                </c:pt>
                <c:pt idx="324">
                  <c:v>40256</c:v>
                </c:pt>
                <c:pt idx="325">
                  <c:v>40259</c:v>
                </c:pt>
                <c:pt idx="326">
                  <c:v>40260</c:v>
                </c:pt>
                <c:pt idx="327">
                  <c:v>40261</c:v>
                </c:pt>
                <c:pt idx="328">
                  <c:v>40262</c:v>
                </c:pt>
                <c:pt idx="329">
                  <c:v>40263</c:v>
                </c:pt>
                <c:pt idx="330">
                  <c:v>40266</c:v>
                </c:pt>
                <c:pt idx="331">
                  <c:v>40267</c:v>
                </c:pt>
                <c:pt idx="332">
                  <c:v>40268</c:v>
                </c:pt>
                <c:pt idx="333">
                  <c:v>40269</c:v>
                </c:pt>
                <c:pt idx="334">
                  <c:v>40270</c:v>
                </c:pt>
                <c:pt idx="335">
                  <c:v>40273</c:v>
                </c:pt>
                <c:pt idx="336">
                  <c:v>40274</c:v>
                </c:pt>
                <c:pt idx="337">
                  <c:v>40275</c:v>
                </c:pt>
                <c:pt idx="338">
                  <c:v>40276</c:v>
                </c:pt>
                <c:pt idx="339">
                  <c:v>40277</c:v>
                </c:pt>
                <c:pt idx="340">
                  <c:v>40280</c:v>
                </c:pt>
                <c:pt idx="341">
                  <c:v>40281</c:v>
                </c:pt>
                <c:pt idx="342">
                  <c:v>40282</c:v>
                </c:pt>
                <c:pt idx="343">
                  <c:v>40283</c:v>
                </c:pt>
                <c:pt idx="344">
                  <c:v>40284</c:v>
                </c:pt>
                <c:pt idx="345">
                  <c:v>40287</c:v>
                </c:pt>
                <c:pt idx="346">
                  <c:v>40288</c:v>
                </c:pt>
                <c:pt idx="347">
                  <c:v>40289</c:v>
                </c:pt>
                <c:pt idx="348">
                  <c:v>40290</c:v>
                </c:pt>
                <c:pt idx="349">
                  <c:v>40291</c:v>
                </c:pt>
                <c:pt idx="350">
                  <c:v>40294</c:v>
                </c:pt>
                <c:pt idx="351">
                  <c:v>40295</c:v>
                </c:pt>
                <c:pt idx="352">
                  <c:v>40296</c:v>
                </c:pt>
                <c:pt idx="353">
                  <c:v>40297</c:v>
                </c:pt>
                <c:pt idx="354">
                  <c:v>40298</c:v>
                </c:pt>
                <c:pt idx="355">
                  <c:v>40301</c:v>
                </c:pt>
                <c:pt idx="356">
                  <c:v>40302</c:v>
                </c:pt>
                <c:pt idx="357">
                  <c:v>40303</c:v>
                </c:pt>
                <c:pt idx="358">
                  <c:v>40304</c:v>
                </c:pt>
                <c:pt idx="359">
                  <c:v>40305</c:v>
                </c:pt>
                <c:pt idx="360">
                  <c:v>40308</c:v>
                </c:pt>
                <c:pt idx="361">
                  <c:v>40309</c:v>
                </c:pt>
                <c:pt idx="362">
                  <c:v>40310</c:v>
                </c:pt>
                <c:pt idx="363">
                  <c:v>40311</c:v>
                </c:pt>
                <c:pt idx="364">
                  <c:v>40312</c:v>
                </c:pt>
                <c:pt idx="365">
                  <c:v>40315</c:v>
                </c:pt>
                <c:pt idx="366">
                  <c:v>40316</c:v>
                </c:pt>
                <c:pt idx="367">
                  <c:v>40317</c:v>
                </c:pt>
                <c:pt idx="368">
                  <c:v>40318</c:v>
                </c:pt>
                <c:pt idx="369">
                  <c:v>40319</c:v>
                </c:pt>
                <c:pt idx="370">
                  <c:v>40322</c:v>
                </c:pt>
                <c:pt idx="371">
                  <c:v>40323</c:v>
                </c:pt>
                <c:pt idx="372">
                  <c:v>40324</c:v>
                </c:pt>
                <c:pt idx="373">
                  <c:v>40325</c:v>
                </c:pt>
                <c:pt idx="374">
                  <c:v>40326</c:v>
                </c:pt>
                <c:pt idx="375">
                  <c:v>40327</c:v>
                </c:pt>
                <c:pt idx="376">
                  <c:v>40329</c:v>
                </c:pt>
                <c:pt idx="377">
                  <c:v>40330</c:v>
                </c:pt>
                <c:pt idx="378">
                  <c:v>40331</c:v>
                </c:pt>
                <c:pt idx="379">
                  <c:v>40332</c:v>
                </c:pt>
                <c:pt idx="380">
                  <c:v>40333</c:v>
                </c:pt>
                <c:pt idx="381">
                  <c:v>40336</c:v>
                </c:pt>
                <c:pt idx="382">
                  <c:v>40337</c:v>
                </c:pt>
                <c:pt idx="383">
                  <c:v>40338</c:v>
                </c:pt>
                <c:pt idx="384">
                  <c:v>40339</c:v>
                </c:pt>
                <c:pt idx="385">
                  <c:v>40340</c:v>
                </c:pt>
                <c:pt idx="386">
                  <c:v>40341</c:v>
                </c:pt>
                <c:pt idx="387">
                  <c:v>40342</c:v>
                </c:pt>
                <c:pt idx="388">
                  <c:v>40343</c:v>
                </c:pt>
                <c:pt idx="389">
                  <c:v>40344</c:v>
                </c:pt>
                <c:pt idx="390">
                  <c:v>40345</c:v>
                </c:pt>
                <c:pt idx="391">
                  <c:v>40346</c:v>
                </c:pt>
                <c:pt idx="392">
                  <c:v>40347</c:v>
                </c:pt>
                <c:pt idx="393">
                  <c:v>40350</c:v>
                </c:pt>
                <c:pt idx="394">
                  <c:v>40351</c:v>
                </c:pt>
                <c:pt idx="395">
                  <c:v>40352</c:v>
                </c:pt>
                <c:pt idx="396">
                  <c:v>40353</c:v>
                </c:pt>
                <c:pt idx="397">
                  <c:v>40354</c:v>
                </c:pt>
                <c:pt idx="398">
                  <c:v>40357</c:v>
                </c:pt>
                <c:pt idx="399">
                  <c:v>40358</c:v>
                </c:pt>
                <c:pt idx="400">
                  <c:v>40359</c:v>
                </c:pt>
                <c:pt idx="401">
                  <c:v>40360</c:v>
                </c:pt>
                <c:pt idx="402">
                  <c:v>40361</c:v>
                </c:pt>
                <c:pt idx="403">
                  <c:v>40364</c:v>
                </c:pt>
                <c:pt idx="404">
                  <c:v>40365</c:v>
                </c:pt>
                <c:pt idx="405">
                  <c:v>40366</c:v>
                </c:pt>
                <c:pt idx="406">
                  <c:v>40367</c:v>
                </c:pt>
                <c:pt idx="407">
                  <c:v>40368</c:v>
                </c:pt>
                <c:pt idx="408">
                  <c:v>40371</c:v>
                </c:pt>
                <c:pt idx="409">
                  <c:v>40372</c:v>
                </c:pt>
                <c:pt idx="410">
                  <c:v>40373</c:v>
                </c:pt>
                <c:pt idx="411">
                  <c:v>40374</c:v>
                </c:pt>
                <c:pt idx="412">
                  <c:v>40375</c:v>
                </c:pt>
                <c:pt idx="413">
                  <c:v>40378</c:v>
                </c:pt>
                <c:pt idx="414">
                  <c:v>40379</c:v>
                </c:pt>
                <c:pt idx="415">
                  <c:v>40380</c:v>
                </c:pt>
                <c:pt idx="416">
                  <c:v>40381</c:v>
                </c:pt>
                <c:pt idx="417">
                  <c:v>40382</c:v>
                </c:pt>
                <c:pt idx="418">
                  <c:v>40385</c:v>
                </c:pt>
                <c:pt idx="419">
                  <c:v>40386</c:v>
                </c:pt>
                <c:pt idx="420">
                  <c:v>40387</c:v>
                </c:pt>
                <c:pt idx="421">
                  <c:v>40388</c:v>
                </c:pt>
                <c:pt idx="422">
                  <c:v>40389</c:v>
                </c:pt>
                <c:pt idx="423">
                  <c:v>40392</c:v>
                </c:pt>
                <c:pt idx="424">
                  <c:v>40393</c:v>
                </c:pt>
                <c:pt idx="425">
                  <c:v>40394</c:v>
                </c:pt>
                <c:pt idx="426">
                  <c:v>40395</c:v>
                </c:pt>
                <c:pt idx="427">
                  <c:v>40396</c:v>
                </c:pt>
                <c:pt idx="428">
                  <c:v>40399</c:v>
                </c:pt>
                <c:pt idx="429">
                  <c:v>40400</c:v>
                </c:pt>
                <c:pt idx="430">
                  <c:v>40401</c:v>
                </c:pt>
                <c:pt idx="431">
                  <c:v>40402</c:v>
                </c:pt>
                <c:pt idx="432">
                  <c:v>40403</c:v>
                </c:pt>
                <c:pt idx="433">
                  <c:v>40406</c:v>
                </c:pt>
                <c:pt idx="434">
                  <c:v>40407</c:v>
                </c:pt>
                <c:pt idx="435">
                  <c:v>40408</c:v>
                </c:pt>
                <c:pt idx="436">
                  <c:v>40409</c:v>
                </c:pt>
                <c:pt idx="437">
                  <c:v>40410</c:v>
                </c:pt>
                <c:pt idx="438">
                  <c:v>40413</c:v>
                </c:pt>
                <c:pt idx="439">
                  <c:v>40414</c:v>
                </c:pt>
                <c:pt idx="440">
                  <c:v>40415</c:v>
                </c:pt>
                <c:pt idx="441">
                  <c:v>40416</c:v>
                </c:pt>
                <c:pt idx="442">
                  <c:v>40417</c:v>
                </c:pt>
                <c:pt idx="443">
                  <c:v>40420</c:v>
                </c:pt>
                <c:pt idx="444">
                  <c:v>40421</c:v>
                </c:pt>
                <c:pt idx="445">
                  <c:v>40422</c:v>
                </c:pt>
                <c:pt idx="446">
                  <c:v>40423</c:v>
                </c:pt>
                <c:pt idx="447">
                  <c:v>40424</c:v>
                </c:pt>
                <c:pt idx="448">
                  <c:v>40427</c:v>
                </c:pt>
                <c:pt idx="449">
                  <c:v>40428</c:v>
                </c:pt>
                <c:pt idx="450">
                  <c:v>40429</c:v>
                </c:pt>
                <c:pt idx="451">
                  <c:v>40430</c:v>
                </c:pt>
                <c:pt idx="452">
                  <c:v>40431</c:v>
                </c:pt>
                <c:pt idx="453">
                  <c:v>40434</c:v>
                </c:pt>
                <c:pt idx="454">
                  <c:v>40435</c:v>
                </c:pt>
                <c:pt idx="455">
                  <c:v>40436</c:v>
                </c:pt>
                <c:pt idx="456">
                  <c:v>40437</c:v>
                </c:pt>
                <c:pt idx="457">
                  <c:v>40438</c:v>
                </c:pt>
                <c:pt idx="458">
                  <c:v>40440</c:v>
                </c:pt>
                <c:pt idx="459">
                  <c:v>40441</c:v>
                </c:pt>
                <c:pt idx="460">
                  <c:v>40442</c:v>
                </c:pt>
                <c:pt idx="461">
                  <c:v>40443</c:v>
                </c:pt>
                <c:pt idx="462">
                  <c:v>40444</c:v>
                </c:pt>
                <c:pt idx="463">
                  <c:v>40445</c:v>
                </c:pt>
                <c:pt idx="464">
                  <c:v>40446</c:v>
                </c:pt>
                <c:pt idx="465">
                  <c:v>40447</c:v>
                </c:pt>
                <c:pt idx="466">
                  <c:v>40448</c:v>
                </c:pt>
                <c:pt idx="467">
                  <c:v>40449</c:v>
                </c:pt>
                <c:pt idx="468">
                  <c:v>40450</c:v>
                </c:pt>
                <c:pt idx="469">
                  <c:v>40451</c:v>
                </c:pt>
                <c:pt idx="470">
                  <c:v>40452</c:v>
                </c:pt>
                <c:pt idx="471">
                  <c:v>40455</c:v>
                </c:pt>
                <c:pt idx="472">
                  <c:v>40456</c:v>
                </c:pt>
                <c:pt idx="473">
                  <c:v>40457</c:v>
                </c:pt>
                <c:pt idx="474">
                  <c:v>40458</c:v>
                </c:pt>
                <c:pt idx="475">
                  <c:v>40459</c:v>
                </c:pt>
                <c:pt idx="476">
                  <c:v>40460</c:v>
                </c:pt>
                <c:pt idx="477">
                  <c:v>40462</c:v>
                </c:pt>
                <c:pt idx="478">
                  <c:v>40463</c:v>
                </c:pt>
                <c:pt idx="479">
                  <c:v>40464</c:v>
                </c:pt>
                <c:pt idx="480">
                  <c:v>40465</c:v>
                </c:pt>
                <c:pt idx="481">
                  <c:v>40466</c:v>
                </c:pt>
                <c:pt idx="482">
                  <c:v>40469</c:v>
                </c:pt>
                <c:pt idx="483">
                  <c:v>40470</c:v>
                </c:pt>
                <c:pt idx="484">
                  <c:v>40471</c:v>
                </c:pt>
                <c:pt idx="485">
                  <c:v>40472</c:v>
                </c:pt>
                <c:pt idx="486">
                  <c:v>40473</c:v>
                </c:pt>
                <c:pt idx="487">
                  <c:v>40476</c:v>
                </c:pt>
                <c:pt idx="488">
                  <c:v>40477</c:v>
                </c:pt>
                <c:pt idx="489">
                  <c:v>40478</c:v>
                </c:pt>
                <c:pt idx="490">
                  <c:v>40479</c:v>
                </c:pt>
                <c:pt idx="491">
                  <c:v>40480</c:v>
                </c:pt>
                <c:pt idx="492">
                  <c:v>40483</c:v>
                </c:pt>
                <c:pt idx="493">
                  <c:v>40484</c:v>
                </c:pt>
                <c:pt idx="494">
                  <c:v>40485</c:v>
                </c:pt>
                <c:pt idx="495">
                  <c:v>40486</c:v>
                </c:pt>
                <c:pt idx="496">
                  <c:v>40487</c:v>
                </c:pt>
                <c:pt idx="497">
                  <c:v>40490</c:v>
                </c:pt>
                <c:pt idx="498">
                  <c:v>40491</c:v>
                </c:pt>
                <c:pt idx="499">
                  <c:v>40492</c:v>
                </c:pt>
                <c:pt idx="500">
                  <c:v>40493</c:v>
                </c:pt>
                <c:pt idx="501">
                  <c:v>40494</c:v>
                </c:pt>
                <c:pt idx="502">
                  <c:v>40497</c:v>
                </c:pt>
                <c:pt idx="503">
                  <c:v>40498</c:v>
                </c:pt>
                <c:pt idx="504">
                  <c:v>40499</c:v>
                </c:pt>
                <c:pt idx="505">
                  <c:v>40500</c:v>
                </c:pt>
                <c:pt idx="506">
                  <c:v>40501</c:v>
                </c:pt>
                <c:pt idx="507">
                  <c:v>40504</c:v>
                </c:pt>
                <c:pt idx="508">
                  <c:v>40505</c:v>
                </c:pt>
                <c:pt idx="509">
                  <c:v>40506</c:v>
                </c:pt>
                <c:pt idx="510">
                  <c:v>40507</c:v>
                </c:pt>
                <c:pt idx="511">
                  <c:v>40508</c:v>
                </c:pt>
                <c:pt idx="512">
                  <c:v>40511</c:v>
                </c:pt>
                <c:pt idx="513">
                  <c:v>40512</c:v>
                </c:pt>
                <c:pt idx="514">
                  <c:v>40513</c:v>
                </c:pt>
                <c:pt idx="515">
                  <c:v>40514</c:v>
                </c:pt>
                <c:pt idx="516">
                  <c:v>40515</c:v>
                </c:pt>
                <c:pt idx="517">
                  <c:v>40518</c:v>
                </c:pt>
                <c:pt idx="518">
                  <c:v>40519</c:v>
                </c:pt>
                <c:pt idx="519">
                  <c:v>40520</c:v>
                </c:pt>
                <c:pt idx="520">
                  <c:v>40521</c:v>
                </c:pt>
                <c:pt idx="521">
                  <c:v>40522</c:v>
                </c:pt>
                <c:pt idx="522">
                  <c:v>40525</c:v>
                </c:pt>
                <c:pt idx="523">
                  <c:v>40526</c:v>
                </c:pt>
                <c:pt idx="524">
                  <c:v>40527</c:v>
                </c:pt>
                <c:pt idx="525">
                  <c:v>40528</c:v>
                </c:pt>
                <c:pt idx="526">
                  <c:v>40529</c:v>
                </c:pt>
                <c:pt idx="527">
                  <c:v>40532</c:v>
                </c:pt>
                <c:pt idx="528">
                  <c:v>40533</c:v>
                </c:pt>
                <c:pt idx="529">
                  <c:v>40534</c:v>
                </c:pt>
                <c:pt idx="530">
                  <c:v>40535</c:v>
                </c:pt>
                <c:pt idx="531">
                  <c:v>40536</c:v>
                </c:pt>
                <c:pt idx="532">
                  <c:v>40539</c:v>
                </c:pt>
                <c:pt idx="533">
                  <c:v>40540</c:v>
                </c:pt>
                <c:pt idx="534">
                  <c:v>40541</c:v>
                </c:pt>
                <c:pt idx="535">
                  <c:v>40542</c:v>
                </c:pt>
                <c:pt idx="536">
                  <c:v>40543</c:v>
                </c:pt>
                <c:pt idx="537">
                  <c:v>40546</c:v>
                </c:pt>
                <c:pt idx="538">
                  <c:v>40547</c:v>
                </c:pt>
                <c:pt idx="539">
                  <c:v>40548</c:v>
                </c:pt>
                <c:pt idx="540">
                  <c:v>40549</c:v>
                </c:pt>
                <c:pt idx="541">
                  <c:v>40550</c:v>
                </c:pt>
                <c:pt idx="542">
                  <c:v>40553</c:v>
                </c:pt>
                <c:pt idx="543">
                  <c:v>40554</c:v>
                </c:pt>
                <c:pt idx="544">
                  <c:v>40555</c:v>
                </c:pt>
                <c:pt idx="545">
                  <c:v>40556</c:v>
                </c:pt>
                <c:pt idx="546">
                  <c:v>40557</c:v>
                </c:pt>
                <c:pt idx="547">
                  <c:v>40560</c:v>
                </c:pt>
                <c:pt idx="548">
                  <c:v>40561</c:v>
                </c:pt>
                <c:pt idx="549">
                  <c:v>40562</c:v>
                </c:pt>
                <c:pt idx="550">
                  <c:v>40563</c:v>
                </c:pt>
                <c:pt idx="551">
                  <c:v>40564</c:v>
                </c:pt>
                <c:pt idx="552">
                  <c:v>40567</c:v>
                </c:pt>
                <c:pt idx="553">
                  <c:v>40568</c:v>
                </c:pt>
                <c:pt idx="554">
                  <c:v>40569</c:v>
                </c:pt>
                <c:pt idx="555">
                  <c:v>40570</c:v>
                </c:pt>
                <c:pt idx="556">
                  <c:v>40571</c:v>
                </c:pt>
                <c:pt idx="557">
                  <c:v>40573</c:v>
                </c:pt>
                <c:pt idx="558">
                  <c:v>40574</c:v>
                </c:pt>
                <c:pt idx="559">
                  <c:v>40575</c:v>
                </c:pt>
                <c:pt idx="560">
                  <c:v>40576</c:v>
                </c:pt>
                <c:pt idx="561">
                  <c:v>40577</c:v>
                </c:pt>
                <c:pt idx="562">
                  <c:v>40578</c:v>
                </c:pt>
                <c:pt idx="563">
                  <c:v>40581</c:v>
                </c:pt>
                <c:pt idx="564">
                  <c:v>40582</c:v>
                </c:pt>
                <c:pt idx="565">
                  <c:v>40583</c:v>
                </c:pt>
                <c:pt idx="566">
                  <c:v>40584</c:v>
                </c:pt>
                <c:pt idx="567">
                  <c:v>40585</c:v>
                </c:pt>
                <c:pt idx="568">
                  <c:v>40586</c:v>
                </c:pt>
                <c:pt idx="569">
                  <c:v>40588</c:v>
                </c:pt>
                <c:pt idx="570">
                  <c:v>40589</c:v>
                </c:pt>
                <c:pt idx="571">
                  <c:v>40590</c:v>
                </c:pt>
                <c:pt idx="572">
                  <c:v>40591</c:v>
                </c:pt>
                <c:pt idx="573">
                  <c:v>40592</c:v>
                </c:pt>
                <c:pt idx="574">
                  <c:v>40595</c:v>
                </c:pt>
                <c:pt idx="575">
                  <c:v>40596</c:v>
                </c:pt>
                <c:pt idx="576">
                  <c:v>40597</c:v>
                </c:pt>
                <c:pt idx="577">
                  <c:v>40598</c:v>
                </c:pt>
                <c:pt idx="578">
                  <c:v>40599</c:v>
                </c:pt>
                <c:pt idx="579">
                  <c:v>40602</c:v>
                </c:pt>
                <c:pt idx="580">
                  <c:v>40603</c:v>
                </c:pt>
                <c:pt idx="581">
                  <c:v>40604</c:v>
                </c:pt>
                <c:pt idx="582">
                  <c:v>40605</c:v>
                </c:pt>
                <c:pt idx="583">
                  <c:v>40606</c:v>
                </c:pt>
                <c:pt idx="584">
                  <c:v>40609</c:v>
                </c:pt>
                <c:pt idx="585">
                  <c:v>40610</c:v>
                </c:pt>
                <c:pt idx="586">
                  <c:v>40611</c:v>
                </c:pt>
                <c:pt idx="587">
                  <c:v>40612</c:v>
                </c:pt>
                <c:pt idx="588">
                  <c:v>40613</c:v>
                </c:pt>
                <c:pt idx="589">
                  <c:v>40616</c:v>
                </c:pt>
                <c:pt idx="590">
                  <c:v>40617</c:v>
                </c:pt>
                <c:pt idx="591">
                  <c:v>40618</c:v>
                </c:pt>
                <c:pt idx="592">
                  <c:v>40619</c:v>
                </c:pt>
                <c:pt idx="593">
                  <c:v>40620</c:v>
                </c:pt>
                <c:pt idx="594">
                  <c:v>40623</c:v>
                </c:pt>
                <c:pt idx="595">
                  <c:v>40624</c:v>
                </c:pt>
                <c:pt idx="596">
                  <c:v>40625</c:v>
                </c:pt>
                <c:pt idx="597">
                  <c:v>40626</c:v>
                </c:pt>
                <c:pt idx="598">
                  <c:v>40627</c:v>
                </c:pt>
                <c:pt idx="599">
                  <c:v>40630</c:v>
                </c:pt>
                <c:pt idx="600">
                  <c:v>40631</c:v>
                </c:pt>
                <c:pt idx="601">
                  <c:v>40632</c:v>
                </c:pt>
                <c:pt idx="602">
                  <c:v>40633</c:v>
                </c:pt>
                <c:pt idx="603">
                  <c:v>40634</c:v>
                </c:pt>
                <c:pt idx="604">
                  <c:v>40635</c:v>
                </c:pt>
                <c:pt idx="605">
                  <c:v>40637</c:v>
                </c:pt>
                <c:pt idx="606">
                  <c:v>40638</c:v>
                </c:pt>
                <c:pt idx="607">
                  <c:v>40639</c:v>
                </c:pt>
                <c:pt idx="608">
                  <c:v>40640</c:v>
                </c:pt>
                <c:pt idx="609">
                  <c:v>40641</c:v>
                </c:pt>
                <c:pt idx="610">
                  <c:v>40644</c:v>
                </c:pt>
                <c:pt idx="611">
                  <c:v>40645</c:v>
                </c:pt>
                <c:pt idx="612">
                  <c:v>40646</c:v>
                </c:pt>
                <c:pt idx="613">
                  <c:v>40647</c:v>
                </c:pt>
                <c:pt idx="614">
                  <c:v>40648</c:v>
                </c:pt>
                <c:pt idx="615">
                  <c:v>40651</c:v>
                </c:pt>
                <c:pt idx="616">
                  <c:v>40652</c:v>
                </c:pt>
                <c:pt idx="617">
                  <c:v>40653</c:v>
                </c:pt>
                <c:pt idx="618">
                  <c:v>40654</c:v>
                </c:pt>
                <c:pt idx="619">
                  <c:v>40655</c:v>
                </c:pt>
                <c:pt idx="620">
                  <c:v>40658</c:v>
                </c:pt>
                <c:pt idx="621">
                  <c:v>40659</c:v>
                </c:pt>
                <c:pt idx="622">
                  <c:v>40660</c:v>
                </c:pt>
                <c:pt idx="623">
                  <c:v>40661</c:v>
                </c:pt>
                <c:pt idx="624">
                  <c:v>40662</c:v>
                </c:pt>
                <c:pt idx="625">
                  <c:v>40665</c:v>
                </c:pt>
                <c:pt idx="626">
                  <c:v>40666</c:v>
                </c:pt>
                <c:pt idx="627">
                  <c:v>40667</c:v>
                </c:pt>
                <c:pt idx="628">
                  <c:v>40668</c:v>
                </c:pt>
                <c:pt idx="629">
                  <c:v>40669</c:v>
                </c:pt>
                <c:pt idx="630">
                  <c:v>40672</c:v>
                </c:pt>
                <c:pt idx="631">
                  <c:v>40673</c:v>
                </c:pt>
                <c:pt idx="632">
                  <c:v>40674</c:v>
                </c:pt>
                <c:pt idx="633">
                  <c:v>40675</c:v>
                </c:pt>
                <c:pt idx="634">
                  <c:v>40676</c:v>
                </c:pt>
                <c:pt idx="635">
                  <c:v>40679</c:v>
                </c:pt>
                <c:pt idx="636">
                  <c:v>40680</c:v>
                </c:pt>
                <c:pt idx="637">
                  <c:v>40681</c:v>
                </c:pt>
                <c:pt idx="638">
                  <c:v>40682</c:v>
                </c:pt>
                <c:pt idx="639">
                  <c:v>40683</c:v>
                </c:pt>
                <c:pt idx="640">
                  <c:v>40686</c:v>
                </c:pt>
                <c:pt idx="641">
                  <c:v>40687</c:v>
                </c:pt>
                <c:pt idx="642">
                  <c:v>40688</c:v>
                </c:pt>
                <c:pt idx="643">
                  <c:v>40689</c:v>
                </c:pt>
                <c:pt idx="644">
                  <c:v>40690</c:v>
                </c:pt>
                <c:pt idx="645">
                  <c:v>40693</c:v>
                </c:pt>
                <c:pt idx="646">
                  <c:v>40694</c:v>
                </c:pt>
                <c:pt idx="647">
                  <c:v>40695</c:v>
                </c:pt>
                <c:pt idx="648">
                  <c:v>40696</c:v>
                </c:pt>
                <c:pt idx="649">
                  <c:v>40697</c:v>
                </c:pt>
                <c:pt idx="650">
                  <c:v>40700</c:v>
                </c:pt>
                <c:pt idx="651">
                  <c:v>40701</c:v>
                </c:pt>
                <c:pt idx="652">
                  <c:v>40702</c:v>
                </c:pt>
                <c:pt idx="653">
                  <c:v>40703</c:v>
                </c:pt>
                <c:pt idx="654">
                  <c:v>40704</c:v>
                </c:pt>
                <c:pt idx="655">
                  <c:v>40707</c:v>
                </c:pt>
                <c:pt idx="656">
                  <c:v>40708</c:v>
                </c:pt>
                <c:pt idx="657">
                  <c:v>40709</c:v>
                </c:pt>
                <c:pt idx="658">
                  <c:v>40710</c:v>
                </c:pt>
                <c:pt idx="659">
                  <c:v>40711</c:v>
                </c:pt>
                <c:pt idx="660">
                  <c:v>40714</c:v>
                </c:pt>
                <c:pt idx="661">
                  <c:v>40715</c:v>
                </c:pt>
                <c:pt idx="662">
                  <c:v>40716</c:v>
                </c:pt>
                <c:pt idx="663">
                  <c:v>40717</c:v>
                </c:pt>
                <c:pt idx="664">
                  <c:v>40718</c:v>
                </c:pt>
                <c:pt idx="665">
                  <c:v>40721</c:v>
                </c:pt>
                <c:pt idx="666">
                  <c:v>40722</c:v>
                </c:pt>
                <c:pt idx="667">
                  <c:v>40723</c:v>
                </c:pt>
                <c:pt idx="668">
                  <c:v>40724</c:v>
                </c:pt>
                <c:pt idx="669">
                  <c:v>40725</c:v>
                </c:pt>
                <c:pt idx="670">
                  <c:v>40728</c:v>
                </c:pt>
                <c:pt idx="671">
                  <c:v>40729</c:v>
                </c:pt>
                <c:pt idx="672">
                  <c:v>40730</c:v>
                </c:pt>
                <c:pt idx="673">
                  <c:v>40731</c:v>
                </c:pt>
                <c:pt idx="674">
                  <c:v>40732</c:v>
                </c:pt>
                <c:pt idx="675">
                  <c:v>40735</c:v>
                </c:pt>
                <c:pt idx="676">
                  <c:v>40736</c:v>
                </c:pt>
                <c:pt idx="677">
                  <c:v>40737</c:v>
                </c:pt>
                <c:pt idx="678">
                  <c:v>40738</c:v>
                </c:pt>
                <c:pt idx="679">
                  <c:v>40739</c:v>
                </c:pt>
                <c:pt idx="680">
                  <c:v>40742</c:v>
                </c:pt>
                <c:pt idx="681">
                  <c:v>40743</c:v>
                </c:pt>
                <c:pt idx="682">
                  <c:v>40744</c:v>
                </c:pt>
                <c:pt idx="683">
                  <c:v>40745</c:v>
                </c:pt>
                <c:pt idx="684">
                  <c:v>40746</c:v>
                </c:pt>
                <c:pt idx="685">
                  <c:v>40749</c:v>
                </c:pt>
                <c:pt idx="686">
                  <c:v>40750</c:v>
                </c:pt>
                <c:pt idx="687">
                  <c:v>40751</c:v>
                </c:pt>
                <c:pt idx="688">
                  <c:v>40752</c:v>
                </c:pt>
                <c:pt idx="689">
                  <c:v>40753</c:v>
                </c:pt>
                <c:pt idx="690">
                  <c:v>40756</c:v>
                </c:pt>
                <c:pt idx="691">
                  <c:v>40757</c:v>
                </c:pt>
                <c:pt idx="692">
                  <c:v>40758</c:v>
                </c:pt>
                <c:pt idx="693">
                  <c:v>40759</c:v>
                </c:pt>
                <c:pt idx="694">
                  <c:v>40760</c:v>
                </c:pt>
                <c:pt idx="695">
                  <c:v>40763</c:v>
                </c:pt>
                <c:pt idx="696">
                  <c:v>40764</c:v>
                </c:pt>
                <c:pt idx="697">
                  <c:v>40765</c:v>
                </c:pt>
                <c:pt idx="698">
                  <c:v>40766</c:v>
                </c:pt>
                <c:pt idx="699">
                  <c:v>40767</c:v>
                </c:pt>
                <c:pt idx="700">
                  <c:v>40770</c:v>
                </c:pt>
                <c:pt idx="701">
                  <c:v>40771</c:v>
                </c:pt>
                <c:pt idx="702">
                  <c:v>40772</c:v>
                </c:pt>
                <c:pt idx="703">
                  <c:v>40773</c:v>
                </c:pt>
                <c:pt idx="704">
                  <c:v>40774</c:v>
                </c:pt>
                <c:pt idx="705">
                  <c:v>40777</c:v>
                </c:pt>
                <c:pt idx="706">
                  <c:v>40778</c:v>
                </c:pt>
                <c:pt idx="707">
                  <c:v>40779</c:v>
                </c:pt>
                <c:pt idx="708">
                  <c:v>40780</c:v>
                </c:pt>
                <c:pt idx="709">
                  <c:v>40781</c:v>
                </c:pt>
                <c:pt idx="710">
                  <c:v>40784</c:v>
                </c:pt>
                <c:pt idx="711">
                  <c:v>40785</c:v>
                </c:pt>
                <c:pt idx="712">
                  <c:v>40786</c:v>
                </c:pt>
                <c:pt idx="713">
                  <c:v>40787</c:v>
                </c:pt>
                <c:pt idx="714">
                  <c:v>40788</c:v>
                </c:pt>
                <c:pt idx="715">
                  <c:v>40791</c:v>
                </c:pt>
                <c:pt idx="716">
                  <c:v>40792</c:v>
                </c:pt>
                <c:pt idx="717">
                  <c:v>40793</c:v>
                </c:pt>
                <c:pt idx="718">
                  <c:v>40794</c:v>
                </c:pt>
                <c:pt idx="719">
                  <c:v>40795</c:v>
                </c:pt>
                <c:pt idx="720">
                  <c:v>40798</c:v>
                </c:pt>
                <c:pt idx="721">
                  <c:v>40799</c:v>
                </c:pt>
                <c:pt idx="722">
                  <c:v>40800</c:v>
                </c:pt>
                <c:pt idx="723">
                  <c:v>40801</c:v>
                </c:pt>
                <c:pt idx="724">
                  <c:v>40802</c:v>
                </c:pt>
                <c:pt idx="725">
                  <c:v>40805</c:v>
                </c:pt>
                <c:pt idx="726">
                  <c:v>40806</c:v>
                </c:pt>
                <c:pt idx="727">
                  <c:v>40807</c:v>
                </c:pt>
                <c:pt idx="728">
                  <c:v>40808</c:v>
                </c:pt>
                <c:pt idx="729">
                  <c:v>40809</c:v>
                </c:pt>
                <c:pt idx="730">
                  <c:v>40812</c:v>
                </c:pt>
                <c:pt idx="731">
                  <c:v>40813</c:v>
                </c:pt>
                <c:pt idx="732">
                  <c:v>40814</c:v>
                </c:pt>
                <c:pt idx="733">
                  <c:v>40815</c:v>
                </c:pt>
                <c:pt idx="734">
                  <c:v>40816</c:v>
                </c:pt>
                <c:pt idx="735">
                  <c:v>40819</c:v>
                </c:pt>
                <c:pt idx="736">
                  <c:v>40820</c:v>
                </c:pt>
                <c:pt idx="737">
                  <c:v>40821</c:v>
                </c:pt>
                <c:pt idx="738">
                  <c:v>40822</c:v>
                </c:pt>
                <c:pt idx="739">
                  <c:v>40823</c:v>
                </c:pt>
                <c:pt idx="740">
                  <c:v>40824</c:v>
                </c:pt>
                <c:pt idx="741">
                  <c:v>40825</c:v>
                </c:pt>
                <c:pt idx="742">
                  <c:v>40826</c:v>
                </c:pt>
                <c:pt idx="743">
                  <c:v>40827</c:v>
                </c:pt>
                <c:pt idx="744">
                  <c:v>40828</c:v>
                </c:pt>
                <c:pt idx="745">
                  <c:v>40829</c:v>
                </c:pt>
                <c:pt idx="746">
                  <c:v>40830</c:v>
                </c:pt>
                <c:pt idx="747">
                  <c:v>40833</c:v>
                </c:pt>
                <c:pt idx="748">
                  <c:v>40834</c:v>
                </c:pt>
                <c:pt idx="749">
                  <c:v>40835</c:v>
                </c:pt>
                <c:pt idx="750">
                  <c:v>40836</c:v>
                </c:pt>
                <c:pt idx="751">
                  <c:v>40837</c:v>
                </c:pt>
                <c:pt idx="752">
                  <c:v>40840</c:v>
                </c:pt>
                <c:pt idx="753">
                  <c:v>40841</c:v>
                </c:pt>
                <c:pt idx="754">
                  <c:v>40842</c:v>
                </c:pt>
                <c:pt idx="755">
                  <c:v>40843</c:v>
                </c:pt>
                <c:pt idx="756">
                  <c:v>40844</c:v>
                </c:pt>
                <c:pt idx="757">
                  <c:v>40847</c:v>
                </c:pt>
                <c:pt idx="758">
                  <c:v>40848</c:v>
                </c:pt>
                <c:pt idx="759">
                  <c:v>40849</c:v>
                </c:pt>
                <c:pt idx="760">
                  <c:v>40850</c:v>
                </c:pt>
                <c:pt idx="761">
                  <c:v>40851</c:v>
                </c:pt>
                <c:pt idx="762">
                  <c:v>40854</c:v>
                </c:pt>
                <c:pt idx="763">
                  <c:v>40855</c:v>
                </c:pt>
                <c:pt idx="764">
                  <c:v>40856</c:v>
                </c:pt>
                <c:pt idx="765">
                  <c:v>40857</c:v>
                </c:pt>
                <c:pt idx="766">
                  <c:v>40858</c:v>
                </c:pt>
                <c:pt idx="767">
                  <c:v>40861</c:v>
                </c:pt>
                <c:pt idx="768">
                  <c:v>40862</c:v>
                </c:pt>
                <c:pt idx="769">
                  <c:v>40863</c:v>
                </c:pt>
                <c:pt idx="770">
                  <c:v>40864</c:v>
                </c:pt>
                <c:pt idx="771">
                  <c:v>40865</c:v>
                </c:pt>
                <c:pt idx="772">
                  <c:v>40868</c:v>
                </c:pt>
                <c:pt idx="773">
                  <c:v>40869</c:v>
                </c:pt>
                <c:pt idx="774">
                  <c:v>40870</c:v>
                </c:pt>
                <c:pt idx="775">
                  <c:v>40871</c:v>
                </c:pt>
                <c:pt idx="776">
                  <c:v>40872</c:v>
                </c:pt>
                <c:pt idx="777">
                  <c:v>40875</c:v>
                </c:pt>
                <c:pt idx="778">
                  <c:v>40876</c:v>
                </c:pt>
                <c:pt idx="779">
                  <c:v>40877</c:v>
                </c:pt>
                <c:pt idx="780">
                  <c:v>40878</c:v>
                </c:pt>
                <c:pt idx="781">
                  <c:v>40879</c:v>
                </c:pt>
                <c:pt idx="782">
                  <c:v>40882</c:v>
                </c:pt>
                <c:pt idx="783">
                  <c:v>40883</c:v>
                </c:pt>
                <c:pt idx="784">
                  <c:v>40884</c:v>
                </c:pt>
                <c:pt idx="785">
                  <c:v>40885</c:v>
                </c:pt>
                <c:pt idx="786">
                  <c:v>40886</c:v>
                </c:pt>
                <c:pt idx="787">
                  <c:v>40889</c:v>
                </c:pt>
                <c:pt idx="788">
                  <c:v>40890</c:v>
                </c:pt>
                <c:pt idx="789">
                  <c:v>40891</c:v>
                </c:pt>
                <c:pt idx="790">
                  <c:v>40892</c:v>
                </c:pt>
                <c:pt idx="791">
                  <c:v>40893</c:v>
                </c:pt>
                <c:pt idx="792">
                  <c:v>40896</c:v>
                </c:pt>
                <c:pt idx="793">
                  <c:v>40897</c:v>
                </c:pt>
                <c:pt idx="794">
                  <c:v>40898</c:v>
                </c:pt>
                <c:pt idx="795">
                  <c:v>40899</c:v>
                </c:pt>
                <c:pt idx="796">
                  <c:v>40900</c:v>
                </c:pt>
                <c:pt idx="797">
                  <c:v>40903</c:v>
                </c:pt>
                <c:pt idx="798">
                  <c:v>40904</c:v>
                </c:pt>
                <c:pt idx="799">
                  <c:v>40905</c:v>
                </c:pt>
                <c:pt idx="800">
                  <c:v>40906</c:v>
                </c:pt>
                <c:pt idx="801">
                  <c:v>40907</c:v>
                </c:pt>
                <c:pt idx="802">
                  <c:v>40908</c:v>
                </c:pt>
                <c:pt idx="803">
                  <c:v>40911</c:v>
                </c:pt>
                <c:pt idx="804">
                  <c:v>40912</c:v>
                </c:pt>
                <c:pt idx="805">
                  <c:v>40913</c:v>
                </c:pt>
                <c:pt idx="806">
                  <c:v>40914</c:v>
                </c:pt>
                <c:pt idx="807">
                  <c:v>40917</c:v>
                </c:pt>
                <c:pt idx="808">
                  <c:v>40918</c:v>
                </c:pt>
                <c:pt idx="809">
                  <c:v>40919</c:v>
                </c:pt>
                <c:pt idx="810">
                  <c:v>40920</c:v>
                </c:pt>
                <c:pt idx="811">
                  <c:v>40921</c:v>
                </c:pt>
                <c:pt idx="812">
                  <c:v>40924</c:v>
                </c:pt>
                <c:pt idx="813">
                  <c:v>40925</c:v>
                </c:pt>
                <c:pt idx="814">
                  <c:v>40926</c:v>
                </c:pt>
                <c:pt idx="815">
                  <c:v>40927</c:v>
                </c:pt>
                <c:pt idx="816">
                  <c:v>40928</c:v>
                </c:pt>
                <c:pt idx="817">
                  <c:v>40929</c:v>
                </c:pt>
                <c:pt idx="818">
                  <c:v>40931</c:v>
                </c:pt>
                <c:pt idx="819">
                  <c:v>40932</c:v>
                </c:pt>
                <c:pt idx="820">
                  <c:v>40933</c:v>
                </c:pt>
                <c:pt idx="821">
                  <c:v>40934</c:v>
                </c:pt>
                <c:pt idx="822">
                  <c:v>40935</c:v>
                </c:pt>
                <c:pt idx="823">
                  <c:v>40937</c:v>
                </c:pt>
                <c:pt idx="824">
                  <c:v>40938</c:v>
                </c:pt>
                <c:pt idx="825">
                  <c:v>40939</c:v>
                </c:pt>
                <c:pt idx="826">
                  <c:v>40940</c:v>
                </c:pt>
                <c:pt idx="827">
                  <c:v>40941</c:v>
                </c:pt>
                <c:pt idx="828">
                  <c:v>40942</c:v>
                </c:pt>
                <c:pt idx="829">
                  <c:v>40945</c:v>
                </c:pt>
                <c:pt idx="830">
                  <c:v>40946</c:v>
                </c:pt>
                <c:pt idx="831">
                  <c:v>40947</c:v>
                </c:pt>
                <c:pt idx="832">
                  <c:v>40948</c:v>
                </c:pt>
                <c:pt idx="833">
                  <c:v>40949</c:v>
                </c:pt>
                <c:pt idx="834">
                  <c:v>40952</c:v>
                </c:pt>
                <c:pt idx="835">
                  <c:v>40953</c:v>
                </c:pt>
                <c:pt idx="836">
                  <c:v>40954</c:v>
                </c:pt>
                <c:pt idx="837">
                  <c:v>40955</c:v>
                </c:pt>
                <c:pt idx="838">
                  <c:v>40956</c:v>
                </c:pt>
                <c:pt idx="839">
                  <c:v>40959</c:v>
                </c:pt>
                <c:pt idx="840">
                  <c:v>40960</c:v>
                </c:pt>
                <c:pt idx="841">
                  <c:v>40961</c:v>
                </c:pt>
                <c:pt idx="842">
                  <c:v>40962</c:v>
                </c:pt>
                <c:pt idx="843">
                  <c:v>40963</c:v>
                </c:pt>
                <c:pt idx="844">
                  <c:v>40966</c:v>
                </c:pt>
                <c:pt idx="845">
                  <c:v>40967</c:v>
                </c:pt>
                <c:pt idx="846">
                  <c:v>40968</c:v>
                </c:pt>
                <c:pt idx="847">
                  <c:v>40969</c:v>
                </c:pt>
                <c:pt idx="848">
                  <c:v>40970</c:v>
                </c:pt>
                <c:pt idx="849">
                  <c:v>40973</c:v>
                </c:pt>
                <c:pt idx="850">
                  <c:v>40974</c:v>
                </c:pt>
                <c:pt idx="851">
                  <c:v>40975</c:v>
                </c:pt>
                <c:pt idx="852">
                  <c:v>40976</c:v>
                </c:pt>
                <c:pt idx="853">
                  <c:v>40977</c:v>
                </c:pt>
                <c:pt idx="854">
                  <c:v>40980</c:v>
                </c:pt>
                <c:pt idx="855">
                  <c:v>40981</c:v>
                </c:pt>
                <c:pt idx="856">
                  <c:v>40982</c:v>
                </c:pt>
                <c:pt idx="857">
                  <c:v>40983</c:v>
                </c:pt>
                <c:pt idx="858">
                  <c:v>40984</c:v>
                </c:pt>
                <c:pt idx="859">
                  <c:v>40987</c:v>
                </c:pt>
                <c:pt idx="860">
                  <c:v>40988</c:v>
                </c:pt>
                <c:pt idx="861">
                  <c:v>40989</c:v>
                </c:pt>
                <c:pt idx="862">
                  <c:v>40990</c:v>
                </c:pt>
                <c:pt idx="863">
                  <c:v>40991</c:v>
                </c:pt>
                <c:pt idx="864">
                  <c:v>40994</c:v>
                </c:pt>
                <c:pt idx="865">
                  <c:v>40995</c:v>
                </c:pt>
                <c:pt idx="866">
                  <c:v>40996</c:v>
                </c:pt>
                <c:pt idx="867">
                  <c:v>40997</c:v>
                </c:pt>
                <c:pt idx="868">
                  <c:v>40998</c:v>
                </c:pt>
                <c:pt idx="869">
                  <c:v>40999</c:v>
                </c:pt>
                <c:pt idx="870">
                  <c:v>41000</c:v>
                </c:pt>
                <c:pt idx="871">
                  <c:v>41001</c:v>
                </c:pt>
                <c:pt idx="872">
                  <c:v>41002</c:v>
                </c:pt>
                <c:pt idx="873">
                  <c:v>41003</c:v>
                </c:pt>
                <c:pt idx="874">
                  <c:v>41004</c:v>
                </c:pt>
                <c:pt idx="875">
                  <c:v>41005</c:v>
                </c:pt>
                <c:pt idx="876">
                  <c:v>41008</c:v>
                </c:pt>
                <c:pt idx="877">
                  <c:v>41009</c:v>
                </c:pt>
                <c:pt idx="878">
                  <c:v>41010</c:v>
                </c:pt>
                <c:pt idx="879">
                  <c:v>41011</c:v>
                </c:pt>
                <c:pt idx="880">
                  <c:v>41012</c:v>
                </c:pt>
                <c:pt idx="881">
                  <c:v>41015</c:v>
                </c:pt>
                <c:pt idx="882">
                  <c:v>41016</c:v>
                </c:pt>
                <c:pt idx="883">
                  <c:v>41017</c:v>
                </c:pt>
                <c:pt idx="884">
                  <c:v>41018</c:v>
                </c:pt>
                <c:pt idx="885">
                  <c:v>41019</c:v>
                </c:pt>
                <c:pt idx="886">
                  <c:v>41022</c:v>
                </c:pt>
                <c:pt idx="887">
                  <c:v>41023</c:v>
                </c:pt>
                <c:pt idx="888">
                  <c:v>41024</c:v>
                </c:pt>
                <c:pt idx="889">
                  <c:v>41025</c:v>
                </c:pt>
                <c:pt idx="890">
                  <c:v>41026</c:v>
                </c:pt>
                <c:pt idx="891">
                  <c:v>41027</c:v>
                </c:pt>
                <c:pt idx="892">
                  <c:v>41029</c:v>
                </c:pt>
                <c:pt idx="893">
                  <c:v>41030</c:v>
                </c:pt>
                <c:pt idx="894">
                  <c:v>41031</c:v>
                </c:pt>
                <c:pt idx="895">
                  <c:v>41032</c:v>
                </c:pt>
                <c:pt idx="896">
                  <c:v>41033</c:v>
                </c:pt>
                <c:pt idx="897">
                  <c:v>41036</c:v>
                </c:pt>
                <c:pt idx="898">
                  <c:v>41037</c:v>
                </c:pt>
                <c:pt idx="899">
                  <c:v>41038</c:v>
                </c:pt>
                <c:pt idx="900">
                  <c:v>41039</c:v>
                </c:pt>
                <c:pt idx="901">
                  <c:v>41040</c:v>
                </c:pt>
                <c:pt idx="902">
                  <c:v>41043</c:v>
                </c:pt>
                <c:pt idx="903">
                  <c:v>41044</c:v>
                </c:pt>
                <c:pt idx="904">
                  <c:v>41045</c:v>
                </c:pt>
                <c:pt idx="905">
                  <c:v>41046</c:v>
                </c:pt>
                <c:pt idx="906">
                  <c:v>41047</c:v>
                </c:pt>
                <c:pt idx="907">
                  <c:v>41050</c:v>
                </c:pt>
                <c:pt idx="908">
                  <c:v>41051</c:v>
                </c:pt>
                <c:pt idx="909">
                  <c:v>41052</c:v>
                </c:pt>
                <c:pt idx="910">
                  <c:v>41053</c:v>
                </c:pt>
                <c:pt idx="911">
                  <c:v>41054</c:v>
                </c:pt>
                <c:pt idx="912">
                  <c:v>41057</c:v>
                </c:pt>
                <c:pt idx="913">
                  <c:v>41058</c:v>
                </c:pt>
                <c:pt idx="914">
                  <c:v>41059</c:v>
                </c:pt>
                <c:pt idx="915">
                  <c:v>41060</c:v>
                </c:pt>
                <c:pt idx="916">
                  <c:v>41061</c:v>
                </c:pt>
                <c:pt idx="917">
                  <c:v>41064</c:v>
                </c:pt>
                <c:pt idx="918">
                  <c:v>41065</c:v>
                </c:pt>
                <c:pt idx="919">
                  <c:v>41066</c:v>
                </c:pt>
                <c:pt idx="920">
                  <c:v>41067</c:v>
                </c:pt>
                <c:pt idx="921">
                  <c:v>41068</c:v>
                </c:pt>
                <c:pt idx="922">
                  <c:v>41071</c:v>
                </c:pt>
                <c:pt idx="923">
                  <c:v>41072</c:v>
                </c:pt>
                <c:pt idx="924">
                  <c:v>41073</c:v>
                </c:pt>
                <c:pt idx="925">
                  <c:v>41074</c:v>
                </c:pt>
                <c:pt idx="926">
                  <c:v>41075</c:v>
                </c:pt>
                <c:pt idx="927">
                  <c:v>41078</c:v>
                </c:pt>
                <c:pt idx="928">
                  <c:v>41079</c:v>
                </c:pt>
                <c:pt idx="929">
                  <c:v>41080</c:v>
                </c:pt>
                <c:pt idx="930">
                  <c:v>41081</c:v>
                </c:pt>
                <c:pt idx="931">
                  <c:v>41082</c:v>
                </c:pt>
                <c:pt idx="932">
                  <c:v>41085</c:v>
                </c:pt>
                <c:pt idx="933">
                  <c:v>41086</c:v>
                </c:pt>
                <c:pt idx="934">
                  <c:v>41087</c:v>
                </c:pt>
                <c:pt idx="935">
                  <c:v>41088</c:v>
                </c:pt>
                <c:pt idx="936">
                  <c:v>41089</c:v>
                </c:pt>
                <c:pt idx="937">
                  <c:v>41092</c:v>
                </c:pt>
                <c:pt idx="938">
                  <c:v>41093</c:v>
                </c:pt>
                <c:pt idx="939">
                  <c:v>41094</c:v>
                </c:pt>
                <c:pt idx="940">
                  <c:v>41095</c:v>
                </c:pt>
                <c:pt idx="941">
                  <c:v>41096</c:v>
                </c:pt>
                <c:pt idx="942">
                  <c:v>41099</c:v>
                </c:pt>
                <c:pt idx="943">
                  <c:v>41100</c:v>
                </c:pt>
                <c:pt idx="944">
                  <c:v>41101</c:v>
                </c:pt>
                <c:pt idx="945">
                  <c:v>41102</c:v>
                </c:pt>
                <c:pt idx="946">
                  <c:v>41103</c:v>
                </c:pt>
                <c:pt idx="947">
                  <c:v>41106</c:v>
                </c:pt>
                <c:pt idx="948">
                  <c:v>41107</c:v>
                </c:pt>
                <c:pt idx="949">
                  <c:v>41108</c:v>
                </c:pt>
                <c:pt idx="950">
                  <c:v>41109</c:v>
                </c:pt>
                <c:pt idx="951">
                  <c:v>41110</c:v>
                </c:pt>
                <c:pt idx="952">
                  <c:v>41113</c:v>
                </c:pt>
                <c:pt idx="953">
                  <c:v>41114</c:v>
                </c:pt>
                <c:pt idx="954">
                  <c:v>41115</c:v>
                </c:pt>
                <c:pt idx="955">
                  <c:v>41116</c:v>
                </c:pt>
                <c:pt idx="956">
                  <c:v>41117</c:v>
                </c:pt>
                <c:pt idx="957">
                  <c:v>41120</c:v>
                </c:pt>
                <c:pt idx="958">
                  <c:v>41121</c:v>
                </c:pt>
                <c:pt idx="959">
                  <c:v>41122</c:v>
                </c:pt>
                <c:pt idx="960">
                  <c:v>41123</c:v>
                </c:pt>
                <c:pt idx="961">
                  <c:v>41124</c:v>
                </c:pt>
                <c:pt idx="962">
                  <c:v>41127</c:v>
                </c:pt>
                <c:pt idx="963">
                  <c:v>41128</c:v>
                </c:pt>
                <c:pt idx="964">
                  <c:v>41129</c:v>
                </c:pt>
                <c:pt idx="965">
                  <c:v>41130</c:v>
                </c:pt>
                <c:pt idx="966">
                  <c:v>41131</c:v>
                </c:pt>
                <c:pt idx="967">
                  <c:v>41134</c:v>
                </c:pt>
                <c:pt idx="968">
                  <c:v>41135</c:v>
                </c:pt>
                <c:pt idx="969">
                  <c:v>41136</c:v>
                </c:pt>
                <c:pt idx="970">
                  <c:v>41137</c:v>
                </c:pt>
                <c:pt idx="971">
                  <c:v>41138</c:v>
                </c:pt>
                <c:pt idx="972">
                  <c:v>41141</c:v>
                </c:pt>
                <c:pt idx="973">
                  <c:v>41142</c:v>
                </c:pt>
                <c:pt idx="974">
                  <c:v>41143</c:v>
                </c:pt>
                <c:pt idx="975">
                  <c:v>41144</c:v>
                </c:pt>
                <c:pt idx="976">
                  <c:v>41145</c:v>
                </c:pt>
                <c:pt idx="977">
                  <c:v>41148</c:v>
                </c:pt>
                <c:pt idx="978">
                  <c:v>41149</c:v>
                </c:pt>
                <c:pt idx="979">
                  <c:v>41150</c:v>
                </c:pt>
                <c:pt idx="980">
                  <c:v>41151</c:v>
                </c:pt>
                <c:pt idx="981">
                  <c:v>41152</c:v>
                </c:pt>
                <c:pt idx="982">
                  <c:v>41155</c:v>
                </c:pt>
                <c:pt idx="983">
                  <c:v>41156</c:v>
                </c:pt>
                <c:pt idx="984">
                  <c:v>41157</c:v>
                </c:pt>
                <c:pt idx="985">
                  <c:v>41158</c:v>
                </c:pt>
                <c:pt idx="986">
                  <c:v>41159</c:v>
                </c:pt>
                <c:pt idx="987">
                  <c:v>41162</c:v>
                </c:pt>
                <c:pt idx="988">
                  <c:v>41163</c:v>
                </c:pt>
                <c:pt idx="989">
                  <c:v>41164</c:v>
                </c:pt>
                <c:pt idx="990">
                  <c:v>41165</c:v>
                </c:pt>
                <c:pt idx="991">
                  <c:v>41166</c:v>
                </c:pt>
                <c:pt idx="992">
                  <c:v>41169</c:v>
                </c:pt>
                <c:pt idx="993">
                  <c:v>41170</c:v>
                </c:pt>
                <c:pt idx="994">
                  <c:v>41171</c:v>
                </c:pt>
                <c:pt idx="995">
                  <c:v>41172</c:v>
                </c:pt>
                <c:pt idx="996">
                  <c:v>41173</c:v>
                </c:pt>
                <c:pt idx="997">
                  <c:v>41176</c:v>
                </c:pt>
                <c:pt idx="998">
                  <c:v>41177</c:v>
                </c:pt>
                <c:pt idx="999">
                  <c:v>41178</c:v>
                </c:pt>
                <c:pt idx="1000">
                  <c:v>41179</c:v>
                </c:pt>
                <c:pt idx="1001">
                  <c:v>41180</c:v>
                </c:pt>
                <c:pt idx="1002">
                  <c:v>41181</c:v>
                </c:pt>
                <c:pt idx="1003">
                  <c:v>41183</c:v>
                </c:pt>
                <c:pt idx="1004">
                  <c:v>41184</c:v>
                </c:pt>
                <c:pt idx="1005">
                  <c:v>41185</c:v>
                </c:pt>
                <c:pt idx="1006">
                  <c:v>41186</c:v>
                </c:pt>
                <c:pt idx="1007">
                  <c:v>41187</c:v>
                </c:pt>
                <c:pt idx="1008">
                  <c:v>41190</c:v>
                </c:pt>
                <c:pt idx="1009">
                  <c:v>41191</c:v>
                </c:pt>
                <c:pt idx="1010">
                  <c:v>41192</c:v>
                </c:pt>
                <c:pt idx="1011">
                  <c:v>41193</c:v>
                </c:pt>
                <c:pt idx="1012">
                  <c:v>41194</c:v>
                </c:pt>
                <c:pt idx="1013">
                  <c:v>41197</c:v>
                </c:pt>
                <c:pt idx="1014">
                  <c:v>41198</c:v>
                </c:pt>
                <c:pt idx="1015">
                  <c:v>41199</c:v>
                </c:pt>
                <c:pt idx="1016">
                  <c:v>41200</c:v>
                </c:pt>
                <c:pt idx="1017">
                  <c:v>41201</c:v>
                </c:pt>
                <c:pt idx="1018">
                  <c:v>41204</c:v>
                </c:pt>
                <c:pt idx="1019">
                  <c:v>41205</c:v>
                </c:pt>
                <c:pt idx="1020">
                  <c:v>41206</c:v>
                </c:pt>
                <c:pt idx="1021">
                  <c:v>41207</c:v>
                </c:pt>
                <c:pt idx="1022">
                  <c:v>41208</c:v>
                </c:pt>
                <c:pt idx="1023">
                  <c:v>41211</c:v>
                </c:pt>
                <c:pt idx="1024">
                  <c:v>41212</c:v>
                </c:pt>
                <c:pt idx="1025">
                  <c:v>41213</c:v>
                </c:pt>
                <c:pt idx="1026">
                  <c:v>41214</c:v>
                </c:pt>
                <c:pt idx="1027">
                  <c:v>41215</c:v>
                </c:pt>
                <c:pt idx="1028">
                  <c:v>41218</c:v>
                </c:pt>
                <c:pt idx="1029">
                  <c:v>41219</c:v>
                </c:pt>
                <c:pt idx="1030">
                  <c:v>41220</c:v>
                </c:pt>
                <c:pt idx="1031">
                  <c:v>41221</c:v>
                </c:pt>
                <c:pt idx="1032">
                  <c:v>41222</c:v>
                </c:pt>
                <c:pt idx="1033">
                  <c:v>41225</c:v>
                </c:pt>
                <c:pt idx="1034">
                  <c:v>41226</c:v>
                </c:pt>
                <c:pt idx="1035">
                  <c:v>41227</c:v>
                </c:pt>
                <c:pt idx="1036">
                  <c:v>41228</c:v>
                </c:pt>
                <c:pt idx="1037">
                  <c:v>41229</c:v>
                </c:pt>
                <c:pt idx="1038">
                  <c:v>41232</c:v>
                </c:pt>
                <c:pt idx="1039">
                  <c:v>41233</c:v>
                </c:pt>
                <c:pt idx="1040">
                  <c:v>41234</c:v>
                </c:pt>
                <c:pt idx="1041">
                  <c:v>41235</c:v>
                </c:pt>
                <c:pt idx="1042">
                  <c:v>41236</c:v>
                </c:pt>
                <c:pt idx="1043">
                  <c:v>41239</c:v>
                </c:pt>
                <c:pt idx="1044">
                  <c:v>41240</c:v>
                </c:pt>
                <c:pt idx="1045">
                  <c:v>41241</c:v>
                </c:pt>
                <c:pt idx="1046">
                  <c:v>41242</c:v>
                </c:pt>
                <c:pt idx="1047">
                  <c:v>41243</c:v>
                </c:pt>
                <c:pt idx="1048">
                  <c:v>41246</c:v>
                </c:pt>
                <c:pt idx="1049">
                  <c:v>41247</c:v>
                </c:pt>
                <c:pt idx="1050">
                  <c:v>41248</c:v>
                </c:pt>
                <c:pt idx="1051">
                  <c:v>41249</c:v>
                </c:pt>
                <c:pt idx="1052">
                  <c:v>41250</c:v>
                </c:pt>
                <c:pt idx="1053">
                  <c:v>41253</c:v>
                </c:pt>
                <c:pt idx="1054">
                  <c:v>41254</c:v>
                </c:pt>
                <c:pt idx="1055">
                  <c:v>41255</c:v>
                </c:pt>
                <c:pt idx="1056">
                  <c:v>41256</c:v>
                </c:pt>
                <c:pt idx="1057">
                  <c:v>41257</c:v>
                </c:pt>
                <c:pt idx="1058">
                  <c:v>41260</c:v>
                </c:pt>
                <c:pt idx="1059">
                  <c:v>41261</c:v>
                </c:pt>
                <c:pt idx="1060">
                  <c:v>41262</c:v>
                </c:pt>
                <c:pt idx="1061">
                  <c:v>41263</c:v>
                </c:pt>
                <c:pt idx="1062">
                  <c:v>41264</c:v>
                </c:pt>
                <c:pt idx="1063">
                  <c:v>41267</c:v>
                </c:pt>
                <c:pt idx="1064">
                  <c:v>41268</c:v>
                </c:pt>
                <c:pt idx="1065">
                  <c:v>41269</c:v>
                </c:pt>
                <c:pt idx="1066">
                  <c:v>41270</c:v>
                </c:pt>
                <c:pt idx="1067">
                  <c:v>41271</c:v>
                </c:pt>
                <c:pt idx="1068">
                  <c:v>41274</c:v>
                </c:pt>
                <c:pt idx="1069">
                  <c:v>41276</c:v>
                </c:pt>
                <c:pt idx="1070">
                  <c:v>41277</c:v>
                </c:pt>
                <c:pt idx="1071">
                  <c:v>41278</c:v>
                </c:pt>
                <c:pt idx="1072">
                  <c:v>41279</c:v>
                </c:pt>
                <c:pt idx="1073">
                  <c:v>41280</c:v>
                </c:pt>
                <c:pt idx="1074">
                  <c:v>41281</c:v>
                </c:pt>
                <c:pt idx="1075">
                  <c:v>41282</c:v>
                </c:pt>
                <c:pt idx="1076">
                  <c:v>41283</c:v>
                </c:pt>
                <c:pt idx="1077">
                  <c:v>41284</c:v>
                </c:pt>
                <c:pt idx="1078">
                  <c:v>41285</c:v>
                </c:pt>
                <c:pt idx="1079">
                  <c:v>41288</c:v>
                </c:pt>
                <c:pt idx="1080">
                  <c:v>41289</c:v>
                </c:pt>
                <c:pt idx="1081">
                  <c:v>41290</c:v>
                </c:pt>
                <c:pt idx="1082">
                  <c:v>41291</c:v>
                </c:pt>
                <c:pt idx="1083">
                  <c:v>41292</c:v>
                </c:pt>
                <c:pt idx="1084">
                  <c:v>41295</c:v>
                </c:pt>
                <c:pt idx="1085">
                  <c:v>41296</c:v>
                </c:pt>
                <c:pt idx="1086">
                  <c:v>41297</c:v>
                </c:pt>
                <c:pt idx="1087">
                  <c:v>41298</c:v>
                </c:pt>
                <c:pt idx="1088">
                  <c:v>41299</c:v>
                </c:pt>
                <c:pt idx="1089">
                  <c:v>41302</c:v>
                </c:pt>
                <c:pt idx="1090">
                  <c:v>41303</c:v>
                </c:pt>
                <c:pt idx="1091">
                  <c:v>41304</c:v>
                </c:pt>
                <c:pt idx="1092">
                  <c:v>41305</c:v>
                </c:pt>
                <c:pt idx="1093">
                  <c:v>41306</c:v>
                </c:pt>
                <c:pt idx="1094">
                  <c:v>41309</c:v>
                </c:pt>
                <c:pt idx="1095">
                  <c:v>41310</c:v>
                </c:pt>
                <c:pt idx="1096">
                  <c:v>41311</c:v>
                </c:pt>
                <c:pt idx="1097">
                  <c:v>41312</c:v>
                </c:pt>
                <c:pt idx="1098">
                  <c:v>41313</c:v>
                </c:pt>
                <c:pt idx="1099">
                  <c:v>41316</c:v>
                </c:pt>
                <c:pt idx="1100">
                  <c:v>41317</c:v>
                </c:pt>
                <c:pt idx="1101">
                  <c:v>41318</c:v>
                </c:pt>
                <c:pt idx="1102">
                  <c:v>41319</c:v>
                </c:pt>
                <c:pt idx="1103">
                  <c:v>41320</c:v>
                </c:pt>
                <c:pt idx="1104">
                  <c:v>41321</c:v>
                </c:pt>
                <c:pt idx="1105">
                  <c:v>41322</c:v>
                </c:pt>
                <c:pt idx="1106">
                  <c:v>41323</c:v>
                </c:pt>
                <c:pt idx="1107">
                  <c:v>41324</c:v>
                </c:pt>
                <c:pt idx="1108">
                  <c:v>41325</c:v>
                </c:pt>
                <c:pt idx="1109">
                  <c:v>41326</c:v>
                </c:pt>
                <c:pt idx="1110">
                  <c:v>41327</c:v>
                </c:pt>
                <c:pt idx="1111">
                  <c:v>41330</c:v>
                </c:pt>
                <c:pt idx="1112">
                  <c:v>41331</c:v>
                </c:pt>
                <c:pt idx="1113">
                  <c:v>41332</c:v>
                </c:pt>
                <c:pt idx="1114">
                  <c:v>41333</c:v>
                </c:pt>
                <c:pt idx="1115">
                  <c:v>41334</c:v>
                </c:pt>
                <c:pt idx="1116">
                  <c:v>41337</c:v>
                </c:pt>
                <c:pt idx="1117">
                  <c:v>41338</c:v>
                </c:pt>
                <c:pt idx="1118">
                  <c:v>41339</c:v>
                </c:pt>
                <c:pt idx="1119">
                  <c:v>41340</c:v>
                </c:pt>
                <c:pt idx="1120">
                  <c:v>41341</c:v>
                </c:pt>
                <c:pt idx="1121">
                  <c:v>41344</c:v>
                </c:pt>
                <c:pt idx="1122">
                  <c:v>41345</c:v>
                </c:pt>
                <c:pt idx="1123">
                  <c:v>41346</c:v>
                </c:pt>
                <c:pt idx="1124">
                  <c:v>41347</c:v>
                </c:pt>
                <c:pt idx="1125">
                  <c:v>41348</c:v>
                </c:pt>
                <c:pt idx="1126">
                  <c:v>41351</c:v>
                </c:pt>
                <c:pt idx="1127">
                  <c:v>41352</c:v>
                </c:pt>
                <c:pt idx="1128">
                  <c:v>41353</c:v>
                </c:pt>
                <c:pt idx="1129">
                  <c:v>41354</c:v>
                </c:pt>
                <c:pt idx="1130">
                  <c:v>41355</c:v>
                </c:pt>
                <c:pt idx="1131">
                  <c:v>41358</c:v>
                </c:pt>
                <c:pt idx="1132">
                  <c:v>41359</c:v>
                </c:pt>
                <c:pt idx="1133">
                  <c:v>41360</c:v>
                </c:pt>
                <c:pt idx="1134">
                  <c:v>41361</c:v>
                </c:pt>
                <c:pt idx="1135">
                  <c:v>41362</c:v>
                </c:pt>
                <c:pt idx="1136">
                  <c:v>41365</c:v>
                </c:pt>
                <c:pt idx="1137">
                  <c:v>41366</c:v>
                </c:pt>
                <c:pt idx="1138">
                  <c:v>41367</c:v>
                </c:pt>
                <c:pt idx="1139">
                  <c:v>41368</c:v>
                </c:pt>
                <c:pt idx="1140">
                  <c:v>41369</c:v>
                </c:pt>
                <c:pt idx="1141">
                  <c:v>41371</c:v>
                </c:pt>
                <c:pt idx="1142">
                  <c:v>41372</c:v>
                </c:pt>
                <c:pt idx="1143">
                  <c:v>41373</c:v>
                </c:pt>
                <c:pt idx="1144">
                  <c:v>41374</c:v>
                </c:pt>
                <c:pt idx="1145">
                  <c:v>41375</c:v>
                </c:pt>
                <c:pt idx="1146">
                  <c:v>41376</c:v>
                </c:pt>
                <c:pt idx="1147">
                  <c:v>41379</c:v>
                </c:pt>
                <c:pt idx="1148">
                  <c:v>41380</c:v>
                </c:pt>
                <c:pt idx="1149">
                  <c:v>41381</c:v>
                </c:pt>
                <c:pt idx="1150">
                  <c:v>41382</c:v>
                </c:pt>
                <c:pt idx="1151">
                  <c:v>41383</c:v>
                </c:pt>
                <c:pt idx="1152">
                  <c:v>41386</c:v>
                </c:pt>
                <c:pt idx="1153">
                  <c:v>41387</c:v>
                </c:pt>
                <c:pt idx="1154">
                  <c:v>41388</c:v>
                </c:pt>
                <c:pt idx="1155">
                  <c:v>41389</c:v>
                </c:pt>
                <c:pt idx="1156">
                  <c:v>41390</c:v>
                </c:pt>
                <c:pt idx="1157">
                  <c:v>41391</c:v>
                </c:pt>
                <c:pt idx="1158">
                  <c:v>41392</c:v>
                </c:pt>
                <c:pt idx="1159">
                  <c:v>41393</c:v>
                </c:pt>
                <c:pt idx="1160">
                  <c:v>41394</c:v>
                </c:pt>
                <c:pt idx="1161">
                  <c:v>41395</c:v>
                </c:pt>
                <c:pt idx="1162">
                  <c:v>41396</c:v>
                </c:pt>
                <c:pt idx="1163">
                  <c:v>41397</c:v>
                </c:pt>
                <c:pt idx="1164">
                  <c:v>41400</c:v>
                </c:pt>
                <c:pt idx="1165">
                  <c:v>41401</c:v>
                </c:pt>
                <c:pt idx="1166">
                  <c:v>41402</c:v>
                </c:pt>
                <c:pt idx="1167">
                  <c:v>41403</c:v>
                </c:pt>
                <c:pt idx="1168">
                  <c:v>41404</c:v>
                </c:pt>
                <c:pt idx="1169">
                  <c:v>41407</c:v>
                </c:pt>
                <c:pt idx="1170">
                  <c:v>41408</c:v>
                </c:pt>
                <c:pt idx="1171">
                  <c:v>41409</c:v>
                </c:pt>
                <c:pt idx="1172">
                  <c:v>41410</c:v>
                </c:pt>
                <c:pt idx="1173">
                  <c:v>41411</c:v>
                </c:pt>
                <c:pt idx="1174">
                  <c:v>41414</c:v>
                </c:pt>
                <c:pt idx="1175">
                  <c:v>41415</c:v>
                </c:pt>
                <c:pt idx="1176">
                  <c:v>41416</c:v>
                </c:pt>
                <c:pt idx="1177">
                  <c:v>41417</c:v>
                </c:pt>
                <c:pt idx="1178">
                  <c:v>41418</c:v>
                </c:pt>
                <c:pt idx="1179">
                  <c:v>41421</c:v>
                </c:pt>
                <c:pt idx="1180">
                  <c:v>41422</c:v>
                </c:pt>
                <c:pt idx="1181">
                  <c:v>41423</c:v>
                </c:pt>
                <c:pt idx="1182">
                  <c:v>41424</c:v>
                </c:pt>
                <c:pt idx="1183">
                  <c:v>41425</c:v>
                </c:pt>
                <c:pt idx="1184">
                  <c:v>41428</c:v>
                </c:pt>
                <c:pt idx="1185">
                  <c:v>41429</c:v>
                </c:pt>
                <c:pt idx="1186">
                  <c:v>41430</c:v>
                </c:pt>
                <c:pt idx="1187">
                  <c:v>41431</c:v>
                </c:pt>
                <c:pt idx="1188">
                  <c:v>41432</c:v>
                </c:pt>
                <c:pt idx="1189">
                  <c:v>41433</c:v>
                </c:pt>
                <c:pt idx="1190">
                  <c:v>41434</c:v>
                </c:pt>
                <c:pt idx="1191">
                  <c:v>41435</c:v>
                </c:pt>
                <c:pt idx="1192">
                  <c:v>41436</c:v>
                </c:pt>
                <c:pt idx="1193">
                  <c:v>41437</c:v>
                </c:pt>
                <c:pt idx="1194">
                  <c:v>41438</c:v>
                </c:pt>
                <c:pt idx="1195">
                  <c:v>41439</c:v>
                </c:pt>
                <c:pt idx="1196">
                  <c:v>41442</c:v>
                </c:pt>
                <c:pt idx="1197">
                  <c:v>41443</c:v>
                </c:pt>
                <c:pt idx="1198">
                  <c:v>41444</c:v>
                </c:pt>
                <c:pt idx="1199">
                  <c:v>41445</c:v>
                </c:pt>
                <c:pt idx="1200">
                  <c:v>41446</c:v>
                </c:pt>
                <c:pt idx="1201">
                  <c:v>41449</c:v>
                </c:pt>
                <c:pt idx="1202">
                  <c:v>41450</c:v>
                </c:pt>
                <c:pt idx="1203">
                  <c:v>41451</c:v>
                </c:pt>
                <c:pt idx="1204">
                  <c:v>41452</c:v>
                </c:pt>
                <c:pt idx="1205">
                  <c:v>41453</c:v>
                </c:pt>
                <c:pt idx="1206">
                  <c:v>41456</c:v>
                </c:pt>
                <c:pt idx="1207">
                  <c:v>41457</c:v>
                </c:pt>
                <c:pt idx="1208">
                  <c:v>41458</c:v>
                </c:pt>
                <c:pt idx="1209">
                  <c:v>41459</c:v>
                </c:pt>
                <c:pt idx="1210">
                  <c:v>41460</c:v>
                </c:pt>
                <c:pt idx="1211">
                  <c:v>41463</c:v>
                </c:pt>
                <c:pt idx="1212">
                  <c:v>41464</c:v>
                </c:pt>
                <c:pt idx="1213">
                  <c:v>41465</c:v>
                </c:pt>
                <c:pt idx="1214">
                  <c:v>41466</c:v>
                </c:pt>
                <c:pt idx="1215">
                  <c:v>41467</c:v>
                </c:pt>
                <c:pt idx="1216">
                  <c:v>41470</c:v>
                </c:pt>
                <c:pt idx="1217">
                  <c:v>41471</c:v>
                </c:pt>
                <c:pt idx="1218">
                  <c:v>41472</c:v>
                </c:pt>
                <c:pt idx="1219">
                  <c:v>41473</c:v>
                </c:pt>
                <c:pt idx="1220">
                  <c:v>41474</c:v>
                </c:pt>
                <c:pt idx="1221">
                  <c:v>41477</c:v>
                </c:pt>
                <c:pt idx="1222">
                  <c:v>41478</c:v>
                </c:pt>
                <c:pt idx="1223">
                  <c:v>41479</c:v>
                </c:pt>
                <c:pt idx="1224">
                  <c:v>41480</c:v>
                </c:pt>
                <c:pt idx="1225">
                  <c:v>41481</c:v>
                </c:pt>
                <c:pt idx="1226">
                  <c:v>41484</c:v>
                </c:pt>
                <c:pt idx="1227">
                  <c:v>41485</c:v>
                </c:pt>
                <c:pt idx="1228">
                  <c:v>41486</c:v>
                </c:pt>
                <c:pt idx="1229">
                  <c:v>41487</c:v>
                </c:pt>
                <c:pt idx="1230">
                  <c:v>41488</c:v>
                </c:pt>
                <c:pt idx="1231">
                  <c:v>41491</c:v>
                </c:pt>
                <c:pt idx="1232">
                  <c:v>41492</c:v>
                </c:pt>
                <c:pt idx="1233">
                  <c:v>41493</c:v>
                </c:pt>
                <c:pt idx="1234">
                  <c:v>41494</c:v>
                </c:pt>
                <c:pt idx="1235">
                  <c:v>41495</c:v>
                </c:pt>
                <c:pt idx="1236">
                  <c:v>41498</c:v>
                </c:pt>
                <c:pt idx="1237">
                  <c:v>41499</c:v>
                </c:pt>
                <c:pt idx="1238">
                  <c:v>41500</c:v>
                </c:pt>
                <c:pt idx="1239">
                  <c:v>41501</c:v>
                </c:pt>
                <c:pt idx="1240">
                  <c:v>41502</c:v>
                </c:pt>
                <c:pt idx="1241">
                  <c:v>41505</c:v>
                </c:pt>
                <c:pt idx="1242">
                  <c:v>41506</c:v>
                </c:pt>
                <c:pt idx="1243">
                  <c:v>41507</c:v>
                </c:pt>
                <c:pt idx="1244">
                  <c:v>41508</c:v>
                </c:pt>
                <c:pt idx="1245">
                  <c:v>41509</c:v>
                </c:pt>
                <c:pt idx="1246">
                  <c:v>41512</c:v>
                </c:pt>
                <c:pt idx="1247">
                  <c:v>41513</c:v>
                </c:pt>
                <c:pt idx="1248">
                  <c:v>41514</c:v>
                </c:pt>
                <c:pt idx="1249">
                  <c:v>41515</c:v>
                </c:pt>
                <c:pt idx="1250">
                  <c:v>41516</c:v>
                </c:pt>
                <c:pt idx="1251">
                  <c:v>41519</c:v>
                </c:pt>
                <c:pt idx="1252">
                  <c:v>41520</c:v>
                </c:pt>
                <c:pt idx="1253">
                  <c:v>41521</c:v>
                </c:pt>
                <c:pt idx="1254">
                  <c:v>41522</c:v>
                </c:pt>
                <c:pt idx="1255">
                  <c:v>41523</c:v>
                </c:pt>
                <c:pt idx="1256">
                  <c:v>41526</c:v>
                </c:pt>
                <c:pt idx="1257">
                  <c:v>41527</c:v>
                </c:pt>
                <c:pt idx="1258">
                  <c:v>41528</c:v>
                </c:pt>
                <c:pt idx="1259">
                  <c:v>41529</c:v>
                </c:pt>
                <c:pt idx="1260">
                  <c:v>41530</c:v>
                </c:pt>
                <c:pt idx="1261">
                  <c:v>41533</c:v>
                </c:pt>
                <c:pt idx="1262">
                  <c:v>41534</c:v>
                </c:pt>
                <c:pt idx="1263">
                  <c:v>41535</c:v>
                </c:pt>
                <c:pt idx="1264">
                  <c:v>41536</c:v>
                </c:pt>
                <c:pt idx="1265">
                  <c:v>41537</c:v>
                </c:pt>
                <c:pt idx="1266">
                  <c:v>41539</c:v>
                </c:pt>
                <c:pt idx="1267">
                  <c:v>41540</c:v>
                </c:pt>
                <c:pt idx="1268">
                  <c:v>41541</c:v>
                </c:pt>
                <c:pt idx="1269">
                  <c:v>41542</c:v>
                </c:pt>
                <c:pt idx="1270">
                  <c:v>41543</c:v>
                </c:pt>
                <c:pt idx="1271">
                  <c:v>41544</c:v>
                </c:pt>
                <c:pt idx="1272">
                  <c:v>41546</c:v>
                </c:pt>
                <c:pt idx="1273">
                  <c:v>41547</c:v>
                </c:pt>
                <c:pt idx="1274">
                  <c:v>41548</c:v>
                </c:pt>
                <c:pt idx="1275">
                  <c:v>41549</c:v>
                </c:pt>
                <c:pt idx="1276">
                  <c:v>41550</c:v>
                </c:pt>
                <c:pt idx="1277">
                  <c:v>41551</c:v>
                </c:pt>
                <c:pt idx="1278">
                  <c:v>41554</c:v>
                </c:pt>
                <c:pt idx="1279">
                  <c:v>41555</c:v>
                </c:pt>
                <c:pt idx="1280">
                  <c:v>41556</c:v>
                </c:pt>
                <c:pt idx="1281">
                  <c:v>41557</c:v>
                </c:pt>
                <c:pt idx="1282">
                  <c:v>41558</c:v>
                </c:pt>
                <c:pt idx="1283">
                  <c:v>41559</c:v>
                </c:pt>
                <c:pt idx="1284">
                  <c:v>41561</c:v>
                </c:pt>
                <c:pt idx="1285">
                  <c:v>41562</c:v>
                </c:pt>
                <c:pt idx="1286">
                  <c:v>41563</c:v>
                </c:pt>
                <c:pt idx="1287">
                  <c:v>41564</c:v>
                </c:pt>
                <c:pt idx="1288">
                  <c:v>41565</c:v>
                </c:pt>
                <c:pt idx="1289">
                  <c:v>41568</c:v>
                </c:pt>
                <c:pt idx="1290">
                  <c:v>41569</c:v>
                </c:pt>
                <c:pt idx="1291">
                  <c:v>41570</c:v>
                </c:pt>
                <c:pt idx="1292">
                  <c:v>41571</c:v>
                </c:pt>
                <c:pt idx="1293">
                  <c:v>41572</c:v>
                </c:pt>
                <c:pt idx="1294">
                  <c:v>41575</c:v>
                </c:pt>
                <c:pt idx="1295">
                  <c:v>41576</c:v>
                </c:pt>
                <c:pt idx="1296">
                  <c:v>41577</c:v>
                </c:pt>
                <c:pt idx="1297">
                  <c:v>41578</c:v>
                </c:pt>
                <c:pt idx="1298">
                  <c:v>41579</c:v>
                </c:pt>
                <c:pt idx="1299">
                  <c:v>41582</c:v>
                </c:pt>
                <c:pt idx="1300">
                  <c:v>41583</c:v>
                </c:pt>
                <c:pt idx="1301">
                  <c:v>41584</c:v>
                </c:pt>
                <c:pt idx="1302">
                  <c:v>41585</c:v>
                </c:pt>
                <c:pt idx="1303">
                  <c:v>41586</c:v>
                </c:pt>
                <c:pt idx="1304">
                  <c:v>41589</c:v>
                </c:pt>
                <c:pt idx="1305">
                  <c:v>41590</c:v>
                </c:pt>
                <c:pt idx="1306">
                  <c:v>41591</c:v>
                </c:pt>
                <c:pt idx="1307">
                  <c:v>41592</c:v>
                </c:pt>
                <c:pt idx="1308">
                  <c:v>41593</c:v>
                </c:pt>
                <c:pt idx="1309">
                  <c:v>41596</c:v>
                </c:pt>
                <c:pt idx="1310">
                  <c:v>41597</c:v>
                </c:pt>
                <c:pt idx="1311">
                  <c:v>41598</c:v>
                </c:pt>
                <c:pt idx="1312">
                  <c:v>41599</c:v>
                </c:pt>
                <c:pt idx="1313">
                  <c:v>41600</c:v>
                </c:pt>
                <c:pt idx="1314">
                  <c:v>41603</c:v>
                </c:pt>
                <c:pt idx="1315">
                  <c:v>41604</c:v>
                </c:pt>
                <c:pt idx="1316">
                  <c:v>41605</c:v>
                </c:pt>
                <c:pt idx="1317">
                  <c:v>41606</c:v>
                </c:pt>
                <c:pt idx="1318">
                  <c:v>41607</c:v>
                </c:pt>
                <c:pt idx="1319">
                  <c:v>41610</c:v>
                </c:pt>
                <c:pt idx="1320">
                  <c:v>41611</c:v>
                </c:pt>
                <c:pt idx="1321">
                  <c:v>41612</c:v>
                </c:pt>
                <c:pt idx="1322">
                  <c:v>41613</c:v>
                </c:pt>
                <c:pt idx="1323">
                  <c:v>41614</c:v>
                </c:pt>
                <c:pt idx="1324">
                  <c:v>41617</c:v>
                </c:pt>
                <c:pt idx="1325">
                  <c:v>41618</c:v>
                </c:pt>
                <c:pt idx="1326">
                  <c:v>41619</c:v>
                </c:pt>
                <c:pt idx="1327">
                  <c:v>41620</c:v>
                </c:pt>
                <c:pt idx="1328">
                  <c:v>41621</c:v>
                </c:pt>
                <c:pt idx="1329">
                  <c:v>41624</c:v>
                </c:pt>
                <c:pt idx="1330">
                  <c:v>41625</c:v>
                </c:pt>
                <c:pt idx="1331">
                  <c:v>41626</c:v>
                </c:pt>
                <c:pt idx="1332">
                  <c:v>41627</c:v>
                </c:pt>
                <c:pt idx="1333">
                  <c:v>41628</c:v>
                </c:pt>
                <c:pt idx="1334">
                  <c:v>41631</c:v>
                </c:pt>
                <c:pt idx="1335">
                  <c:v>41632</c:v>
                </c:pt>
                <c:pt idx="1336">
                  <c:v>41633</c:v>
                </c:pt>
                <c:pt idx="1337">
                  <c:v>41634</c:v>
                </c:pt>
                <c:pt idx="1338">
                  <c:v>41635</c:v>
                </c:pt>
                <c:pt idx="1339">
                  <c:v>41638</c:v>
                </c:pt>
                <c:pt idx="1340">
                  <c:v>41639</c:v>
                </c:pt>
                <c:pt idx="1341">
                  <c:v>41641</c:v>
                </c:pt>
                <c:pt idx="1342">
                  <c:v>41642</c:v>
                </c:pt>
                <c:pt idx="1343">
                  <c:v>41645</c:v>
                </c:pt>
                <c:pt idx="1344">
                  <c:v>41646</c:v>
                </c:pt>
                <c:pt idx="1345">
                  <c:v>41647</c:v>
                </c:pt>
                <c:pt idx="1346">
                  <c:v>41648</c:v>
                </c:pt>
                <c:pt idx="1347">
                  <c:v>41649</c:v>
                </c:pt>
                <c:pt idx="1348">
                  <c:v>41652</c:v>
                </c:pt>
                <c:pt idx="1349">
                  <c:v>41653</c:v>
                </c:pt>
                <c:pt idx="1350">
                  <c:v>41654</c:v>
                </c:pt>
                <c:pt idx="1351">
                  <c:v>41655</c:v>
                </c:pt>
                <c:pt idx="1352">
                  <c:v>41656</c:v>
                </c:pt>
                <c:pt idx="1353">
                  <c:v>41659</c:v>
                </c:pt>
                <c:pt idx="1354">
                  <c:v>41660</c:v>
                </c:pt>
                <c:pt idx="1355">
                  <c:v>41661</c:v>
                </c:pt>
                <c:pt idx="1356">
                  <c:v>41662</c:v>
                </c:pt>
                <c:pt idx="1357">
                  <c:v>41663</c:v>
                </c:pt>
                <c:pt idx="1358">
                  <c:v>41665</c:v>
                </c:pt>
                <c:pt idx="1359">
                  <c:v>41666</c:v>
                </c:pt>
                <c:pt idx="1360">
                  <c:v>41667</c:v>
                </c:pt>
                <c:pt idx="1361">
                  <c:v>41668</c:v>
                </c:pt>
                <c:pt idx="1362">
                  <c:v>41669</c:v>
                </c:pt>
                <c:pt idx="1363">
                  <c:v>41670</c:v>
                </c:pt>
                <c:pt idx="1364">
                  <c:v>41673</c:v>
                </c:pt>
                <c:pt idx="1365">
                  <c:v>41674</c:v>
                </c:pt>
                <c:pt idx="1366">
                  <c:v>41675</c:v>
                </c:pt>
                <c:pt idx="1367">
                  <c:v>41676</c:v>
                </c:pt>
                <c:pt idx="1368">
                  <c:v>41677</c:v>
                </c:pt>
                <c:pt idx="1369">
                  <c:v>41678</c:v>
                </c:pt>
                <c:pt idx="1370">
                  <c:v>41680</c:v>
                </c:pt>
                <c:pt idx="1371">
                  <c:v>41681</c:v>
                </c:pt>
                <c:pt idx="1372">
                  <c:v>41682</c:v>
                </c:pt>
                <c:pt idx="1373">
                  <c:v>41683</c:v>
                </c:pt>
                <c:pt idx="1374">
                  <c:v>41684</c:v>
                </c:pt>
                <c:pt idx="1375">
                  <c:v>41687</c:v>
                </c:pt>
                <c:pt idx="1376">
                  <c:v>41688</c:v>
                </c:pt>
                <c:pt idx="1377">
                  <c:v>41689</c:v>
                </c:pt>
                <c:pt idx="1378">
                  <c:v>41690</c:v>
                </c:pt>
                <c:pt idx="1379">
                  <c:v>41691</c:v>
                </c:pt>
                <c:pt idx="1380">
                  <c:v>41694</c:v>
                </c:pt>
                <c:pt idx="1381">
                  <c:v>41695</c:v>
                </c:pt>
                <c:pt idx="1382">
                  <c:v>41696</c:v>
                </c:pt>
                <c:pt idx="1383">
                  <c:v>41697</c:v>
                </c:pt>
                <c:pt idx="1384">
                  <c:v>41698</c:v>
                </c:pt>
                <c:pt idx="1385">
                  <c:v>41701</c:v>
                </c:pt>
                <c:pt idx="1386">
                  <c:v>41702</c:v>
                </c:pt>
                <c:pt idx="1387">
                  <c:v>41703</c:v>
                </c:pt>
                <c:pt idx="1388">
                  <c:v>41704</c:v>
                </c:pt>
                <c:pt idx="1389">
                  <c:v>41705</c:v>
                </c:pt>
                <c:pt idx="1390">
                  <c:v>41708</c:v>
                </c:pt>
                <c:pt idx="1391">
                  <c:v>41709</c:v>
                </c:pt>
                <c:pt idx="1392">
                  <c:v>41710</c:v>
                </c:pt>
                <c:pt idx="1393">
                  <c:v>41711</c:v>
                </c:pt>
                <c:pt idx="1394">
                  <c:v>41712</c:v>
                </c:pt>
                <c:pt idx="1395">
                  <c:v>41715</c:v>
                </c:pt>
                <c:pt idx="1396">
                  <c:v>41716</c:v>
                </c:pt>
                <c:pt idx="1397">
                  <c:v>41717</c:v>
                </c:pt>
                <c:pt idx="1398">
                  <c:v>41718</c:v>
                </c:pt>
              </c:numCache>
            </c:numRef>
          </c:cat>
          <c:val>
            <c:numRef>
              <c:f>隔夜利率!$C$2:$C$1400</c:f>
              <c:numCache>
                <c:formatCode>0.0000_ </c:formatCode>
                <c:ptCount val="1399"/>
                <c:pt idx="1">
                  <c:v>8.0000000000000043E-2</c:v>
                </c:pt>
                <c:pt idx="3">
                  <c:v>0.11</c:v>
                </c:pt>
                <c:pt idx="4">
                  <c:v>9.0000000000000024E-2</c:v>
                </c:pt>
                <c:pt idx="5">
                  <c:v>0.11</c:v>
                </c:pt>
                <c:pt idx="6">
                  <c:v>0.1</c:v>
                </c:pt>
                <c:pt idx="7">
                  <c:v>9.0000000000000024E-2</c:v>
                </c:pt>
                <c:pt idx="8">
                  <c:v>0.1</c:v>
                </c:pt>
                <c:pt idx="9">
                  <c:v>0.1</c:v>
                </c:pt>
                <c:pt idx="10">
                  <c:v>0.15000000000000019</c:v>
                </c:pt>
                <c:pt idx="11">
                  <c:v>0.18000000000000019</c:v>
                </c:pt>
                <c:pt idx="12">
                  <c:v>0.19</c:v>
                </c:pt>
                <c:pt idx="14">
                  <c:v>0.2</c:v>
                </c:pt>
                <c:pt idx="15">
                  <c:v>0.23</c:v>
                </c:pt>
                <c:pt idx="16">
                  <c:v>0.21000000000000019</c:v>
                </c:pt>
                <c:pt idx="17">
                  <c:v>0.18000000000000019</c:v>
                </c:pt>
                <c:pt idx="19">
                  <c:v>0.19</c:v>
                </c:pt>
                <c:pt idx="20">
                  <c:v>0.18000000000000019</c:v>
                </c:pt>
                <c:pt idx="21">
                  <c:v>0.19</c:v>
                </c:pt>
                <c:pt idx="22">
                  <c:v>0.23</c:v>
                </c:pt>
                <c:pt idx="23">
                  <c:v>0.23</c:v>
                </c:pt>
                <c:pt idx="25">
                  <c:v>0.24000000000000019</c:v>
                </c:pt>
                <c:pt idx="26">
                  <c:v>0.24000000000000019</c:v>
                </c:pt>
                <c:pt idx="27">
                  <c:v>0.24000000000000019</c:v>
                </c:pt>
                <c:pt idx="28">
                  <c:v>0.23</c:v>
                </c:pt>
                <c:pt idx="29">
                  <c:v>0.23</c:v>
                </c:pt>
                <c:pt idx="30">
                  <c:v>0.22</c:v>
                </c:pt>
                <c:pt idx="31">
                  <c:v>0.24000000000000019</c:v>
                </c:pt>
                <c:pt idx="32">
                  <c:v>0.22</c:v>
                </c:pt>
                <c:pt idx="33">
                  <c:v>0.23</c:v>
                </c:pt>
                <c:pt idx="34">
                  <c:v>0.22</c:v>
                </c:pt>
                <c:pt idx="36">
                  <c:v>0.25</c:v>
                </c:pt>
                <c:pt idx="37">
                  <c:v>0.23</c:v>
                </c:pt>
                <c:pt idx="38">
                  <c:v>0.21000000000000019</c:v>
                </c:pt>
                <c:pt idx="39">
                  <c:v>0.2</c:v>
                </c:pt>
                <c:pt idx="40">
                  <c:v>0.19</c:v>
                </c:pt>
                <c:pt idx="41">
                  <c:v>0.21000000000000019</c:v>
                </c:pt>
                <c:pt idx="42">
                  <c:v>0.21000000000000019</c:v>
                </c:pt>
                <c:pt idx="43">
                  <c:v>0.22</c:v>
                </c:pt>
                <c:pt idx="44">
                  <c:v>0.22</c:v>
                </c:pt>
                <c:pt idx="45">
                  <c:v>0.22</c:v>
                </c:pt>
                <c:pt idx="46">
                  <c:v>0.2</c:v>
                </c:pt>
                <c:pt idx="47">
                  <c:v>0.21000000000000019</c:v>
                </c:pt>
                <c:pt idx="48">
                  <c:v>0.2</c:v>
                </c:pt>
                <c:pt idx="49">
                  <c:v>0.2</c:v>
                </c:pt>
                <c:pt idx="50">
                  <c:v>0.2</c:v>
                </c:pt>
                <c:pt idx="51">
                  <c:v>0.2</c:v>
                </c:pt>
                <c:pt idx="52">
                  <c:v>0.19</c:v>
                </c:pt>
                <c:pt idx="53">
                  <c:v>0.18000000000000019</c:v>
                </c:pt>
                <c:pt idx="54">
                  <c:v>0.15000000000000019</c:v>
                </c:pt>
                <c:pt idx="55">
                  <c:v>0.2</c:v>
                </c:pt>
                <c:pt idx="56">
                  <c:v>0.2</c:v>
                </c:pt>
                <c:pt idx="57">
                  <c:v>0.18000000000000019</c:v>
                </c:pt>
                <c:pt idx="58">
                  <c:v>0.17</c:v>
                </c:pt>
                <c:pt idx="59">
                  <c:v>0.18000000000000019</c:v>
                </c:pt>
                <c:pt idx="60">
                  <c:v>0.17</c:v>
                </c:pt>
                <c:pt idx="61">
                  <c:v>0.17</c:v>
                </c:pt>
                <c:pt idx="62">
                  <c:v>0.17</c:v>
                </c:pt>
                <c:pt idx="63">
                  <c:v>0.16</c:v>
                </c:pt>
                <c:pt idx="64">
                  <c:v>0.15000000000000019</c:v>
                </c:pt>
                <c:pt idx="65">
                  <c:v>0.16</c:v>
                </c:pt>
                <c:pt idx="66">
                  <c:v>0.16</c:v>
                </c:pt>
                <c:pt idx="67">
                  <c:v>0.16</c:v>
                </c:pt>
                <c:pt idx="68">
                  <c:v>0.16</c:v>
                </c:pt>
                <c:pt idx="69">
                  <c:v>0.13</c:v>
                </c:pt>
                <c:pt idx="70">
                  <c:v>0.14000000000000001</c:v>
                </c:pt>
                <c:pt idx="71">
                  <c:v>0.14000000000000001</c:v>
                </c:pt>
                <c:pt idx="72">
                  <c:v>0.14000000000000001</c:v>
                </c:pt>
                <c:pt idx="73">
                  <c:v>0.14000000000000001</c:v>
                </c:pt>
                <c:pt idx="74">
                  <c:v>0.15000000000000019</c:v>
                </c:pt>
                <c:pt idx="75">
                  <c:v>0.13</c:v>
                </c:pt>
                <c:pt idx="76">
                  <c:v>0.16</c:v>
                </c:pt>
                <c:pt idx="77">
                  <c:v>0.16</c:v>
                </c:pt>
                <c:pt idx="78">
                  <c:v>0.15000000000000019</c:v>
                </c:pt>
                <c:pt idx="79">
                  <c:v>0.13</c:v>
                </c:pt>
                <c:pt idx="80">
                  <c:v>0.14000000000000001</c:v>
                </c:pt>
                <c:pt idx="81">
                  <c:v>0.15000000000000019</c:v>
                </c:pt>
                <c:pt idx="82">
                  <c:v>0.15000000000000019</c:v>
                </c:pt>
                <c:pt idx="83">
                  <c:v>0.17</c:v>
                </c:pt>
                <c:pt idx="84">
                  <c:v>0.16</c:v>
                </c:pt>
                <c:pt idx="85">
                  <c:v>0.17</c:v>
                </c:pt>
                <c:pt idx="86">
                  <c:v>0.16</c:v>
                </c:pt>
                <c:pt idx="87">
                  <c:v>0.18000000000000019</c:v>
                </c:pt>
                <c:pt idx="88">
                  <c:v>0.2</c:v>
                </c:pt>
                <c:pt idx="89">
                  <c:v>0.22</c:v>
                </c:pt>
                <c:pt idx="90">
                  <c:v>0.22</c:v>
                </c:pt>
                <c:pt idx="91">
                  <c:v>0.2</c:v>
                </c:pt>
                <c:pt idx="92">
                  <c:v>0.18000000000000019</c:v>
                </c:pt>
                <c:pt idx="93">
                  <c:v>0.18000000000000019</c:v>
                </c:pt>
                <c:pt idx="94">
                  <c:v>0.17</c:v>
                </c:pt>
                <c:pt idx="95">
                  <c:v>0.17</c:v>
                </c:pt>
                <c:pt idx="96">
                  <c:v>0.16</c:v>
                </c:pt>
                <c:pt idx="97">
                  <c:v>0.16</c:v>
                </c:pt>
                <c:pt idx="98">
                  <c:v>0.16</c:v>
                </c:pt>
                <c:pt idx="99">
                  <c:v>0.17</c:v>
                </c:pt>
                <c:pt idx="100">
                  <c:v>0.16</c:v>
                </c:pt>
                <c:pt idx="101">
                  <c:v>0.15000000000000019</c:v>
                </c:pt>
                <c:pt idx="102">
                  <c:v>0.14000000000000001</c:v>
                </c:pt>
                <c:pt idx="103">
                  <c:v>0.17</c:v>
                </c:pt>
                <c:pt idx="104">
                  <c:v>0.17</c:v>
                </c:pt>
                <c:pt idx="106">
                  <c:v>0.18000000000000019</c:v>
                </c:pt>
                <c:pt idx="107">
                  <c:v>0.17</c:v>
                </c:pt>
                <c:pt idx="108">
                  <c:v>0.17</c:v>
                </c:pt>
                <c:pt idx="109">
                  <c:v>0.19</c:v>
                </c:pt>
                <c:pt idx="111">
                  <c:v>0.21000000000000019</c:v>
                </c:pt>
                <c:pt idx="112">
                  <c:v>0.2</c:v>
                </c:pt>
                <c:pt idx="113">
                  <c:v>0.21000000000000019</c:v>
                </c:pt>
                <c:pt idx="114">
                  <c:v>0.2</c:v>
                </c:pt>
                <c:pt idx="115">
                  <c:v>0.21000000000000019</c:v>
                </c:pt>
                <c:pt idx="116">
                  <c:v>0.21000000000000019</c:v>
                </c:pt>
                <c:pt idx="117">
                  <c:v>0.18000000000000019</c:v>
                </c:pt>
                <c:pt idx="118">
                  <c:v>0.18000000000000019</c:v>
                </c:pt>
                <c:pt idx="119">
                  <c:v>0.17</c:v>
                </c:pt>
                <c:pt idx="120">
                  <c:v>0.17</c:v>
                </c:pt>
                <c:pt idx="121">
                  <c:v>0.22</c:v>
                </c:pt>
                <c:pt idx="122">
                  <c:v>0.22</c:v>
                </c:pt>
                <c:pt idx="123">
                  <c:v>0.24000000000000019</c:v>
                </c:pt>
                <c:pt idx="124">
                  <c:v>0.25</c:v>
                </c:pt>
                <c:pt idx="125">
                  <c:v>0.25</c:v>
                </c:pt>
                <c:pt idx="126">
                  <c:v>0.24000000000000019</c:v>
                </c:pt>
                <c:pt idx="127">
                  <c:v>0.24000000000000019</c:v>
                </c:pt>
                <c:pt idx="128">
                  <c:v>0.21000000000000019</c:v>
                </c:pt>
                <c:pt idx="129">
                  <c:v>0.19</c:v>
                </c:pt>
                <c:pt idx="130">
                  <c:v>0.18000000000000019</c:v>
                </c:pt>
                <c:pt idx="131">
                  <c:v>0.17</c:v>
                </c:pt>
                <c:pt idx="132">
                  <c:v>0.22</c:v>
                </c:pt>
                <c:pt idx="133">
                  <c:v>0.2</c:v>
                </c:pt>
                <c:pt idx="134">
                  <c:v>0.17</c:v>
                </c:pt>
                <c:pt idx="135">
                  <c:v>0.16</c:v>
                </c:pt>
                <c:pt idx="136">
                  <c:v>0.18000000000000019</c:v>
                </c:pt>
                <c:pt idx="137">
                  <c:v>0.18000000000000019</c:v>
                </c:pt>
                <c:pt idx="138">
                  <c:v>0.16</c:v>
                </c:pt>
                <c:pt idx="139">
                  <c:v>0.15000000000000019</c:v>
                </c:pt>
                <c:pt idx="140">
                  <c:v>0.15000000000000019</c:v>
                </c:pt>
                <c:pt idx="141">
                  <c:v>0.13</c:v>
                </c:pt>
                <c:pt idx="142">
                  <c:v>0.13</c:v>
                </c:pt>
                <c:pt idx="143">
                  <c:v>0.14000000000000001</c:v>
                </c:pt>
                <c:pt idx="144">
                  <c:v>0.15000000000000019</c:v>
                </c:pt>
                <c:pt idx="145">
                  <c:v>0.15000000000000019</c:v>
                </c:pt>
                <c:pt idx="146">
                  <c:v>0.15000000000000019</c:v>
                </c:pt>
                <c:pt idx="147">
                  <c:v>0.14000000000000001</c:v>
                </c:pt>
                <c:pt idx="148">
                  <c:v>0.14000000000000001</c:v>
                </c:pt>
                <c:pt idx="149">
                  <c:v>0.15000000000000019</c:v>
                </c:pt>
                <c:pt idx="150">
                  <c:v>0.15000000000000019</c:v>
                </c:pt>
                <c:pt idx="151">
                  <c:v>0.16</c:v>
                </c:pt>
                <c:pt idx="152">
                  <c:v>0.15000000000000019</c:v>
                </c:pt>
                <c:pt idx="153">
                  <c:v>0.17</c:v>
                </c:pt>
                <c:pt idx="154">
                  <c:v>0.17</c:v>
                </c:pt>
                <c:pt idx="155">
                  <c:v>0.18000000000000019</c:v>
                </c:pt>
                <c:pt idx="156">
                  <c:v>0.18000000000000019</c:v>
                </c:pt>
                <c:pt idx="157">
                  <c:v>0.17</c:v>
                </c:pt>
                <c:pt idx="158">
                  <c:v>0.17</c:v>
                </c:pt>
                <c:pt idx="159">
                  <c:v>0.17</c:v>
                </c:pt>
                <c:pt idx="160">
                  <c:v>0.17</c:v>
                </c:pt>
                <c:pt idx="161">
                  <c:v>0.17</c:v>
                </c:pt>
                <c:pt idx="162">
                  <c:v>0.16</c:v>
                </c:pt>
                <c:pt idx="163">
                  <c:v>0.15000000000000019</c:v>
                </c:pt>
                <c:pt idx="164">
                  <c:v>0.15000000000000019</c:v>
                </c:pt>
                <c:pt idx="165">
                  <c:v>0.15000000000000019</c:v>
                </c:pt>
                <c:pt idx="166">
                  <c:v>0.17</c:v>
                </c:pt>
                <c:pt idx="167">
                  <c:v>0.17</c:v>
                </c:pt>
                <c:pt idx="168">
                  <c:v>0.17</c:v>
                </c:pt>
                <c:pt idx="169">
                  <c:v>0.17</c:v>
                </c:pt>
                <c:pt idx="170">
                  <c:v>0.16</c:v>
                </c:pt>
                <c:pt idx="171">
                  <c:v>0.16</c:v>
                </c:pt>
                <c:pt idx="172">
                  <c:v>0.15000000000000019</c:v>
                </c:pt>
                <c:pt idx="173">
                  <c:v>0.15000000000000019</c:v>
                </c:pt>
                <c:pt idx="174">
                  <c:v>0.14000000000000001</c:v>
                </c:pt>
                <c:pt idx="175">
                  <c:v>0.14000000000000001</c:v>
                </c:pt>
                <c:pt idx="176">
                  <c:v>0.15000000000000019</c:v>
                </c:pt>
                <c:pt idx="177">
                  <c:v>0.15000000000000019</c:v>
                </c:pt>
                <c:pt idx="178">
                  <c:v>0.16</c:v>
                </c:pt>
                <c:pt idx="179">
                  <c:v>0.15000000000000019</c:v>
                </c:pt>
                <c:pt idx="180">
                  <c:v>0.15000000000000019</c:v>
                </c:pt>
                <c:pt idx="182">
                  <c:v>0.15000000000000019</c:v>
                </c:pt>
                <c:pt idx="183">
                  <c:v>0.15000000000000019</c:v>
                </c:pt>
                <c:pt idx="184">
                  <c:v>0.16</c:v>
                </c:pt>
                <c:pt idx="185">
                  <c:v>0.15000000000000019</c:v>
                </c:pt>
                <c:pt idx="186">
                  <c:v>0.16</c:v>
                </c:pt>
                <c:pt idx="187">
                  <c:v>0.17</c:v>
                </c:pt>
                <c:pt idx="188">
                  <c:v>0.17</c:v>
                </c:pt>
                <c:pt idx="189">
                  <c:v>0.16</c:v>
                </c:pt>
                <c:pt idx="190">
                  <c:v>0.16</c:v>
                </c:pt>
                <c:pt idx="191">
                  <c:v>0.15000000000000019</c:v>
                </c:pt>
                <c:pt idx="192">
                  <c:v>0.15000000000000019</c:v>
                </c:pt>
                <c:pt idx="193">
                  <c:v>0.15000000000000019</c:v>
                </c:pt>
                <c:pt idx="194">
                  <c:v>0.14000000000000001</c:v>
                </c:pt>
                <c:pt idx="195">
                  <c:v>0.13</c:v>
                </c:pt>
                <c:pt idx="197">
                  <c:v>0.13</c:v>
                </c:pt>
                <c:pt idx="198">
                  <c:v>0.11</c:v>
                </c:pt>
                <c:pt idx="199">
                  <c:v>7.0000000000000021E-2</c:v>
                </c:pt>
                <c:pt idx="200">
                  <c:v>0.11</c:v>
                </c:pt>
                <c:pt idx="201">
                  <c:v>0.13</c:v>
                </c:pt>
                <c:pt idx="202">
                  <c:v>0.13</c:v>
                </c:pt>
                <c:pt idx="203">
                  <c:v>0.12000000000000002</c:v>
                </c:pt>
                <c:pt idx="204">
                  <c:v>0.13</c:v>
                </c:pt>
                <c:pt idx="205">
                  <c:v>0.12000000000000002</c:v>
                </c:pt>
                <c:pt idx="206">
                  <c:v>0.12000000000000002</c:v>
                </c:pt>
                <c:pt idx="209">
                  <c:v>0.12000000000000002</c:v>
                </c:pt>
                <c:pt idx="210">
                  <c:v>0.12000000000000002</c:v>
                </c:pt>
                <c:pt idx="211">
                  <c:v>0.13</c:v>
                </c:pt>
                <c:pt idx="212">
                  <c:v>0.12000000000000002</c:v>
                </c:pt>
                <c:pt idx="213">
                  <c:v>0.12000000000000002</c:v>
                </c:pt>
                <c:pt idx="214">
                  <c:v>0.12000000000000002</c:v>
                </c:pt>
                <c:pt idx="215">
                  <c:v>0.11</c:v>
                </c:pt>
                <c:pt idx="216">
                  <c:v>0.11</c:v>
                </c:pt>
                <c:pt idx="217">
                  <c:v>0.11</c:v>
                </c:pt>
                <c:pt idx="218">
                  <c:v>0.11</c:v>
                </c:pt>
                <c:pt idx="219">
                  <c:v>0.11</c:v>
                </c:pt>
                <c:pt idx="220">
                  <c:v>0.11</c:v>
                </c:pt>
                <c:pt idx="221">
                  <c:v>0.11</c:v>
                </c:pt>
                <c:pt idx="222">
                  <c:v>0.11</c:v>
                </c:pt>
                <c:pt idx="223">
                  <c:v>0.12000000000000002</c:v>
                </c:pt>
                <c:pt idx="224">
                  <c:v>0.12000000000000002</c:v>
                </c:pt>
                <c:pt idx="225">
                  <c:v>0.13</c:v>
                </c:pt>
                <c:pt idx="226">
                  <c:v>0.13</c:v>
                </c:pt>
                <c:pt idx="227">
                  <c:v>0.12000000000000002</c:v>
                </c:pt>
                <c:pt idx="228">
                  <c:v>0.12000000000000002</c:v>
                </c:pt>
                <c:pt idx="229">
                  <c:v>0.13</c:v>
                </c:pt>
                <c:pt idx="231">
                  <c:v>0.12000000000000002</c:v>
                </c:pt>
                <c:pt idx="232">
                  <c:v>0.12000000000000002</c:v>
                </c:pt>
                <c:pt idx="233">
                  <c:v>0.12000000000000002</c:v>
                </c:pt>
                <c:pt idx="234">
                  <c:v>0.12000000000000002</c:v>
                </c:pt>
                <c:pt idx="235">
                  <c:v>0.11</c:v>
                </c:pt>
                <c:pt idx="236">
                  <c:v>0.11</c:v>
                </c:pt>
                <c:pt idx="237">
                  <c:v>0.11</c:v>
                </c:pt>
                <c:pt idx="238">
                  <c:v>0.12000000000000002</c:v>
                </c:pt>
                <c:pt idx="239">
                  <c:v>0.12000000000000002</c:v>
                </c:pt>
                <c:pt idx="240">
                  <c:v>0.11</c:v>
                </c:pt>
                <c:pt idx="242">
                  <c:v>0.12000000000000002</c:v>
                </c:pt>
                <c:pt idx="243">
                  <c:v>0.13</c:v>
                </c:pt>
                <c:pt idx="244">
                  <c:v>0.13</c:v>
                </c:pt>
                <c:pt idx="245">
                  <c:v>0.13</c:v>
                </c:pt>
                <c:pt idx="246">
                  <c:v>0.13</c:v>
                </c:pt>
                <c:pt idx="247">
                  <c:v>0.12000000000000002</c:v>
                </c:pt>
                <c:pt idx="248">
                  <c:v>0.12000000000000002</c:v>
                </c:pt>
                <c:pt idx="249">
                  <c:v>0.12000000000000002</c:v>
                </c:pt>
                <c:pt idx="250">
                  <c:v>0.12000000000000002</c:v>
                </c:pt>
                <c:pt idx="251">
                  <c:v>0.12000000000000002</c:v>
                </c:pt>
                <c:pt idx="252">
                  <c:v>0.12000000000000002</c:v>
                </c:pt>
                <c:pt idx="253">
                  <c:v>0.12000000000000002</c:v>
                </c:pt>
                <c:pt idx="254">
                  <c:v>0.13</c:v>
                </c:pt>
                <c:pt idx="255">
                  <c:v>0.14000000000000001</c:v>
                </c:pt>
                <c:pt idx="256">
                  <c:v>0.13</c:v>
                </c:pt>
                <c:pt idx="257">
                  <c:v>0.12000000000000002</c:v>
                </c:pt>
                <c:pt idx="258">
                  <c:v>0.12000000000000002</c:v>
                </c:pt>
                <c:pt idx="259">
                  <c:v>0.12000000000000002</c:v>
                </c:pt>
                <c:pt idx="260">
                  <c:v>0.11</c:v>
                </c:pt>
                <c:pt idx="261">
                  <c:v>0.11</c:v>
                </c:pt>
                <c:pt idx="263">
                  <c:v>0.12000000000000002</c:v>
                </c:pt>
                <c:pt idx="264">
                  <c:v>0.12000000000000002</c:v>
                </c:pt>
                <c:pt idx="265">
                  <c:v>0.11</c:v>
                </c:pt>
                <c:pt idx="266">
                  <c:v>0.05</c:v>
                </c:pt>
                <c:pt idx="268">
                  <c:v>0.12000000000000002</c:v>
                </c:pt>
                <c:pt idx="269">
                  <c:v>0.12000000000000002</c:v>
                </c:pt>
                <c:pt idx="270">
                  <c:v>0.12000000000000002</c:v>
                </c:pt>
                <c:pt idx="271">
                  <c:v>0.1</c:v>
                </c:pt>
                <c:pt idx="272">
                  <c:v>0.11</c:v>
                </c:pt>
                <c:pt idx="273">
                  <c:v>0.11</c:v>
                </c:pt>
                <c:pt idx="274">
                  <c:v>0.11</c:v>
                </c:pt>
                <c:pt idx="275">
                  <c:v>0.11</c:v>
                </c:pt>
                <c:pt idx="276">
                  <c:v>0.11</c:v>
                </c:pt>
                <c:pt idx="277">
                  <c:v>0.12000000000000002</c:v>
                </c:pt>
                <c:pt idx="279">
                  <c:v>0.13</c:v>
                </c:pt>
                <c:pt idx="280">
                  <c:v>0.13</c:v>
                </c:pt>
                <c:pt idx="281">
                  <c:v>0.12000000000000002</c:v>
                </c:pt>
                <c:pt idx="282">
                  <c:v>0.11</c:v>
                </c:pt>
                <c:pt idx="283">
                  <c:v>0.12000000000000002</c:v>
                </c:pt>
                <c:pt idx="284">
                  <c:v>0.12000000000000002</c:v>
                </c:pt>
                <c:pt idx="285">
                  <c:v>0.12000000000000002</c:v>
                </c:pt>
                <c:pt idx="286">
                  <c:v>0.12000000000000002</c:v>
                </c:pt>
                <c:pt idx="287">
                  <c:v>0.12000000000000002</c:v>
                </c:pt>
                <c:pt idx="288">
                  <c:v>0.14000000000000001</c:v>
                </c:pt>
                <c:pt idx="289">
                  <c:v>0.14000000000000001</c:v>
                </c:pt>
                <c:pt idx="290">
                  <c:v>0.13</c:v>
                </c:pt>
                <c:pt idx="291">
                  <c:v>0.14000000000000001</c:v>
                </c:pt>
                <c:pt idx="292">
                  <c:v>0.13</c:v>
                </c:pt>
                <c:pt idx="293">
                  <c:v>0.13</c:v>
                </c:pt>
                <c:pt idx="294">
                  <c:v>0.13</c:v>
                </c:pt>
                <c:pt idx="295">
                  <c:v>0.12000000000000002</c:v>
                </c:pt>
                <c:pt idx="296">
                  <c:v>0.12000000000000002</c:v>
                </c:pt>
                <c:pt idx="297">
                  <c:v>0.12000000000000002</c:v>
                </c:pt>
                <c:pt idx="299">
                  <c:v>0.13</c:v>
                </c:pt>
                <c:pt idx="300">
                  <c:v>0.12000000000000002</c:v>
                </c:pt>
                <c:pt idx="301">
                  <c:v>0.12000000000000002</c:v>
                </c:pt>
                <c:pt idx="302">
                  <c:v>0.13</c:v>
                </c:pt>
                <c:pt idx="305">
                  <c:v>0.12000000000000002</c:v>
                </c:pt>
                <c:pt idx="306">
                  <c:v>0.12000000000000002</c:v>
                </c:pt>
                <c:pt idx="307">
                  <c:v>0.11</c:v>
                </c:pt>
                <c:pt idx="308">
                  <c:v>0.12000000000000002</c:v>
                </c:pt>
                <c:pt idx="309">
                  <c:v>0.13</c:v>
                </c:pt>
                <c:pt idx="310">
                  <c:v>0.14000000000000001</c:v>
                </c:pt>
                <c:pt idx="311">
                  <c:v>0.14000000000000001</c:v>
                </c:pt>
                <c:pt idx="312">
                  <c:v>0.15000000000000019</c:v>
                </c:pt>
                <c:pt idx="313">
                  <c:v>0.16</c:v>
                </c:pt>
                <c:pt idx="314">
                  <c:v>0.17</c:v>
                </c:pt>
                <c:pt idx="315">
                  <c:v>0.15000000000000019</c:v>
                </c:pt>
                <c:pt idx="316">
                  <c:v>0.14000000000000001</c:v>
                </c:pt>
                <c:pt idx="317">
                  <c:v>0.14000000000000001</c:v>
                </c:pt>
                <c:pt idx="318">
                  <c:v>0.15000000000000019</c:v>
                </c:pt>
                <c:pt idx="319">
                  <c:v>0.17</c:v>
                </c:pt>
                <c:pt idx="320">
                  <c:v>0.2</c:v>
                </c:pt>
                <c:pt idx="321">
                  <c:v>0.2</c:v>
                </c:pt>
                <c:pt idx="322">
                  <c:v>0.18000000000000019</c:v>
                </c:pt>
                <c:pt idx="323">
                  <c:v>0.18000000000000019</c:v>
                </c:pt>
                <c:pt idx="324">
                  <c:v>0.18000000000000019</c:v>
                </c:pt>
                <c:pt idx="325">
                  <c:v>0.18000000000000019</c:v>
                </c:pt>
                <c:pt idx="326">
                  <c:v>0.17</c:v>
                </c:pt>
                <c:pt idx="327">
                  <c:v>0.17</c:v>
                </c:pt>
                <c:pt idx="328">
                  <c:v>0.17</c:v>
                </c:pt>
                <c:pt idx="329">
                  <c:v>0.17</c:v>
                </c:pt>
                <c:pt idx="330">
                  <c:v>0.16</c:v>
                </c:pt>
                <c:pt idx="331">
                  <c:v>0.16</c:v>
                </c:pt>
                <c:pt idx="332">
                  <c:v>9.0000000000000024E-2</c:v>
                </c:pt>
                <c:pt idx="333">
                  <c:v>0.17</c:v>
                </c:pt>
                <c:pt idx="334">
                  <c:v>0.2</c:v>
                </c:pt>
                <c:pt idx="335">
                  <c:v>0.2</c:v>
                </c:pt>
                <c:pt idx="336">
                  <c:v>0.2</c:v>
                </c:pt>
                <c:pt idx="337">
                  <c:v>0.19</c:v>
                </c:pt>
                <c:pt idx="338">
                  <c:v>0.19</c:v>
                </c:pt>
                <c:pt idx="339">
                  <c:v>0.19</c:v>
                </c:pt>
                <c:pt idx="340">
                  <c:v>0.19</c:v>
                </c:pt>
                <c:pt idx="341">
                  <c:v>0.2</c:v>
                </c:pt>
                <c:pt idx="342">
                  <c:v>0.2</c:v>
                </c:pt>
                <c:pt idx="343">
                  <c:v>0.22</c:v>
                </c:pt>
                <c:pt idx="344">
                  <c:v>0.21000000000000019</c:v>
                </c:pt>
                <c:pt idx="345">
                  <c:v>0.2</c:v>
                </c:pt>
                <c:pt idx="346">
                  <c:v>0.2</c:v>
                </c:pt>
                <c:pt idx="347">
                  <c:v>0.2</c:v>
                </c:pt>
                <c:pt idx="348">
                  <c:v>0.2</c:v>
                </c:pt>
                <c:pt idx="349">
                  <c:v>0.2</c:v>
                </c:pt>
                <c:pt idx="350">
                  <c:v>0.2</c:v>
                </c:pt>
                <c:pt idx="351">
                  <c:v>0.2</c:v>
                </c:pt>
                <c:pt idx="352">
                  <c:v>0.2</c:v>
                </c:pt>
                <c:pt idx="353">
                  <c:v>0.19</c:v>
                </c:pt>
                <c:pt idx="354">
                  <c:v>0.2</c:v>
                </c:pt>
                <c:pt idx="355">
                  <c:v>0.2</c:v>
                </c:pt>
                <c:pt idx="356">
                  <c:v>0.21000000000000019</c:v>
                </c:pt>
                <c:pt idx="357">
                  <c:v>0.21000000000000019</c:v>
                </c:pt>
                <c:pt idx="358">
                  <c:v>0.2</c:v>
                </c:pt>
                <c:pt idx="359">
                  <c:v>0.2</c:v>
                </c:pt>
                <c:pt idx="360">
                  <c:v>0.2</c:v>
                </c:pt>
                <c:pt idx="361">
                  <c:v>0.2</c:v>
                </c:pt>
                <c:pt idx="362">
                  <c:v>0.2</c:v>
                </c:pt>
                <c:pt idx="363">
                  <c:v>0.2</c:v>
                </c:pt>
                <c:pt idx="364">
                  <c:v>0.2</c:v>
                </c:pt>
                <c:pt idx="365">
                  <c:v>0.21000000000000019</c:v>
                </c:pt>
                <c:pt idx="366">
                  <c:v>0.21000000000000019</c:v>
                </c:pt>
                <c:pt idx="367">
                  <c:v>0.2</c:v>
                </c:pt>
                <c:pt idx="368">
                  <c:v>0.2</c:v>
                </c:pt>
                <c:pt idx="369">
                  <c:v>0.2</c:v>
                </c:pt>
                <c:pt idx="370">
                  <c:v>0.21000000000000019</c:v>
                </c:pt>
                <c:pt idx="371">
                  <c:v>0.21000000000000019</c:v>
                </c:pt>
                <c:pt idx="372">
                  <c:v>0.2</c:v>
                </c:pt>
                <c:pt idx="373">
                  <c:v>0.2</c:v>
                </c:pt>
                <c:pt idx="374">
                  <c:v>0.19</c:v>
                </c:pt>
                <c:pt idx="377">
                  <c:v>0.2</c:v>
                </c:pt>
                <c:pt idx="378">
                  <c:v>0.2</c:v>
                </c:pt>
                <c:pt idx="379">
                  <c:v>0.19</c:v>
                </c:pt>
                <c:pt idx="380">
                  <c:v>0.19</c:v>
                </c:pt>
                <c:pt idx="381">
                  <c:v>0.19</c:v>
                </c:pt>
                <c:pt idx="382">
                  <c:v>0.19</c:v>
                </c:pt>
                <c:pt idx="383">
                  <c:v>0.18000000000000019</c:v>
                </c:pt>
                <c:pt idx="384">
                  <c:v>0.18000000000000019</c:v>
                </c:pt>
                <c:pt idx="385">
                  <c:v>0.18000000000000019</c:v>
                </c:pt>
                <c:pt idx="388">
                  <c:v>0.18000000000000019</c:v>
                </c:pt>
                <c:pt idx="389">
                  <c:v>0.19</c:v>
                </c:pt>
                <c:pt idx="390">
                  <c:v>0.19</c:v>
                </c:pt>
                <c:pt idx="391">
                  <c:v>0.19</c:v>
                </c:pt>
                <c:pt idx="392">
                  <c:v>0.18000000000000019</c:v>
                </c:pt>
                <c:pt idx="393">
                  <c:v>0.17</c:v>
                </c:pt>
                <c:pt idx="394">
                  <c:v>0.18000000000000019</c:v>
                </c:pt>
                <c:pt idx="395">
                  <c:v>0.17</c:v>
                </c:pt>
                <c:pt idx="396">
                  <c:v>0.16</c:v>
                </c:pt>
                <c:pt idx="397">
                  <c:v>0.16</c:v>
                </c:pt>
                <c:pt idx="398">
                  <c:v>0.17</c:v>
                </c:pt>
                <c:pt idx="399">
                  <c:v>0.15000000000000019</c:v>
                </c:pt>
                <c:pt idx="400">
                  <c:v>9.0000000000000024E-2</c:v>
                </c:pt>
                <c:pt idx="401">
                  <c:v>0.17</c:v>
                </c:pt>
                <c:pt idx="402">
                  <c:v>0.18000000000000019</c:v>
                </c:pt>
                <c:pt idx="404">
                  <c:v>0.18000000000000019</c:v>
                </c:pt>
                <c:pt idx="405">
                  <c:v>0.18000000000000019</c:v>
                </c:pt>
                <c:pt idx="406">
                  <c:v>0.17</c:v>
                </c:pt>
                <c:pt idx="407">
                  <c:v>0.18000000000000019</c:v>
                </c:pt>
                <c:pt idx="408">
                  <c:v>0.17</c:v>
                </c:pt>
                <c:pt idx="409">
                  <c:v>0.17</c:v>
                </c:pt>
                <c:pt idx="410">
                  <c:v>0.17</c:v>
                </c:pt>
                <c:pt idx="411">
                  <c:v>0.19</c:v>
                </c:pt>
                <c:pt idx="412">
                  <c:v>0.19</c:v>
                </c:pt>
                <c:pt idx="413">
                  <c:v>0.19</c:v>
                </c:pt>
                <c:pt idx="414">
                  <c:v>0.18000000000000019</c:v>
                </c:pt>
                <c:pt idx="415">
                  <c:v>0.18000000000000019</c:v>
                </c:pt>
                <c:pt idx="416">
                  <c:v>0.18000000000000019</c:v>
                </c:pt>
                <c:pt idx="417">
                  <c:v>0.19</c:v>
                </c:pt>
                <c:pt idx="418">
                  <c:v>0.19</c:v>
                </c:pt>
                <c:pt idx="419">
                  <c:v>0.19</c:v>
                </c:pt>
                <c:pt idx="420">
                  <c:v>0.2</c:v>
                </c:pt>
                <c:pt idx="421">
                  <c:v>0.19</c:v>
                </c:pt>
                <c:pt idx="422">
                  <c:v>0.18000000000000019</c:v>
                </c:pt>
                <c:pt idx="423">
                  <c:v>0.19</c:v>
                </c:pt>
                <c:pt idx="424">
                  <c:v>0.19</c:v>
                </c:pt>
                <c:pt idx="425">
                  <c:v>0.19</c:v>
                </c:pt>
                <c:pt idx="426">
                  <c:v>0.19</c:v>
                </c:pt>
                <c:pt idx="427">
                  <c:v>0.18000000000000019</c:v>
                </c:pt>
                <c:pt idx="428">
                  <c:v>0.18000000000000019</c:v>
                </c:pt>
                <c:pt idx="429">
                  <c:v>0.18000000000000019</c:v>
                </c:pt>
                <c:pt idx="430">
                  <c:v>0.17</c:v>
                </c:pt>
                <c:pt idx="431">
                  <c:v>0.18000000000000019</c:v>
                </c:pt>
                <c:pt idx="432">
                  <c:v>0.19</c:v>
                </c:pt>
                <c:pt idx="433">
                  <c:v>0.2</c:v>
                </c:pt>
                <c:pt idx="434">
                  <c:v>0.2</c:v>
                </c:pt>
                <c:pt idx="435">
                  <c:v>0.19</c:v>
                </c:pt>
                <c:pt idx="436">
                  <c:v>0.19</c:v>
                </c:pt>
                <c:pt idx="437">
                  <c:v>0.2</c:v>
                </c:pt>
                <c:pt idx="438">
                  <c:v>0.19</c:v>
                </c:pt>
                <c:pt idx="439">
                  <c:v>0.19</c:v>
                </c:pt>
                <c:pt idx="440">
                  <c:v>0.19</c:v>
                </c:pt>
                <c:pt idx="441">
                  <c:v>0.19</c:v>
                </c:pt>
                <c:pt idx="442">
                  <c:v>0.19</c:v>
                </c:pt>
                <c:pt idx="443">
                  <c:v>0.19</c:v>
                </c:pt>
                <c:pt idx="444">
                  <c:v>0.21000000000000019</c:v>
                </c:pt>
                <c:pt idx="445">
                  <c:v>0.19</c:v>
                </c:pt>
                <c:pt idx="446">
                  <c:v>0.19</c:v>
                </c:pt>
                <c:pt idx="447">
                  <c:v>0.19</c:v>
                </c:pt>
                <c:pt idx="449">
                  <c:v>0.2</c:v>
                </c:pt>
                <c:pt idx="450">
                  <c:v>0.19</c:v>
                </c:pt>
                <c:pt idx="451">
                  <c:v>0.18000000000000019</c:v>
                </c:pt>
                <c:pt idx="452">
                  <c:v>0.18000000000000019</c:v>
                </c:pt>
                <c:pt idx="453">
                  <c:v>0.18000000000000019</c:v>
                </c:pt>
                <c:pt idx="454">
                  <c:v>0.19</c:v>
                </c:pt>
                <c:pt idx="455">
                  <c:v>0.21000000000000019</c:v>
                </c:pt>
                <c:pt idx="456">
                  <c:v>0.21000000000000019</c:v>
                </c:pt>
                <c:pt idx="457">
                  <c:v>0.21000000000000019</c:v>
                </c:pt>
                <c:pt idx="459">
                  <c:v>0.21000000000000019</c:v>
                </c:pt>
                <c:pt idx="460">
                  <c:v>0.2</c:v>
                </c:pt>
                <c:pt idx="461">
                  <c:v>0.21000000000000019</c:v>
                </c:pt>
                <c:pt idx="462">
                  <c:v>0.2</c:v>
                </c:pt>
                <c:pt idx="463">
                  <c:v>0.21000000000000019</c:v>
                </c:pt>
                <c:pt idx="466">
                  <c:v>0.19</c:v>
                </c:pt>
                <c:pt idx="467">
                  <c:v>0.19</c:v>
                </c:pt>
                <c:pt idx="468">
                  <c:v>0.19</c:v>
                </c:pt>
                <c:pt idx="469">
                  <c:v>0.15000000000000019</c:v>
                </c:pt>
                <c:pt idx="470">
                  <c:v>0.2</c:v>
                </c:pt>
                <c:pt idx="471">
                  <c:v>0.2</c:v>
                </c:pt>
                <c:pt idx="472">
                  <c:v>0.2</c:v>
                </c:pt>
                <c:pt idx="473">
                  <c:v>0.19</c:v>
                </c:pt>
                <c:pt idx="474">
                  <c:v>0.18000000000000019</c:v>
                </c:pt>
                <c:pt idx="475">
                  <c:v>0.18000000000000019</c:v>
                </c:pt>
                <c:pt idx="478">
                  <c:v>0.18000000000000019</c:v>
                </c:pt>
                <c:pt idx="479">
                  <c:v>0.18000000000000019</c:v>
                </c:pt>
                <c:pt idx="480">
                  <c:v>0.19</c:v>
                </c:pt>
                <c:pt idx="481">
                  <c:v>0.2</c:v>
                </c:pt>
                <c:pt idx="482">
                  <c:v>0.19</c:v>
                </c:pt>
                <c:pt idx="483">
                  <c:v>0.19</c:v>
                </c:pt>
                <c:pt idx="484">
                  <c:v>0.19</c:v>
                </c:pt>
                <c:pt idx="485">
                  <c:v>0.19</c:v>
                </c:pt>
                <c:pt idx="486">
                  <c:v>0.19</c:v>
                </c:pt>
                <c:pt idx="487">
                  <c:v>0.19</c:v>
                </c:pt>
                <c:pt idx="488">
                  <c:v>0.19</c:v>
                </c:pt>
                <c:pt idx="489">
                  <c:v>0.19</c:v>
                </c:pt>
                <c:pt idx="490">
                  <c:v>0.19</c:v>
                </c:pt>
                <c:pt idx="491">
                  <c:v>0.2</c:v>
                </c:pt>
                <c:pt idx="492">
                  <c:v>0.2</c:v>
                </c:pt>
                <c:pt idx="493">
                  <c:v>0.2</c:v>
                </c:pt>
                <c:pt idx="494">
                  <c:v>0.2</c:v>
                </c:pt>
                <c:pt idx="495">
                  <c:v>0.19</c:v>
                </c:pt>
                <c:pt idx="496">
                  <c:v>0.18000000000000019</c:v>
                </c:pt>
                <c:pt idx="497">
                  <c:v>0.18000000000000019</c:v>
                </c:pt>
                <c:pt idx="498">
                  <c:v>0.17</c:v>
                </c:pt>
                <c:pt idx="499">
                  <c:v>0.17</c:v>
                </c:pt>
                <c:pt idx="501">
                  <c:v>0.19</c:v>
                </c:pt>
                <c:pt idx="502">
                  <c:v>0.21000000000000019</c:v>
                </c:pt>
                <c:pt idx="503">
                  <c:v>0.21000000000000019</c:v>
                </c:pt>
                <c:pt idx="504">
                  <c:v>0.2</c:v>
                </c:pt>
                <c:pt idx="505">
                  <c:v>0.2</c:v>
                </c:pt>
                <c:pt idx="506">
                  <c:v>0.21000000000000019</c:v>
                </c:pt>
                <c:pt idx="507">
                  <c:v>0.19</c:v>
                </c:pt>
                <c:pt idx="508">
                  <c:v>0.2</c:v>
                </c:pt>
                <c:pt idx="509">
                  <c:v>0.2</c:v>
                </c:pt>
                <c:pt idx="511">
                  <c:v>0.2</c:v>
                </c:pt>
                <c:pt idx="512">
                  <c:v>0.2</c:v>
                </c:pt>
                <c:pt idx="513">
                  <c:v>0.2</c:v>
                </c:pt>
                <c:pt idx="514">
                  <c:v>0.2</c:v>
                </c:pt>
                <c:pt idx="515">
                  <c:v>0.19</c:v>
                </c:pt>
                <c:pt idx="516">
                  <c:v>0.18000000000000019</c:v>
                </c:pt>
                <c:pt idx="517">
                  <c:v>0.18000000000000019</c:v>
                </c:pt>
                <c:pt idx="518">
                  <c:v>0.17</c:v>
                </c:pt>
                <c:pt idx="519">
                  <c:v>0.17</c:v>
                </c:pt>
                <c:pt idx="520">
                  <c:v>0.16</c:v>
                </c:pt>
                <c:pt idx="521">
                  <c:v>0.16</c:v>
                </c:pt>
                <c:pt idx="522">
                  <c:v>0.17</c:v>
                </c:pt>
                <c:pt idx="523">
                  <c:v>0.19</c:v>
                </c:pt>
                <c:pt idx="524">
                  <c:v>0.2</c:v>
                </c:pt>
                <c:pt idx="525">
                  <c:v>0.2</c:v>
                </c:pt>
                <c:pt idx="526">
                  <c:v>0.2</c:v>
                </c:pt>
                <c:pt idx="527">
                  <c:v>0.21000000000000019</c:v>
                </c:pt>
                <c:pt idx="528">
                  <c:v>0.2</c:v>
                </c:pt>
                <c:pt idx="529">
                  <c:v>0.19</c:v>
                </c:pt>
                <c:pt idx="530">
                  <c:v>0.19</c:v>
                </c:pt>
                <c:pt idx="531">
                  <c:v>0.19</c:v>
                </c:pt>
                <c:pt idx="532">
                  <c:v>0.19</c:v>
                </c:pt>
                <c:pt idx="533">
                  <c:v>0.18000000000000019</c:v>
                </c:pt>
                <c:pt idx="534">
                  <c:v>0.18000000000000019</c:v>
                </c:pt>
                <c:pt idx="535">
                  <c:v>0.19</c:v>
                </c:pt>
                <c:pt idx="536">
                  <c:v>0.13</c:v>
                </c:pt>
                <c:pt idx="537">
                  <c:v>0.19</c:v>
                </c:pt>
                <c:pt idx="538">
                  <c:v>0.18000000000000019</c:v>
                </c:pt>
                <c:pt idx="539">
                  <c:v>0.18000000000000019</c:v>
                </c:pt>
                <c:pt idx="540">
                  <c:v>0.17</c:v>
                </c:pt>
                <c:pt idx="541">
                  <c:v>0.17</c:v>
                </c:pt>
                <c:pt idx="542">
                  <c:v>0.17</c:v>
                </c:pt>
                <c:pt idx="543">
                  <c:v>0.17</c:v>
                </c:pt>
                <c:pt idx="544">
                  <c:v>0.16</c:v>
                </c:pt>
                <c:pt idx="545">
                  <c:v>0.16</c:v>
                </c:pt>
                <c:pt idx="546">
                  <c:v>0.16</c:v>
                </c:pt>
                <c:pt idx="548">
                  <c:v>0.19</c:v>
                </c:pt>
                <c:pt idx="549">
                  <c:v>0.18000000000000019</c:v>
                </c:pt>
                <c:pt idx="550">
                  <c:v>0.18000000000000019</c:v>
                </c:pt>
                <c:pt idx="551">
                  <c:v>0.17</c:v>
                </c:pt>
                <c:pt idx="552">
                  <c:v>0.18000000000000019</c:v>
                </c:pt>
                <c:pt idx="553">
                  <c:v>0.17</c:v>
                </c:pt>
                <c:pt idx="554">
                  <c:v>0.17</c:v>
                </c:pt>
                <c:pt idx="555">
                  <c:v>0.17</c:v>
                </c:pt>
                <c:pt idx="556">
                  <c:v>0.17</c:v>
                </c:pt>
                <c:pt idx="558">
                  <c:v>0.17</c:v>
                </c:pt>
                <c:pt idx="559">
                  <c:v>0.18000000000000019</c:v>
                </c:pt>
                <c:pt idx="560">
                  <c:v>0.18000000000000019</c:v>
                </c:pt>
                <c:pt idx="561">
                  <c:v>0.17</c:v>
                </c:pt>
                <c:pt idx="562">
                  <c:v>0.17</c:v>
                </c:pt>
                <c:pt idx="563">
                  <c:v>0.17</c:v>
                </c:pt>
                <c:pt idx="564">
                  <c:v>0.16</c:v>
                </c:pt>
                <c:pt idx="565">
                  <c:v>0.15000000000000019</c:v>
                </c:pt>
                <c:pt idx="566">
                  <c:v>0.15000000000000019</c:v>
                </c:pt>
                <c:pt idx="567">
                  <c:v>0.15000000000000019</c:v>
                </c:pt>
                <c:pt idx="569">
                  <c:v>0.15000000000000019</c:v>
                </c:pt>
                <c:pt idx="570">
                  <c:v>0.16</c:v>
                </c:pt>
                <c:pt idx="571">
                  <c:v>0.15000000000000019</c:v>
                </c:pt>
                <c:pt idx="572">
                  <c:v>0.15000000000000019</c:v>
                </c:pt>
                <c:pt idx="573">
                  <c:v>0.15000000000000019</c:v>
                </c:pt>
                <c:pt idx="575">
                  <c:v>0.15000000000000019</c:v>
                </c:pt>
                <c:pt idx="576">
                  <c:v>0.15000000000000019</c:v>
                </c:pt>
                <c:pt idx="577">
                  <c:v>0.15000000000000019</c:v>
                </c:pt>
                <c:pt idx="578">
                  <c:v>0.15000000000000019</c:v>
                </c:pt>
                <c:pt idx="579">
                  <c:v>0.16</c:v>
                </c:pt>
                <c:pt idx="580">
                  <c:v>0.15000000000000019</c:v>
                </c:pt>
                <c:pt idx="581">
                  <c:v>0.16</c:v>
                </c:pt>
                <c:pt idx="582">
                  <c:v>0.15000000000000019</c:v>
                </c:pt>
                <c:pt idx="583">
                  <c:v>0.15000000000000019</c:v>
                </c:pt>
                <c:pt idx="584">
                  <c:v>0.14000000000000001</c:v>
                </c:pt>
                <c:pt idx="585">
                  <c:v>0.14000000000000001</c:v>
                </c:pt>
                <c:pt idx="586">
                  <c:v>0.14000000000000001</c:v>
                </c:pt>
                <c:pt idx="587">
                  <c:v>0.14000000000000001</c:v>
                </c:pt>
                <c:pt idx="588">
                  <c:v>0.13</c:v>
                </c:pt>
                <c:pt idx="589">
                  <c:v>0.14000000000000001</c:v>
                </c:pt>
                <c:pt idx="590">
                  <c:v>0.14000000000000001</c:v>
                </c:pt>
                <c:pt idx="591">
                  <c:v>0.14000000000000001</c:v>
                </c:pt>
                <c:pt idx="592">
                  <c:v>0.14000000000000001</c:v>
                </c:pt>
                <c:pt idx="593">
                  <c:v>0.15000000000000019</c:v>
                </c:pt>
                <c:pt idx="594">
                  <c:v>0.14000000000000001</c:v>
                </c:pt>
                <c:pt idx="595">
                  <c:v>0.14000000000000001</c:v>
                </c:pt>
                <c:pt idx="596">
                  <c:v>0.14000000000000001</c:v>
                </c:pt>
                <c:pt idx="597">
                  <c:v>0.13</c:v>
                </c:pt>
                <c:pt idx="598">
                  <c:v>0.13</c:v>
                </c:pt>
                <c:pt idx="599">
                  <c:v>0.13</c:v>
                </c:pt>
                <c:pt idx="600">
                  <c:v>0.13</c:v>
                </c:pt>
                <c:pt idx="601">
                  <c:v>0.13</c:v>
                </c:pt>
                <c:pt idx="602">
                  <c:v>0.1</c:v>
                </c:pt>
                <c:pt idx="603">
                  <c:v>0.11</c:v>
                </c:pt>
                <c:pt idx="605">
                  <c:v>9.0000000000000024E-2</c:v>
                </c:pt>
                <c:pt idx="606">
                  <c:v>9.0000000000000024E-2</c:v>
                </c:pt>
                <c:pt idx="607">
                  <c:v>0.1</c:v>
                </c:pt>
                <c:pt idx="608">
                  <c:v>0.1</c:v>
                </c:pt>
                <c:pt idx="609">
                  <c:v>9.0000000000000024E-2</c:v>
                </c:pt>
                <c:pt idx="610">
                  <c:v>9.0000000000000024E-2</c:v>
                </c:pt>
                <c:pt idx="611">
                  <c:v>8.0000000000000043E-2</c:v>
                </c:pt>
                <c:pt idx="612">
                  <c:v>8.0000000000000043E-2</c:v>
                </c:pt>
                <c:pt idx="613">
                  <c:v>9.0000000000000024E-2</c:v>
                </c:pt>
                <c:pt idx="614">
                  <c:v>0.12000000000000002</c:v>
                </c:pt>
                <c:pt idx="615">
                  <c:v>0.1</c:v>
                </c:pt>
                <c:pt idx="616">
                  <c:v>0.11</c:v>
                </c:pt>
                <c:pt idx="617">
                  <c:v>0.1</c:v>
                </c:pt>
                <c:pt idx="618">
                  <c:v>0.1</c:v>
                </c:pt>
                <c:pt idx="619">
                  <c:v>0.1</c:v>
                </c:pt>
                <c:pt idx="620">
                  <c:v>0.1</c:v>
                </c:pt>
                <c:pt idx="621">
                  <c:v>9.0000000000000024E-2</c:v>
                </c:pt>
                <c:pt idx="622">
                  <c:v>9.0000000000000024E-2</c:v>
                </c:pt>
                <c:pt idx="623">
                  <c:v>9.0000000000000024E-2</c:v>
                </c:pt>
                <c:pt idx="624">
                  <c:v>9.0000000000000024E-2</c:v>
                </c:pt>
                <c:pt idx="625">
                  <c:v>9.0000000000000024E-2</c:v>
                </c:pt>
                <c:pt idx="626">
                  <c:v>9.0000000000000024E-2</c:v>
                </c:pt>
                <c:pt idx="627">
                  <c:v>9.0000000000000024E-2</c:v>
                </c:pt>
                <c:pt idx="628">
                  <c:v>9.0000000000000024E-2</c:v>
                </c:pt>
                <c:pt idx="629">
                  <c:v>9.0000000000000024E-2</c:v>
                </c:pt>
                <c:pt idx="630">
                  <c:v>9.0000000000000024E-2</c:v>
                </c:pt>
                <c:pt idx="631">
                  <c:v>9.0000000000000024E-2</c:v>
                </c:pt>
                <c:pt idx="632">
                  <c:v>9.0000000000000024E-2</c:v>
                </c:pt>
                <c:pt idx="633">
                  <c:v>9.0000000000000024E-2</c:v>
                </c:pt>
                <c:pt idx="634">
                  <c:v>9.0000000000000024E-2</c:v>
                </c:pt>
                <c:pt idx="635">
                  <c:v>0.1</c:v>
                </c:pt>
                <c:pt idx="636">
                  <c:v>9.0000000000000024E-2</c:v>
                </c:pt>
                <c:pt idx="637">
                  <c:v>0.1</c:v>
                </c:pt>
                <c:pt idx="638">
                  <c:v>9.0000000000000024E-2</c:v>
                </c:pt>
                <c:pt idx="639">
                  <c:v>0.1</c:v>
                </c:pt>
                <c:pt idx="640">
                  <c:v>0.1</c:v>
                </c:pt>
                <c:pt idx="641">
                  <c:v>0.1</c:v>
                </c:pt>
                <c:pt idx="642">
                  <c:v>9.0000000000000024E-2</c:v>
                </c:pt>
                <c:pt idx="643">
                  <c:v>9.0000000000000024E-2</c:v>
                </c:pt>
                <c:pt idx="644">
                  <c:v>0.1</c:v>
                </c:pt>
                <c:pt idx="646">
                  <c:v>0.1</c:v>
                </c:pt>
                <c:pt idx="647">
                  <c:v>0.1</c:v>
                </c:pt>
                <c:pt idx="648">
                  <c:v>0.1</c:v>
                </c:pt>
                <c:pt idx="649">
                  <c:v>0.11</c:v>
                </c:pt>
                <c:pt idx="650">
                  <c:v>0.1</c:v>
                </c:pt>
                <c:pt idx="651">
                  <c:v>9.0000000000000024E-2</c:v>
                </c:pt>
                <c:pt idx="652">
                  <c:v>9.0000000000000024E-2</c:v>
                </c:pt>
                <c:pt idx="653">
                  <c:v>9.0000000000000024E-2</c:v>
                </c:pt>
                <c:pt idx="654">
                  <c:v>9.0000000000000024E-2</c:v>
                </c:pt>
                <c:pt idx="655">
                  <c:v>0.1</c:v>
                </c:pt>
                <c:pt idx="656">
                  <c:v>0.1</c:v>
                </c:pt>
                <c:pt idx="657">
                  <c:v>0.1</c:v>
                </c:pt>
                <c:pt idx="658">
                  <c:v>0.1</c:v>
                </c:pt>
                <c:pt idx="659">
                  <c:v>0.1</c:v>
                </c:pt>
                <c:pt idx="660">
                  <c:v>9.0000000000000024E-2</c:v>
                </c:pt>
                <c:pt idx="661">
                  <c:v>9.0000000000000024E-2</c:v>
                </c:pt>
                <c:pt idx="662">
                  <c:v>9.0000000000000024E-2</c:v>
                </c:pt>
                <c:pt idx="663">
                  <c:v>8.0000000000000043E-2</c:v>
                </c:pt>
                <c:pt idx="664">
                  <c:v>8.0000000000000043E-2</c:v>
                </c:pt>
                <c:pt idx="665">
                  <c:v>8.0000000000000043E-2</c:v>
                </c:pt>
                <c:pt idx="666">
                  <c:v>8.0000000000000043E-2</c:v>
                </c:pt>
                <c:pt idx="667">
                  <c:v>7.0000000000000021E-2</c:v>
                </c:pt>
                <c:pt idx="668">
                  <c:v>7.0000000000000021E-2</c:v>
                </c:pt>
                <c:pt idx="669">
                  <c:v>8.0000000000000043E-2</c:v>
                </c:pt>
                <c:pt idx="671">
                  <c:v>8.0000000000000043E-2</c:v>
                </c:pt>
                <c:pt idx="672">
                  <c:v>7.0000000000000021E-2</c:v>
                </c:pt>
                <c:pt idx="673">
                  <c:v>7.0000000000000021E-2</c:v>
                </c:pt>
                <c:pt idx="674">
                  <c:v>7.0000000000000021E-2</c:v>
                </c:pt>
                <c:pt idx="675">
                  <c:v>7.0000000000000021E-2</c:v>
                </c:pt>
                <c:pt idx="676">
                  <c:v>6.0000000000000032E-2</c:v>
                </c:pt>
                <c:pt idx="677">
                  <c:v>6.0000000000000032E-2</c:v>
                </c:pt>
                <c:pt idx="678">
                  <c:v>6.0000000000000032E-2</c:v>
                </c:pt>
                <c:pt idx="679">
                  <c:v>6.0000000000000032E-2</c:v>
                </c:pt>
                <c:pt idx="680">
                  <c:v>6.0000000000000032E-2</c:v>
                </c:pt>
                <c:pt idx="681">
                  <c:v>6.0000000000000032E-2</c:v>
                </c:pt>
                <c:pt idx="682">
                  <c:v>6.0000000000000032E-2</c:v>
                </c:pt>
                <c:pt idx="683">
                  <c:v>6.0000000000000032E-2</c:v>
                </c:pt>
                <c:pt idx="684">
                  <c:v>6.0000000000000032E-2</c:v>
                </c:pt>
                <c:pt idx="685">
                  <c:v>6.0000000000000032E-2</c:v>
                </c:pt>
                <c:pt idx="686">
                  <c:v>6.0000000000000032E-2</c:v>
                </c:pt>
                <c:pt idx="687">
                  <c:v>7.0000000000000021E-2</c:v>
                </c:pt>
                <c:pt idx="688">
                  <c:v>8.0000000000000043E-2</c:v>
                </c:pt>
                <c:pt idx="689">
                  <c:v>0.11</c:v>
                </c:pt>
                <c:pt idx="690">
                  <c:v>0.17</c:v>
                </c:pt>
                <c:pt idx="691">
                  <c:v>0.16</c:v>
                </c:pt>
                <c:pt idx="692">
                  <c:v>0.12000000000000002</c:v>
                </c:pt>
                <c:pt idx="693">
                  <c:v>9.0000000000000024E-2</c:v>
                </c:pt>
                <c:pt idx="694">
                  <c:v>8.0000000000000043E-2</c:v>
                </c:pt>
                <c:pt idx="695">
                  <c:v>0.11</c:v>
                </c:pt>
                <c:pt idx="696">
                  <c:v>0.1</c:v>
                </c:pt>
                <c:pt idx="697">
                  <c:v>0.1</c:v>
                </c:pt>
                <c:pt idx="698">
                  <c:v>9.0000000000000024E-2</c:v>
                </c:pt>
                <c:pt idx="699">
                  <c:v>0.1</c:v>
                </c:pt>
                <c:pt idx="700">
                  <c:v>0.1</c:v>
                </c:pt>
                <c:pt idx="701">
                  <c:v>9.0000000000000024E-2</c:v>
                </c:pt>
                <c:pt idx="702">
                  <c:v>9.0000000000000024E-2</c:v>
                </c:pt>
                <c:pt idx="703">
                  <c:v>9.0000000000000024E-2</c:v>
                </c:pt>
                <c:pt idx="704">
                  <c:v>9.0000000000000024E-2</c:v>
                </c:pt>
                <c:pt idx="705">
                  <c:v>9.0000000000000024E-2</c:v>
                </c:pt>
                <c:pt idx="706">
                  <c:v>8.0000000000000043E-2</c:v>
                </c:pt>
                <c:pt idx="707">
                  <c:v>8.0000000000000043E-2</c:v>
                </c:pt>
                <c:pt idx="708">
                  <c:v>8.0000000000000043E-2</c:v>
                </c:pt>
                <c:pt idx="709">
                  <c:v>9.0000000000000024E-2</c:v>
                </c:pt>
                <c:pt idx="710">
                  <c:v>9.0000000000000024E-2</c:v>
                </c:pt>
                <c:pt idx="711">
                  <c:v>8.0000000000000043E-2</c:v>
                </c:pt>
                <c:pt idx="712">
                  <c:v>8.0000000000000043E-2</c:v>
                </c:pt>
                <c:pt idx="713">
                  <c:v>8.0000000000000043E-2</c:v>
                </c:pt>
                <c:pt idx="714">
                  <c:v>8.0000000000000043E-2</c:v>
                </c:pt>
                <c:pt idx="716">
                  <c:v>9.0000000000000024E-2</c:v>
                </c:pt>
                <c:pt idx="717">
                  <c:v>9.0000000000000024E-2</c:v>
                </c:pt>
                <c:pt idx="718">
                  <c:v>9.0000000000000024E-2</c:v>
                </c:pt>
                <c:pt idx="719">
                  <c:v>9.0000000000000024E-2</c:v>
                </c:pt>
                <c:pt idx="720">
                  <c:v>9.0000000000000024E-2</c:v>
                </c:pt>
                <c:pt idx="721">
                  <c:v>9.0000000000000024E-2</c:v>
                </c:pt>
                <c:pt idx="722">
                  <c:v>8.0000000000000043E-2</c:v>
                </c:pt>
                <c:pt idx="723">
                  <c:v>9.0000000000000024E-2</c:v>
                </c:pt>
                <c:pt idx="724">
                  <c:v>9.0000000000000024E-2</c:v>
                </c:pt>
                <c:pt idx="725">
                  <c:v>9.0000000000000024E-2</c:v>
                </c:pt>
                <c:pt idx="726">
                  <c:v>9.0000000000000024E-2</c:v>
                </c:pt>
                <c:pt idx="727">
                  <c:v>8.0000000000000043E-2</c:v>
                </c:pt>
                <c:pt idx="728">
                  <c:v>8.0000000000000043E-2</c:v>
                </c:pt>
                <c:pt idx="729">
                  <c:v>8.0000000000000043E-2</c:v>
                </c:pt>
                <c:pt idx="730">
                  <c:v>8.0000000000000043E-2</c:v>
                </c:pt>
                <c:pt idx="731">
                  <c:v>8.0000000000000043E-2</c:v>
                </c:pt>
                <c:pt idx="732">
                  <c:v>8.0000000000000043E-2</c:v>
                </c:pt>
                <c:pt idx="733">
                  <c:v>8.0000000000000043E-2</c:v>
                </c:pt>
                <c:pt idx="734">
                  <c:v>6.0000000000000032E-2</c:v>
                </c:pt>
                <c:pt idx="735">
                  <c:v>8.0000000000000043E-2</c:v>
                </c:pt>
                <c:pt idx="736">
                  <c:v>7.0000000000000021E-2</c:v>
                </c:pt>
                <c:pt idx="737">
                  <c:v>7.0000000000000021E-2</c:v>
                </c:pt>
                <c:pt idx="738">
                  <c:v>7.0000000000000021E-2</c:v>
                </c:pt>
                <c:pt idx="739">
                  <c:v>7.0000000000000021E-2</c:v>
                </c:pt>
                <c:pt idx="743">
                  <c:v>7.0000000000000021E-2</c:v>
                </c:pt>
                <c:pt idx="744">
                  <c:v>7.0000000000000021E-2</c:v>
                </c:pt>
                <c:pt idx="745">
                  <c:v>7.0000000000000021E-2</c:v>
                </c:pt>
                <c:pt idx="746">
                  <c:v>7.0000000000000021E-2</c:v>
                </c:pt>
                <c:pt idx="747">
                  <c:v>7.0000000000000021E-2</c:v>
                </c:pt>
                <c:pt idx="748">
                  <c:v>7.0000000000000021E-2</c:v>
                </c:pt>
                <c:pt idx="749">
                  <c:v>7.0000000000000021E-2</c:v>
                </c:pt>
                <c:pt idx="750">
                  <c:v>7.0000000000000021E-2</c:v>
                </c:pt>
                <c:pt idx="751">
                  <c:v>7.0000000000000021E-2</c:v>
                </c:pt>
                <c:pt idx="752">
                  <c:v>7.0000000000000021E-2</c:v>
                </c:pt>
                <c:pt idx="753">
                  <c:v>7.0000000000000021E-2</c:v>
                </c:pt>
                <c:pt idx="754">
                  <c:v>8.0000000000000043E-2</c:v>
                </c:pt>
                <c:pt idx="755">
                  <c:v>7.0000000000000021E-2</c:v>
                </c:pt>
                <c:pt idx="756">
                  <c:v>7.0000000000000021E-2</c:v>
                </c:pt>
                <c:pt idx="757">
                  <c:v>9.0000000000000024E-2</c:v>
                </c:pt>
                <c:pt idx="758">
                  <c:v>8.0000000000000043E-2</c:v>
                </c:pt>
                <c:pt idx="759">
                  <c:v>8.0000000000000043E-2</c:v>
                </c:pt>
                <c:pt idx="760">
                  <c:v>9.0000000000000024E-2</c:v>
                </c:pt>
                <c:pt idx="761">
                  <c:v>8.0000000000000043E-2</c:v>
                </c:pt>
                <c:pt idx="762">
                  <c:v>8.0000000000000043E-2</c:v>
                </c:pt>
                <c:pt idx="763">
                  <c:v>8.0000000000000043E-2</c:v>
                </c:pt>
                <c:pt idx="764">
                  <c:v>8.0000000000000043E-2</c:v>
                </c:pt>
                <c:pt idx="765">
                  <c:v>8.0000000000000043E-2</c:v>
                </c:pt>
                <c:pt idx="767">
                  <c:v>8.0000000000000043E-2</c:v>
                </c:pt>
                <c:pt idx="768">
                  <c:v>9.0000000000000024E-2</c:v>
                </c:pt>
                <c:pt idx="769">
                  <c:v>8.0000000000000043E-2</c:v>
                </c:pt>
                <c:pt idx="770">
                  <c:v>8.0000000000000043E-2</c:v>
                </c:pt>
                <c:pt idx="771">
                  <c:v>8.0000000000000043E-2</c:v>
                </c:pt>
                <c:pt idx="772">
                  <c:v>8.0000000000000043E-2</c:v>
                </c:pt>
                <c:pt idx="773">
                  <c:v>8.0000000000000043E-2</c:v>
                </c:pt>
                <c:pt idx="774">
                  <c:v>9.0000000000000024E-2</c:v>
                </c:pt>
                <c:pt idx="776">
                  <c:v>7.0000000000000021E-2</c:v>
                </c:pt>
                <c:pt idx="777">
                  <c:v>8.0000000000000043E-2</c:v>
                </c:pt>
                <c:pt idx="778">
                  <c:v>8.0000000000000043E-2</c:v>
                </c:pt>
                <c:pt idx="779">
                  <c:v>0.1</c:v>
                </c:pt>
                <c:pt idx="780">
                  <c:v>8.0000000000000043E-2</c:v>
                </c:pt>
                <c:pt idx="781">
                  <c:v>8.0000000000000043E-2</c:v>
                </c:pt>
                <c:pt idx="782">
                  <c:v>8.0000000000000043E-2</c:v>
                </c:pt>
                <c:pt idx="783">
                  <c:v>8.0000000000000043E-2</c:v>
                </c:pt>
                <c:pt idx="784">
                  <c:v>8.0000000000000043E-2</c:v>
                </c:pt>
                <c:pt idx="785">
                  <c:v>7.0000000000000021E-2</c:v>
                </c:pt>
                <c:pt idx="786">
                  <c:v>7.0000000000000021E-2</c:v>
                </c:pt>
                <c:pt idx="787">
                  <c:v>7.0000000000000021E-2</c:v>
                </c:pt>
                <c:pt idx="788">
                  <c:v>7.0000000000000021E-2</c:v>
                </c:pt>
                <c:pt idx="789">
                  <c:v>7.0000000000000021E-2</c:v>
                </c:pt>
                <c:pt idx="790">
                  <c:v>7.0000000000000021E-2</c:v>
                </c:pt>
                <c:pt idx="791">
                  <c:v>7.0000000000000021E-2</c:v>
                </c:pt>
                <c:pt idx="792">
                  <c:v>7.0000000000000021E-2</c:v>
                </c:pt>
                <c:pt idx="793">
                  <c:v>7.0000000000000021E-2</c:v>
                </c:pt>
                <c:pt idx="794">
                  <c:v>7.0000000000000021E-2</c:v>
                </c:pt>
                <c:pt idx="795">
                  <c:v>7.0000000000000021E-2</c:v>
                </c:pt>
                <c:pt idx="796">
                  <c:v>8.0000000000000043E-2</c:v>
                </c:pt>
                <c:pt idx="798">
                  <c:v>7.0000000000000021E-2</c:v>
                </c:pt>
                <c:pt idx="799">
                  <c:v>7.0000000000000021E-2</c:v>
                </c:pt>
                <c:pt idx="800">
                  <c:v>7.0000000000000021E-2</c:v>
                </c:pt>
                <c:pt idx="801">
                  <c:v>4.0000000000000022E-2</c:v>
                </c:pt>
                <c:pt idx="803">
                  <c:v>7.0000000000000021E-2</c:v>
                </c:pt>
                <c:pt idx="804">
                  <c:v>7.0000000000000021E-2</c:v>
                </c:pt>
                <c:pt idx="805">
                  <c:v>7.0000000000000021E-2</c:v>
                </c:pt>
                <c:pt idx="806">
                  <c:v>7.0000000000000021E-2</c:v>
                </c:pt>
                <c:pt idx="807">
                  <c:v>8.0000000000000043E-2</c:v>
                </c:pt>
                <c:pt idx="808">
                  <c:v>8.0000000000000043E-2</c:v>
                </c:pt>
                <c:pt idx="809">
                  <c:v>8.0000000000000043E-2</c:v>
                </c:pt>
                <c:pt idx="810">
                  <c:v>8.0000000000000043E-2</c:v>
                </c:pt>
                <c:pt idx="811">
                  <c:v>9.0000000000000024E-2</c:v>
                </c:pt>
                <c:pt idx="813">
                  <c:v>9.0000000000000024E-2</c:v>
                </c:pt>
                <c:pt idx="814">
                  <c:v>9.0000000000000024E-2</c:v>
                </c:pt>
                <c:pt idx="815">
                  <c:v>0.1</c:v>
                </c:pt>
                <c:pt idx="816">
                  <c:v>9.0000000000000024E-2</c:v>
                </c:pt>
                <c:pt idx="818">
                  <c:v>9.0000000000000024E-2</c:v>
                </c:pt>
                <c:pt idx="819">
                  <c:v>9.0000000000000024E-2</c:v>
                </c:pt>
                <c:pt idx="820">
                  <c:v>8.0000000000000043E-2</c:v>
                </c:pt>
                <c:pt idx="821">
                  <c:v>8.0000000000000043E-2</c:v>
                </c:pt>
                <c:pt idx="822">
                  <c:v>9.0000000000000024E-2</c:v>
                </c:pt>
                <c:pt idx="824">
                  <c:v>9.0000000000000024E-2</c:v>
                </c:pt>
                <c:pt idx="825">
                  <c:v>0.11</c:v>
                </c:pt>
                <c:pt idx="826">
                  <c:v>0.11</c:v>
                </c:pt>
                <c:pt idx="827">
                  <c:v>0.11</c:v>
                </c:pt>
                <c:pt idx="828">
                  <c:v>0.11</c:v>
                </c:pt>
                <c:pt idx="829">
                  <c:v>0.11</c:v>
                </c:pt>
                <c:pt idx="830">
                  <c:v>0.11</c:v>
                </c:pt>
                <c:pt idx="831">
                  <c:v>0.11</c:v>
                </c:pt>
                <c:pt idx="832">
                  <c:v>0.11</c:v>
                </c:pt>
                <c:pt idx="833">
                  <c:v>0.12000000000000002</c:v>
                </c:pt>
                <c:pt idx="834">
                  <c:v>0.12000000000000002</c:v>
                </c:pt>
                <c:pt idx="835">
                  <c:v>0.12000000000000002</c:v>
                </c:pt>
                <c:pt idx="836">
                  <c:v>0.12000000000000002</c:v>
                </c:pt>
                <c:pt idx="837">
                  <c:v>0.11</c:v>
                </c:pt>
                <c:pt idx="838">
                  <c:v>9.0000000000000024E-2</c:v>
                </c:pt>
                <c:pt idx="840">
                  <c:v>0.1</c:v>
                </c:pt>
                <c:pt idx="841">
                  <c:v>8.0000000000000043E-2</c:v>
                </c:pt>
                <c:pt idx="842">
                  <c:v>8.0000000000000043E-2</c:v>
                </c:pt>
                <c:pt idx="843">
                  <c:v>9.0000000000000024E-2</c:v>
                </c:pt>
                <c:pt idx="844">
                  <c:v>0.1</c:v>
                </c:pt>
                <c:pt idx="845">
                  <c:v>0.1</c:v>
                </c:pt>
                <c:pt idx="846">
                  <c:v>0.1</c:v>
                </c:pt>
                <c:pt idx="847">
                  <c:v>0.11</c:v>
                </c:pt>
                <c:pt idx="848">
                  <c:v>0.11</c:v>
                </c:pt>
                <c:pt idx="849">
                  <c:v>0.11</c:v>
                </c:pt>
                <c:pt idx="850">
                  <c:v>0.11</c:v>
                </c:pt>
                <c:pt idx="851">
                  <c:v>0.11</c:v>
                </c:pt>
                <c:pt idx="852">
                  <c:v>0.11</c:v>
                </c:pt>
                <c:pt idx="853">
                  <c:v>0.12000000000000002</c:v>
                </c:pt>
                <c:pt idx="854">
                  <c:v>0.12000000000000002</c:v>
                </c:pt>
                <c:pt idx="855">
                  <c:v>0.12000000000000002</c:v>
                </c:pt>
                <c:pt idx="856">
                  <c:v>0.13</c:v>
                </c:pt>
                <c:pt idx="857">
                  <c:v>0.14000000000000001</c:v>
                </c:pt>
                <c:pt idx="858">
                  <c:v>0.15000000000000019</c:v>
                </c:pt>
                <c:pt idx="859">
                  <c:v>0.15000000000000019</c:v>
                </c:pt>
                <c:pt idx="860">
                  <c:v>0.15000000000000019</c:v>
                </c:pt>
                <c:pt idx="861">
                  <c:v>0.15000000000000019</c:v>
                </c:pt>
                <c:pt idx="862">
                  <c:v>0.14000000000000001</c:v>
                </c:pt>
                <c:pt idx="863">
                  <c:v>0.14000000000000001</c:v>
                </c:pt>
                <c:pt idx="864">
                  <c:v>0.14000000000000001</c:v>
                </c:pt>
                <c:pt idx="865">
                  <c:v>0.14000000000000001</c:v>
                </c:pt>
                <c:pt idx="866">
                  <c:v>0.13</c:v>
                </c:pt>
                <c:pt idx="867">
                  <c:v>0.13</c:v>
                </c:pt>
                <c:pt idx="868">
                  <c:v>9.0000000000000024E-2</c:v>
                </c:pt>
                <c:pt idx="871">
                  <c:v>0.15000000000000019</c:v>
                </c:pt>
                <c:pt idx="872">
                  <c:v>0.15000000000000019</c:v>
                </c:pt>
                <c:pt idx="873">
                  <c:v>0.15000000000000019</c:v>
                </c:pt>
                <c:pt idx="874">
                  <c:v>0.15000000000000019</c:v>
                </c:pt>
                <c:pt idx="875">
                  <c:v>0.12000000000000002</c:v>
                </c:pt>
                <c:pt idx="876">
                  <c:v>0.16</c:v>
                </c:pt>
                <c:pt idx="877">
                  <c:v>0.15000000000000019</c:v>
                </c:pt>
                <c:pt idx="878">
                  <c:v>0.16</c:v>
                </c:pt>
                <c:pt idx="879">
                  <c:v>0.15000000000000019</c:v>
                </c:pt>
                <c:pt idx="880">
                  <c:v>0.15000000000000019</c:v>
                </c:pt>
                <c:pt idx="881">
                  <c:v>0.15000000000000019</c:v>
                </c:pt>
                <c:pt idx="882">
                  <c:v>0.16</c:v>
                </c:pt>
                <c:pt idx="883">
                  <c:v>0.15000000000000019</c:v>
                </c:pt>
                <c:pt idx="884">
                  <c:v>0.13</c:v>
                </c:pt>
                <c:pt idx="885">
                  <c:v>0.12000000000000002</c:v>
                </c:pt>
                <c:pt idx="886">
                  <c:v>0.13</c:v>
                </c:pt>
                <c:pt idx="887">
                  <c:v>0.14000000000000001</c:v>
                </c:pt>
                <c:pt idx="888">
                  <c:v>0.15000000000000019</c:v>
                </c:pt>
                <c:pt idx="889">
                  <c:v>0.14000000000000001</c:v>
                </c:pt>
                <c:pt idx="890">
                  <c:v>0.13</c:v>
                </c:pt>
                <c:pt idx="892">
                  <c:v>0.16</c:v>
                </c:pt>
                <c:pt idx="893">
                  <c:v>0.16</c:v>
                </c:pt>
                <c:pt idx="894">
                  <c:v>0.15000000000000019</c:v>
                </c:pt>
                <c:pt idx="895">
                  <c:v>0.15000000000000019</c:v>
                </c:pt>
                <c:pt idx="896">
                  <c:v>0.16</c:v>
                </c:pt>
                <c:pt idx="897">
                  <c:v>0.16</c:v>
                </c:pt>
                <c:pt idx="898">
                  <c:v>0.16</c:v>
                </c:pt>
                <c:pt idx="899">
                  <c:v>0.15000000000000019</c:v>
                </c:pt>
                <c:pt idx="900">
                  <c:v>0.15000000000000019</c:v>
                </c:pt>
                <c:pt idx="901">
                  <c:v>0.15000000000000019</c:v>
                </c:pt>
                <c:pt idx="902">
                  <c:v>0.16</c:v>
                </c:pt>
                <c:pt idx="903">
                  <c:v>0.16</c:v>
                </c:pt>
                <c:pt idx="904">
                  <c:v>0.16</c:v>
                </c:pt>
                <c:pt idx="905">
                  <c:v>0.16</c:v>
                </c:pt>
                <c:pt idx="906">
                  <c:v>0.16</c:v>
                </c:pt>
                <c:pt idx="907">
                  <c:v>0.16</c:v>
                </c:pt>
                <c:pt idx="908">
                  <c:v>0.16</c:v>
                </c:pt>
                <c:pt idx="909">
                  <c:v>0.15000000000000019</c:v>
                </c:pt>
                <c:pt idx="910">
                  <c:v>0.15000000000000019</c:v>
                </c:pt>
                <c:pt idx="911">
                  <c:v>0.15000000000000019</c:v>
                </c:pt>
                <c:pt idx="913">
                  <c:v>0.16</c:v>
                </c:pt>
                <c:pt idx="914">
                  <c:v>0.16</c:v>
                </c:pt>
                <c:pt idx="915">
                  <c:v>0.16</c:v>
                </c:pt>
                <c:pt idx="916">
                  <c:v>0.16</c:v>
                </c:pt>
                <c:pt idx="917">
                  <c:v>0.17</c:v>
                </c:pt>
                <c:pt idx="918">
                  <c:v>0.17</c:v>
                </c:pt>
                <c:pt idx="919">
                  <c:v>0.16</c:v>
                </c:pt>
                <c:pt idx="920">
                  <c:v>0.16</c:v>
                </c:pt>
                <c:pt idx="921">
                  <c:v>0.17</c:v>
                </c:pt>
                <c:pt idx="922">
                  <c:v>0.17</c:v>
                </c:pt>
                <c:pt idx="923">
                  <c:v>0.16</c:v>
                </c:pt>
                <c:pt idx="924">
                  <c:v>0.17</c:v>
                </c:pt>
                <c:pt idx="925">
                  <c:v>0.17</c:v>
                </c:pt>
                <c:pt idx="926">
                  <c:v>0.18000000000000019</c:v>
                </c:pt>
                <c:pt idx="927">
                  <c:v>0.17</c:v>
                </c:pt>
                <c:pt idx="928">
                  <c:v>0.17</c:v>
                </c:pt>
                <c:pt idx="929">
                  <c:v>0.16</c:v>
                </c:pt>
                <c:pt idx="930">
                  <c:v>0.17</c:v>
                </c:pt>
                <c:pt idx="931">
                  <c:v>0.17</c:v>
                </c:pt>
                <c:pt idx="932">
                  <c:v>0.17</c:v>
                </c:pt>
                <c:pt idx="933">
                  <c:v>0.16</c:v>
                </c:pt>
                <c:pt idx="934">
                  <c:v>0.15000000000000019</c:v>
                </c:pt>
                <c:pt idx="935">
                  <c:v>0.15000000000000019</c:v>
                </c:pt>
                <c:pt idx="936">
                  <c:v>9.0000000000000024E-2</c:v>
                </c:pt>
                <c:pt idx="937">
                  <c:v>0.18000000000000019</c:v>
                </c:pt>
                <c:pt idx="938">
                  <c:v>0.17</c:v>
                </c:pt>
                <c:pt idx="940">
                  <c:v>0.17</c:v>
                </c:pt>
                <c:pt idx="941">
                  <c:v>0.17</c:v>
                </c:pt>
                <c:pt idx="942">
                  <c:v>0.17</c:v>
                </c:pt>
                <c:pt idx="943">
                  <c:v>0.17</c:v>
                </c:pt>
                <c:pt idx="944">
                  <c:v>0.17</c:v>
                </c:pt>
                <c:pt idx="945">
                  <c:v>0.18000000000000019</c:v>
                </c:pt>
                <c:pt idx="946">
                  <c:v>0.19</c:v>
                </c:pt>
                <c:pt idx="947">
                  <c:v>0.18000000000000019</c:v>
                </c:pt>
                <c:pt idx="948">
                  <c:v>0.17</c:v>
                </c:pt>
                <c:pt idx="949">
                  <c:v>0.16</c:v>
                </c:pt>
                <c:pt idx="950">
                  <c:v>0.13</c:v>
                </c:pt>
                <c:pt idx="951">
                  <c:v>0.13</c:v>
                </c:pt>
                <c:pt idx="952">
                  <c:v>0.14000000000000001</c:v>
                </c:pt>
                <c:pt idx="953">
                  <c:v>0.15000000000000019</c:v>
                </c:pt>
                <c:pt idx="954">
                  <c:v>0.15000000000000019</c:v>
                </c:pt>
                <c:pt idx="955">
                  <c:v>0.14000000000000001</c:v>
                </c:pt>
                <c:pt idx="956">
                  <c:v>0.14000000000000001</c:v>
                </c:pt>
                <c:pt idx="957">
                  <c:v>0.14000000000000001</c:v>
                </c:pt>
                <c:pt idx="958">
                  <c:v>0.13</c:v>
                </c:pt>
                <c:pt idx="959">
                  <c:v>0.14000000000000001</c:v>
                </c:pt>
                <c:pt idx="960">
                  <c:v>0.14000000000000001</c:v>
                </c:pt>
                <c:pt idx="961">
                  <c:v>0.14000000000000001</c:v>
                </c:pt>
                <c:pt idx="962">
                  <c:v>0.14000000000000001</c:v>
                </c:pt>
                <c:pt idx="963">
                  <c:v>0.13</c:v>
                </c:pt>
                <c:pt idx="964">
                  <c:v>0.13</c:v>
                </c:pt>
                <c:pt idx="965">
                  <c:v>0.13</c:v>
                </c:pt>
                <c:pt idx="966">
                  <c:v>0.13</c:v>
                </c:pt>
                <c:pt idx="967">
                  <c:v>0.13</c:v>
                </c:pt>
                <c:pt idx="968">
                  <c:v>0.13</c:v>
                </c:pt>
                <c:pt idx="969">
                  <c:v>0.13</c:v>
                </c:pt>
                <c:pt idx="970">
                  <c:v>0.13</c:v>
                </c:pt>
                <c:pt idx="971">
                  <c:v>0.13</c:v>
                </c:pt>
                <c:pt idx="972">
                  <c:v>0.13</c:v>
                </c:pt>
                <c:pt idx="973">
                  <c:v>0.13</c:v>
                </c:pt>
                <c:pt idx="974">
                  <c:v>0.13</c:v>
                </c:pt>
                <c:pt idx="975">
                  <c:v>0.13</c:v>
                </c:pt>
                <c:pt idx="976">
                  <c:v>0.13</c:v>
                </c:pt>
                <c:pt idx="977">
                  <c:v>0.13</c:v>
                </c:pt>
                <c:pt idx="978">
                  <c:v>0.13</c:v>
                </c:pt>
                <c:pt idx="979">
                  <c:v>0.13</c:v>
                </c:pt>
                <c:pt idx="980">
                  <c:v>0.14000000000000001</c:v>
                </c:pt>
                <c:pt idx="981">
                  <c:v>0.13</c:v>
                </c:pt>
                <c:pt idx="983">
                  <c:v>0.14000000000000001</c:v>
                </c:pt>
                <c:pt idx="984">
                  <c:v>0.16</c:v>
                </c:pt>
                <c:pt idx="985">
                  <c:v>0.16</c:v>
                </c:pt>
                <c:pt idx="986">
                  <c:v>0.15000000000000019</c:v>
                </c:pt>
                <c:pt idx="987">
                  <c:v>0.15000000000000019</c:v>
                </c:pt>
                <c:pt idx="988">
                  <c:v>0.15000000000000019</c:v>
                </c:pt>
                <c:pt idx="989">
                  <c:v>0.15000000000000019</c:v>
                </c:pt>
                <c:pt idx="990">
                  <c:v>0.15000000000000019</c:v>
                </c:pt>
                <c:pt idx="991">
                  <c:v>0.16</c:v>
                </c:pt>
                <c:pt idx="992">
                  <c:v>0.16</c:v>
                </c:pt>
                <c:pt idx="993">
                  <c:v>0.16</c:v>
                </c:pt>
                <c:pt idx="994">
                  <c:v>0.15000000000000019</c:v>
                </c:pt>
                <c:pt idx="995">
                  <c:v>0.16</c:v>
                </c:pt>
                <c:pt idx="996">
                  <c:v>0.15000000000000019</c:v>
                </c:pt>
                <c:pt idx="997">
                  <c:v>0.16</c:v>
                </c:pt>
                <c:pt idx="998">
                  <c:v>0.15000000000000019</c:v>
                </c:pt>
                <c:pt idx="999">
                  <c:v>0.15000000000000019</c:v>
                </c:pt>
                <c:pt idx="1000">
                  <c:v>0.14000000000000001</c:v>
                </c:pt>
                <c:pt idx="1001">
                  <c:v>9.0000000000000024E-2</c:v>
                </c:pt>
                <c:pt idx="1003">
                  <c:v>0.15000000000000019</c:v>
                </c:pt>
                <c:pt idx="1004">
                  <c:v>0.16</c:v>
                </c:pt>
                <c:pt idx="1005">
                  <c:v>0.16</c:v>
                </c:pt>
                <c:pt idx="1006">
                  <c:v>0.15000000000000019</c:v>
                </c:pt>
                <c:pt idx="1007">
                  <c:v>0.15000000000000019</c:v>
                </c:pt>
                <c:pt idx="1009">
                  <c:v>0.16</c:v>
                </c:pt>
                <c:pt idx="1010">
                  <c:v>0.16</c:v>
                </c:pt>
                <c:pt idx="1011">
                  <c:v>0.16</c:v>
                </c:pt>
                <c:pt idx="1012">
                  <c:v>0.16</c:v>
                </c:pt>
                <c:pt idx="1013">
                  <c:v>0.16</c:v>
                </c:pt>
                <c:pt idx="1014">
                  <c:v>0.16</c:v>
                </c:pt>
                <c:pt idx="1015">
                  <c:v>0.15000000000000019</c:v>
                </c:pt>
                <c:pt idx="1016">
                  <c:v>0.15000000000000019</c:v>
                </c:pt>
                <c:pt idx="1017">
                  <c:v>0.16</c:v>
                </c:pt>
                <c:pt idx="1018">
                  <c:v>0.15000000000000019</c:v>
                </c:pt>
                <c:pt idx="1019">
                  <c:v>0.15000000000000019</c:v>
                </c:pt>
                <c:pt idx="1020">
                  <c:v>0.17</c:v>
                </c:pt>
                <c:pt idx="1021">
                  <c:v>0.16</c:v>
                </c:pt>
                <c:pt idx="1022">
                  <c:v>0.16</c:v>
                </c:pt>
                <c:pt idx="1023">
                  <c:v>0.17</c:v>
                </c:pt>
                <c:pt idx="1024">
                  <c:v>0.17</c:v>
                </c:pt>
                <c:pt idx="1025">
                  <c:v>0.18000000000000019</c:v>
                </c:pt>
                <c:pt idx="1026">
                  <c:v>0.17</c:v>
                </c:pt>
                <c:pt idx="1027">
                  <c:v>0.16</c:v>
                </c:pt>
                <c:pt idx="1028">
                  <c:v>0.17</c:v>
                </c:pt>
                <c:pt idx="1029">
                  <c:v>0.16</c:v>
                </c:pt>
                <c:pt idx="1030">
                  <c:v>0.16</c:v>
                </c:pt>
                <c:pt idx="1031">
                  <c:v>0.16</c:v>
                </c:pt>
                <c:pt idx="1032">
                  <c:v>0.16</c:v>
                </c:pt>
                <c:pt idx="1034">
                  <c:v>0.16</c:v>
                </c:pt>
                <c:pt idx="1035">
                  <c:v>0.16</c:v>
                </c:pt>
                <c:pt idx="1036">
                  <c:v>0.16</c:v>
                </c:pt>
                <c:pt idx="1037">
                  <c:v>0.16</c:v>
                </c:pt>
                <c:pt idx="1038">
                  <c:v>0.16</c:v>
                </c:pt>
                <c:pt idx="1039">
                  <c:v>0.16</c:v>
                </c:pt>
                <c:pt idx="1040">
                  <c:v>0.16</c:v>
                </c:pt>
                <c:pt idx="1042">
                  <c:v>0.16</c:v>
                </c:pt>
                <c:pt idx="1043">
                  <c:v>0.16</c:v>
                </c:pt>
                <c:pt idx="1044">
                  <c:v>0.16</c:v>
                </c:pt>
                <c:pt idx="1045">
                  <c:v>0.16</c:v>
                </c:pt>
                <c:pt idx="1046">
                  <c:v>0.16</c:v>
                </c:pt>
                <c:pt idx="1047">
                  <c:v>0.16</c:v>
                </c:pt>
                <c:pt idx="1048">
                  <c:v>0.16</c:v>
                </c:pt>
                <c:pt idx="1049">
                  <c:v>0.17</c:v>
                </c:pt>
                <c:pt idx="1050">
                  <c:v>0.16</c:v>
                </c:pt>
                <c:pt idx="1051">
                  <c:v>0.16</c:v>
                </c:pt>
                <c:pt idx="1052">
                  <c:v>0.16</c:v>
                </c:pt>
                <c:pt idx="1053">
                  <c:v>0.16</c:v>
                </c:pt>
                <c:pt idx="1054">
                  <c:v>0.17</c:v>
                </c:pt>
                <c:pt idx="1055">
                  <c:v>0.17</c:v>
                </c:pt>
                <c:pt idx="1056">
                  <c:v>0.16</c:v>
                </c:pt>
                <c:pt idx="1057">
                  <c:v>0.17</c:v>
                </c:pt>
                <c:pt idx="1058">
                  <c:v>0.16</c:v>
                </c:pt>
                <c:pt idx="1059">
                  <c:v>0.17</c:v>
                </c:pt>
                <c:pt idx="1060">
                  <c:v>0.17</c:v>
                </c:pt>
                <c:pt idx="1061">
                  <c:v>0.17</c:v>
                </c:pt>
                <c:pt idx="1062">
                  <c:v>0.17</c:v>
                </c:pt>
                <c:pt idx="1063">
                  <c:v>0.18000000000000019</c:v>
                </c:pt>
                <c:pt idx="1065">
                  <c:v>0.17</c:v>
                </c:pt>
                <c:pt idx="1066">
                  <c:v>0.17</c:v>
                </c:pt>
                <c:pt idx="1067">
                  <c:v>0.17</c:v>
                </c:pt>
                <c:pt idx="1068">
                  <c:v>9.0000000000000024E-2</c:v>
                </c:pt>
                <c:pt idx="1069">
                  <c:v>0.17</c:v>
                </c:pt>
                <c:pt idx="1070">
                  <c:v>0.17</c:v>
                </c:pt>
                <c:pt idx="1071">
                  <c:v>0.16</c:v>
                </c:pt>
                <c:pt idx="1074">
                  <c:v>0.16</c:v>
                </c:pt>
                <c:pt idx="1075">
                  <c:v>0.15000000000000019</c:v>
                </c:pt>
                <c:pt idx="1076">
                  <c:v>0.14000000000000001</c:v>
                </c:pt>
                <c:pt idx="1077">
                  <c:v>0.14000000000000001</c:v>
                </c:pt>
                <c:pt idx="1078">
                  <c:v>0.14000000000000001</c:v>
                </c:pt>
                <c:pt idx="1079">
                  <c:v>0.14000000000000001</c:v>
                </c:pt>
                <c:pt idx="1080">
                  <c:v>0.15000000000000019</c:v>
                </c:pt>
                <c:pt idx="1081">
                  <c:v>0.14000000000000001</c:v>
                </c:pt>
                <c:pt idx="1082">
                  <c:v>0.14000000000000001</c:v>
                </c:pt>
                <c:pt idx="1083">
                  <c:v>0.14000000000000001</c:v>
                </c:pt>
                <c:pt idx="1085">
                  <c:v>0.14000000000000001</c:v>
                </c:pt>
                <c:pt idx="1086">
                  <c:v>0.13</c:v>
                </c:pt>
                <c:pt idx="1087">
                  <c:v>0.15000000000000019</c:v>
                </c:pt>
                <c:pt idx="1088">
                  <c:v>0.14000000000000001</c:v>
                </c:pt>
                <c:pt idx="1089">
                  <c:v>0.14000000000000001</c:v>
                </c:pt>
                <c:pt idx="1090">
                  <c:v>0.12000000000000002</c:v>
                </c:pt>
                <c:pt idx="1091">
                  <c:v>0.12000000000000002</c:v>
                </c:pt>
                <c:pt idx="1092">
                  <c:v>0.15000000000000019</c:v>
                </c:pt>
                <c:pt idx="1093">
                  <c:v>0.14000000000000001</c:v>
                </c:pt>
                <c:pt idx="1094">
                  <c:v>0.13</c:v>
                </c:pt>
                <c:pt idx="1095">
                  <c:v>0.13</c:v>
                </c:pt>
                <c:pt idx="1096">
                  <c:v>0.13</c:v>
                </c:pt>
                <c:pt idx="1097">
                  <c:v>0.13</c:v>
                </c:pt>
                <c:pt idx="1098">
                  <c:v>0.14000000000000001</c:v>
                </c:pt>
                <c:pt idx="1099">
                  <c:v>0.14000000000000001</c:v>
                </c:pt>
                <c:pt idx="1100">
                  <c:v>0.13</c:v>
                </c:pt>
                <c:pt idx="1101">
                  <c:v>0.14000000000000001</c:v>
                </c:pt>
                <c:pt idx="1102">
                  <c:v>0.14000000000000001</c:v>
                </c:pt>
                <c:pt idx="1103">
                  <c:v>0.16</c:v>
                </c:pt>
                <c:pt idx="1107">
                  <c:v>0.15000000000000019</c:v>
                </c:pt>
                <c:pt idx="1108">
                  <c:v>0.15000000000000019</c:v>
                </c:pt>
                <c:pt idx="1109">
                  <c:v>0.16</c:v>
                </c:pt>
                <c:pt idx="1110">
                  <c:v>0.16</c:v>
                </c:pt>
                <c:pt idx="1111">
                  <c:v>0.15000000000000019</c:v>
                </c:pt>
                <c:pt idx="1112">
                  <c:v>0.14000000000000001</c:v>
                </c:pt>
                <c:pt idx="1113">
                  <c:v>0.14000000000000001</c:v>
                </c:pt>
                <c:pt idx="1114">
                  <c:v>0.14000000000000001</c:v>
                </c:pt>
                <c:pt idx="1115">
                  <c:v>0.14000000000000001</c:v>
                </c:pt>
                <c:pt idx="1116">
                  <c:v>0.16</c:v>
                </c:pt>
                <c:pt idx="1117">
                  <c:v>0.15000000000000019</c:v>
                </c:pt>
                <c:pt idx="1118">
                  <c:v>0.15000000000000019</c:v>
                </c:pt>
                <c:pt idx="1119">
                  <c:v>0.16</c:v>
                </c:pt>
                <c:pt idx="1120">
                  <c:v>0.15000000000000019</c:v>
                </c:pt>
                <c:pt idx="1121">
                  <c:v>0.16</c:v>
                </c:pt>
                <c:pt idx="1122">
                  <c:v>0.15000000000000019</c:v>
                </c:pt>
                <c:pt idx="1123">
                  <c:v>0.14000000000000001</c:v>
                </c:pt>
                <c:pt idx="1124">
                  <c:v>0.15000000000000019</c:v>
                </c:pt>
                <c:pt idx="1125">
                  <c:v>0.16</c:v>
                </c:pt>
                <c:pt idx="1126">
                  <c:v>0.16</c:v>
                </c:pt>
                <c:pt idx="1127">
                  <c:v>0.15000000000000019</c:v>
                </c:pt>
                <c:pt idx="1128">
                  <c:v>0.15000000000000019</c:v>
                </c:pt>
                <c:pt idx="1129">
                  <c:v>0.16</c:v>
                </c:pt>
                <c:pt idx="1130">
                  <c:v>0.15000000000000019</c:v>
                </c:pt>
                <c:pt idx="1131">
                  <c:v>0.15000000000000019</c:v>
                </c:pt>
                <c:pt idx="1132">
                  <c:v>0.14000000000000001</c:v>
                </c:pt>
                <c:pt idx="1133">
                  <c:v>0.12000000000000002</c:v>
                </c:pt>
                <c:pt idx="1134">
                  <c:v>0.13</c:v>
                </c:pt>
                <c:pt idx="1135">
                  <c:v>9.0000000000000024E-2</c:v>
                </c:pt>
                <c:pt idx="1136">
                  <c:v>0.16</c:v>
                </c:pt>
                <c:pt idx="1137">
                  <c:v>0.15000000000000019</c:v>
                </c:pt>
                <c:pt idx="1138">
                  <c:v>0.14000000000000001</c:v>
                </c:pt>
                <c:pt idx="1139">
                  <c:v>0.14000000000000001</c:v>
                </c:pt>
                <c:pt idx="1140">
                  <c:v>0.15000000000000019</c:v>
                </c:pt>
                <c:pt idx="1142">
                  <c:v>0.15000000000000019</c:v>
                </c:pt>
                <c:pt idx="1143">
                  <c:v>0.15000000000000019</c:v>
                </c:pt>
                <c:pt idx="1144">
                  <c:v>0.15000000000000019</c:v>
                </c:pt>
                <c:pt idx="1145">
                  <c:v>0.15000000000000019</c:v>
                </c:pt>
                <c:pt idx="1146">
                  <c:v>0.15000000000000019</c:v>
                </c:pt>
                <c:pt idx="1147">
                  <c:v>0.15000000000000019</c:v>
                </c:pt>
                <c:pt idx="1148">
                  <c:v>0.15000000000000019</c:v>
                </c:pt>
                <c:pt idx="1149">
                  <c:v>0.15000000000000019</c:v>
                </c:pt>
                <c:pt idx="1150">
                  <c:v>0.15000000000000019</c:v>
                </c:pt>
                <c:pt idx="1151">
                  <c:v>0.15000000000000019</c:v>
                </c:pt>
                <c:pt idx="1152">
                  <c:v>0.15000000000000019</c:v>
                </c:pt>
                <c:pt idx="1153">
                  <c:v>0.14000000000000001</c:v>
                </c:pt>
                <c:pt idx="1154">
                  <c:v>0.13</c:v>
                </c:pt>
                <c:pt idx="1155">
                  <c:v>0.13</c:v>
                </c:pt>
                <c:pt idx="1156">
                  <c:v>0.13</c:v>
                </c:pt>
                <c:pt idx="1159">
                  <c:v>0.13</c:v>
                </c:pt>
                <c:pt idx="1160">
                  <c:v>0.14000000000000001</c:v>
                </c:pt>
                <c:pt idx="1161">
                  <c:v>0.14000000000000001</c:v>
                </c:pt>
                <c:pt idx="1162">
                  <c:v>0.15000000000000019</c:v>
                </c:pt>
                <c:pt idx="1163">
                  <c:v>0.14000000000000001</c:v>
                </c:pt>
                <c:pt idx="1164">
                  <c:v>0.14000000000000001</c:v>
                </c:pt>
                <c:pt idx="1165">
                  <c:v>0.12000000000000002</c:v>
                </c:pt>
                <c:pt idx="1166">
                  <c:v>0.12000000000000002</c:v>
                </c:pt>
                <c:pt idx="1167">
                  <c:v>0.12000000000000002</c:v>
                </c:pt>
                <c:pt idx="1168">
                  <c:v>0.12000000000000002</c:v>
                </c:pt>
                <c:pt idx="1169">
                  <c:v>0.12000000000000002</c:v>
                </c:pt>
                <c:pt idx="1170">
                  <c:v>0.11</c:v>
                </c:pt>
                <c:pt idx="1171">
                  <c:v>0.12000000000000002</c:v>
                </c:pt>
                <c:pt idx="1172">
                  <c:v>0.11</c:v>
                </c:pt>
                <c:pt idx="1173">
                  <c:v>0.1</c:v>
                </c:pt>
                <c:pt idx="1174">
                  <c:v>0.1</c:v>
                </c:pt>
                <c:pt idx="1175">
                  <c:v>9.0000000000000024E-2</c:v>
                </c:pt>
                <c:pt idx="1176">
                  <c:v>8.0000000000000043E-2</c:v>
                </c:pt>
                <c:pt idx="1177">
                  <c:v>8.0000000000000043E-2</c:v>
                </c:pt>
                <c:pt idx="1178">
                  <c:v>9.0000000000000024E-2</c:v>
                </c:pt>
                <c:pt idx="1180">
                  <c:v>9.0000000000000024E-2</c:v>
                </c:pt>
                <c:pt idx="1181">
                  <c:v>8.0000000000000043E-2</c:v>
                </c:pt>
                <c:pt idx="1182">
                  <c:v>8.0000000000000043E-2</c:v>
                </c:pt>
                <c:pt idx="1183">
                  <c:v>9.0000000000000024E-2</c:v>
                </c:pt>
                <c:pt idx="1184">
                  <c:v>0.1</c:v>
                </c:pt>
                <c:pt idx="1185">
                  <c:v>0.11</c:v>
                </c:pt>
                <c:pt idx="1186">
                  <c:v>9.0000000000000024E-2</c:v>
                </c:pt>
                <c:pt idx="1187">
                  <c:v>0.1</c:v>
                </c:pt>
                <c:pt idx="1188">
                  <c:v>9.0000000000000024E-2</c:v>
                </c:pt>
                <c:pt idx="1191">
                  <c:v>9.0000000000000024E-2</c:v>
                </c:pt>
                <c:pt idx="1192">
                  <c:v>9.0000000000000024E-2</c:v>
                </c:pt>
                <c:pt idx="1193">
                  <c:v>8.0000000000000043E-2</c:v>
                </c:pt>
                <c:pt idx="1194">
                  <c:v>9.0000000000000024E-2</c:v>
                </c:pt>
                <c:pt idx="1195">
                  <c:v>0.1</c:v>
                </c:pt>
                <c:pt idx="1196">
                  <c:v>0.11</c:v>
                </c:pt>
                <c:pt idx="1197">
                  <c:v>0.12000000000000002</c:v>
                </c:pt>
                <c:pt idx="1198">
                  <c:v>0.1</c:v>
                </c:pt>
                <c:pt idx="1199">
                  <c:v>0.1</c:v>
                </c:pt>
                <c:pt idx="1200">
                  <c:v>0.1</c:v>
                </c:pt>
                <c:pt idx="1201">
                  <c:v>0.1</c:v>
                </c:pt>
                <c:pt idx="1202">
                  <c:v>9.0000000000000024E-2</c:v>
                </c:pt>
                <c:pt idx="1203">
                  <c:v>9.0000000000000024E-2</c:v>
                </c:pt>
                <c:pt idx="1204">
                  <c:v>9.0000000000000024E-2</c:v>
                </c:pt>
                <c:pt idx="1205">
                  <c:v>7.0000000000000021E-2</c:v>
                </c:pt>
                <c:pt idx="1206">
                  <c:v>0.1</c:v>
                </c:pt>
                <c:pt idx="1207">
                  <c:v>0.1</c:v>
                </c:pt>
                <c:pt idx="1208">
                  <c:v>0.1</c:v>
                </c:pt>
                <c:pt idx="1210">
                  <c:v>0.1</c:v>
                </c:pt>
                <c:pt idx="1211">
                  <c:v>0.1</c:v>
                </c:pt>
                <c:pt idx="1212">
                  <c:v>0.1</c:v>
                </c:pt>
                <c:pt idx="1213">
                  <c:v>9.0000000000000024E-2</c:v>
                </c:pt>
                <c:pt idx="1214">
                  <c:v>9.0000000000000024E-2</c:v>
                </c:pt>
                <c:pt idx="1215">
                  <c:v>9.0000000000000024E-2</c:v>
                </c:pt>
                <c:pt idx="1216">
                  <c:v>9.0000000000000024E-2</c:v>
                </c:pt>
                <c:pt idx="1217">
                  <c:v>9.0000000000000024E-2</c:v>
                </c:pt>
                <c:pt idx="1218">
                  <c:v>9.0000000000000024E-2</c:v>
                </c:pt>
                <c:pt idx="1219">
                  <c:v>9.0000000000000024E-2</c:v>
                </c:pt>
                <c:pt idx="1220">
                  <c:v>9.0000000000000024E-2</c:v>
                </c:pt>
                <c:pt idx="1221">
                  <c:v>9.0000000000000024E-2</c:v>
                </c:pt>
                <c:pt idx="1222">
                  <c:v>9.0000000000000024E-2</c:v>
                </c:pt>
                <c:pt idx="1223">
                  <c:v>9.0000000000000024E-2</c:v>
                </c:pt>
                <c:pt idx="1224">
                  <c:v>9.0000000000000024E-2</c:v>
                </c:pt>
                <c:pt idx="1225">
                  <c:v>9.0000000000000024E-2</c:v>
                </c:pt>
                <c:pt idx="1226">
                  <c:v>8.0000000000000043E-2</c:v>
                </c:pt>
                <c:pt idx="1227">
                  <c:v>9.0000000000000024E-2</c:v>
                </c:pt>
                <c:pt idx="1228">
                  <c:v>9.0000000000000024E-2</c:v>
                </c:pt>
                <c:pt idx="1229">
                  <c:v>8.0000000000000043E-2</c:v>
                </c:pt>
                <c:pt idx="1230">
                  <c:v>9.0000000000000024E-2</c:v>
                </c:pt>
                <c:pt idx="1231">
                  <c:v>8.0000000000000043E-2</c:v>
                </c:pt>
                <c:pt idx="1232">
                  <c:v>9.0000000000000024E-2</c:v>
                </c:pt>
                <c:pt idx="1233">
                  <c:v>9.0000000000000024E-2</c:v>
                </c:pt>
                <c:pt idx="1234">
                  <c:v>9.0000000000000024E-2</c:v>
                </c:pt>
                <c:pt idx="1235">
                  <c:v>8.0000000000000043E-2</c:v>
                </c:pt>
                <c:pt idx="1236">
                  <c:v>8.0000000000000043E-2</c:v>
                </c:pt>
                <c:pt idx="1237">
                  <c:v>8.0000000000000043E-2</c:v>
                </c:pt>
                <c:pt idx="1238">
                  <c:v>9.0000000000000024E-2</c:v>
                </c:pt>
                <c:pt idx="1239">
                  <c:v>8.0000000000000043E-2</c:v>
                </c:pt>
                <c:pt idx="1240">
                  <c:v>9.0000000000000024E-2</c:v>
                </c:pt>
                <c:pt idx="1241">
                  <c:v>9.0000000000000024E-2</c:v>
                </c:pt>
                <c:pt idx="1242">
                  <c:v>9.0000000000000024E-2</c:v>
                </c:pt>
                <c:pt idx="1243">
                  <c:v>8.0000000000000043E-2</c:v>
                </c:pt>
                <c:pt idx="1244">
                  <c:v>9.0000000000000024E-2</c:v>
                </c:pt>
                <c:pt idx="1245">
                  <c:v>8.0000000000000043E-2</c:v>
                </c:pt>
                <c:pt idx="1246">
                  <c:v>8.0000000000000043E-2</c:v>
                </c:pt>
                <c:pt idx="1247">
                  <c:v>7.0000000000000021E-2</c:v>
                </c:pt>
                <c:pt idx="1248">
                  <c:v>7.0000000000000021E-2</c:v>
                </c:pt>
                <c:pt idx="1249">
                  <c:v>8.0000000000000043E-2</c:v>
                </c:pt>
                <c:pt idx="1250">
                  <c:v>7.0000000000000021E-2</c:v>
                </c:pt>
                <c:pt idx="1252">
                  <c:v>9.0000000000000024E-2</c:v>
                </c:pt>
                <c:pt idx="1253">
                  <c:v>8.0000000000000043E-2</c:v>
                </c:pt>
                <c:pt idx="1254">
                  <c:v>8.0000000000000043E-2</c:v>
                </c:pt>
                <c:pt idx="1255">
                  <c:v>8.0000000000000043E-2</c:v>
                </c:pt>
                <c:pt idx="1256">
                  <c:v>8.0000000000000043E-2</c:v>
                </c:pt>
                <c:pt idx="1257">
                  <c:v>8.0000000000000043E-2</c:v>
                </c:pt>
                <c:pt idx="1258">
                  <c:v>8.0000000000000043E-2</c:v>
                </c:pt>
                <c:pt idx="1259">
                  <c:v>8.0000000000000043E-2</c:v>
                </c:pt>
                <c:pt idx="1260">
                  <c:v>8.0000000000000043E-2</c:v>
                </c:pt>
                <c:pt idx="1261">
                  <c:v>8.0000000000000043E-2</c:v>
                </c:pt>
                <c:pt idx="1262">
                  <c:v>8.0000000000000043E-2</c:v>
                </c:pt>
                <c:pt idx="1263">
                  <c:v>8.0000000000000043E-2</c:v>
                </c:pt>
                <c:pt idx="1264">
                  <c:v>9.0000000000000024E-2</c:v>
                </c:pt>
                <c:pt idx="1265">
                  <c:v>8.0000000000000043E-2</c:v>
                </c:pt>
                <c:pt idx="1267">
                  <c:v>9.0000000000000024E-2</c:v>
                </c:pt>
                <c:pt idx="1268">
                  <c:v>9.0000000000000024E-2</c:v>
                </c:pt>
                <c:pt idx="1269">
                  <c:v>8.0000000000000043E-2</c:v>
                </c:pt>
                <c:pt idx="1270">
                  <c:v>8.0000000000000043E-2</c:v>
                </c:pt>
                <c:pt idx="1271">
                  <c:v>8.0000000000000043E-2</c:v>
                </c:pt>
                <c:pt idx="1273">
                  <c:v>6.0000000000000032E-2</c:v>
                </c:pt>
                <c:pt idx="1274">
                  <c:v>8.0000000000000043E-2</c:v>
                </c:pt>
                <c:pt idx="1275">
                  <c:v>7.0000000000000021E-2</c:v>
                </c:pt>
                <c:pt idx="1276">
                  <c:v>8.0000000000000043E-2</c:v>
                </c:pt>
                <c:pt idx="1277">
                  <c:v>8.0000000000000043E-2</c:v>
                </c:pt>
                <c:pt idx="1278">
                  <c:v>8.0000000000000043E-2</c:v>
                </c:pt>
                <c:pt idx="1279">
                  <c:v>8.0000000000000043E-2</c:v>
                </c:pt>
                <c:pt idx="1280">
                  <c:v>9.0000000000000024E-2</c:v>
                </c:pt>
                <c:pt idx="1281">
                  <c:v>9.0000000000000024E-2</c:v>
                </c:pt>
                <c:pt idx="1282">
                  <c:v>0.1</c:v>
                </c:pt>
                <c:pt idx="1285">
                  <c:v>0.1</c:v>
                </c:pt>
                <c:pt idx="1286">
                  <c:v>0.11</c:v>
                </c:pt>
                <c:pt idx="1287">
                  <c:v>0.1</c:v>
                </c:pt>
                <c:pt idx="1288">
                  <c:v>0.1</c:v>
                </c:pt>
                <c:pt idx="1289">
                  <c:v>9.0000000000000024E-2</c:v>
                </c:pt>
                <c:pt idx="1290">
                  <c:v>8.0000000000000043E-2</c:v>
                </c:pt>
                <c:pt idx="1291">
                  <c:v>8.0000000000000043E-2</c:v>
                </c:pt>
                <c:pt idx="1292">
                  <c:v>8.0000000000000043E-2</c:v>
                </c:pt>
                <c:pt idx="1293">
                  <c:v>8.0000000000000043E-2</c:v>
                </c:pt>
                <c:pt idx="1294">
                  <c:v>8.0000000000000043E-2</c:v>
                </c:pt>
                <c:pt idx="1295">
                  <c:v>8.0000000000000043E-2</c:v>
                </c:pt>
                <c:pt idx="1296">
                  <c:v>8.0000000000000043E-2</c:v>
                </c:pt>
                <c:pt idx="1297">
                  <c:v>7.0000000000000021E-2</c:v>
                </c:pt>
                <c:pt idx="1298">
                  <c:v>8.0000000000000043E-2</c:v>
                </c:pt>
                <c:pt idx="1299">
                  <c:v>8.0000000000000043E-2</c:v>
                </c:pt>
                <c:pt idx="1300">
                  <c:v>8.0000000000000043E-2</c:v>
                </c:pt>
                <c:pt idx="1301">
                  <c:v>8.0000000000000043E-2</c:v>
                </c:pt>
                <c:pt idx="1302">
                  <c:v>8.0000000000000043E-2</c:v>
                </c:pt>
                <c:pt idx="1303">
                  <c:v>8.0000000000000043E-2</c:v>
                </c:pt>
                <c:pt idx="1305">
                  <c:v>8.0000000000000043E-2</c:v>
                </c:pt>
                <c:pt idx="1306">
                  <c:v>8.0000000000000043E-2</c:v>
                </c:pt>
                <c:pt idx="1307">
                  <c:v>9.0000000000000024E-2</c:v>
                </c:pt>
                <c:pt idx="1308">
                  <c:v>9.0000000000000024E-2</c:v>
                </c:pt>
                <c:pt idx="1309">
                  <c:v>9.0000000000000024E-2</c:v>
                </c:pt>
                <c:pt idx="1310">
                  <c:v>9.0000000000000024E-2</c:v>
                </c:pt>
                <c:pt idx="1311">
                  <c:v>9.0000000000000024E-2</c:v>
                </c:pt>
                <c:pt idx="1312">
                  <c:v>9.0000000000000024E-2</c:v>
                </c:pt>
                <c:pt idx="1313">
                  <c:v>9.0000000000000024E-2</c:v>
                </c:pt>
                <c:pt idx="1314">
                  <c:v>9.0000000000000024E-2</c:v>
                </c:pt>
                <c:pt idx="1315">
                  <c:v>9.0000000000000024E-2</c:v>
                </c:pt>
                <c:pt idx="1316">
                  <c:v>9.0000000000000024E-2</c:v>
                </c:pt>
                <c:pt idx="1318">
                  <c:v>7.0000000000000021E-2</c:v>
                </c:pt>
                <c:pt idx="1319">
                  <c:v>9.0000000000000024E-2</c:v>
                </c:pt>
                <c:pt idx="1320">
                  <c:v>9.0000000000000024E-2</c:v>
                </c:pt>
                <c:pt idx="1321">
                  <c:v>9.0000000000000024E-2</c:v>
                </c:pt>
                <c:pt idx="1322">
                  <c:v>9.0000000000000024E-2</c:v>
                </c:pt>
                <c:pt idx="1323">
                  <c:v>9.0000000000000024E-2</c:v>
                </c:pt>
                <c:pt idx="1324">
                  <c:v>9.0000000000000024E-2</c:v>
                </c:pt>
                <c:pt idx="1325">
                  <c:v>9.0000000000000024E-2</c:v>
                </c:pt>
                <c:pt idx="1326">
                  <c:v>8.0000000000000043E-2</c:v>
                </c:pt>
                <c:pt idx="1327">
                  <c:v>9.0000000000000024E-2</c:v>
                </c:pt>
                <c:pt idx="1328">
                  <c:v>8.0000000000000043E-2</c:v>
                </c:pt>
                <c:pt idx="1329">
                  <c:v>9.0000000000000024E-2</c:v>
                </c:pt>
                <c:pt idx="1330">
                  <c:v>9.0000000000000024E-2</c:v>
                </c:pt>
                <c:pt idx="1331">
                  <c:v>9.0000000000000024E-2</c:v>
                </c:pt>
                <c:pt idx="1332">
                  <c:v>9.0000000000000024E-2</c:v>
                </c:pt>
                <c:pt idx="1333">
                  <c:v>9.0000000000000024E-2</c:v>
                </c:pt>
                <c:pt idx="1334">
                  <c:v>9.0000000000000024E-2</c:v>
                </c:pt>
                <c:pt idx="1335">
                  <c:v>8.0000000000000043E-2</c:v>
                </c:pt>
                <c:pt idx="1337">
                  <c:v>8.0000000000000043E-2</c:v>
                </c:pt>
                <c:pt idx="1338">
                  <c:v>8.0000000000000043E-2</c:v>
                </c:pt>
                <c:pt idx="1339">
                  <c:v>8.0000000000000043E-2</c:v>
                </c:pt>
                <c:pt idx="1340">
                  <c:v>7.0000000000000021E-2</c:v>
                </c:pt>
                <c:pt idx="1341">
                  <c:v>8.0000000000000043E-2</c:v>
                </c:pt>
                <c:pt idx="1342">
                  <c:v>8.0000000000000043E-2</c:v>
                </c:pt>
                <c:pt idx="1343">
                  <c:v>8.0000000000000043E-2</c:v>
                </c:pt>
                <c:pt idx="1344">
                  <c:v>7.0000000000000021E-2</c:v>
                </c:pt>
                <c:pt idx="1345">
                  <c:v>7.0000000000000021E-2</c:v>
                </c:pt>
                <c:pt idx="1346">
                  <c:v>7.0000000000000021E-2</c:v>
                </c:pt>
                <c:pt idx="1347">
                  <c:v>7.0000000000000021E-2</c:v>
                </c:pt>
                <c:pt idx="1348">
                  <c:v>7.0000000000000021E-2</c:v>
                </c:pt>
                <c:pt idx="1349">
                  <c:v>7.0000000000000021E-2</c:v>
                </c:pt>
                <c:pt idx="1350">
                  <c:v>7.0000000000000021E-2</c:v>
                </c:pt>
                <c:pt idx="1351">
                  <c:v>7.0000000000000021E-2</c:v>
                </c:pt>
                <c:pt idx="1352">
                  <c:v>7.0000000000000021E-2</c:v>
                </c:pt>
                <c:pt idx="1354">
                  <c:v>7.0000000000000021E-2</c:v>
                </c:pt>
                <c:pt idx="1355">
                  <c:v>7.0000000000000021E-2</c:v>
                </c:pt>
                <c:pt idx="1356">
                  <c:v>7.0000000000000021E-2</c:v>
                </c:pt>
                <c:pt idx="1357">
                  <c:v>7.0000000000000021E-2</c:v>
                </c:pt>
                <c:pt idx="1359">
                  <c:v>7.0000000000000021E-2</c:v>
                </c:pt>
                <c:pt idx="1360">
                  <c:v>7.0000000000000021E-2</c:v>
                </c:pt>
                <c:pt idx="1361">
                  <c:v>7.0000000000000021E-2</c:v>
                </c:pt>
                <c:pt idx="1362">
                  <c:v>7.0000000000000021E-2</c:v>
                </c:pt>
                <c:pt idx="1363">
                  <c:v>7.0000000000000021E-2</c:v>
                </c:pt>
                <c:pt idx="1364">
                  <c:v>7.0000000000000021E-2</c:v>
                </c:pt>
                <c:pt idx="1365">
                  <c:v>7.0000000000000021E-2</c:v>
                </c:pt>
                <c:pt idx="1366">
                  <c:v>7.0000000000000021E-2</c:v>
                </c:pt>
                <c:pt idx="1367">
                  <c:v>7.0000000000000021E-2</c:v>
                </c:pt>
                <c:pt idx="1368">
                  <c:v>6.0000000000000032E-2</c:v>
                </c:pt>
                <c:pt idx="1370">
                  <c:v>7.0000000000000021E-2</c:v>
                </c:pt>
                <c:pt idx="1371">
                  <c:v>6.0000000000000032E-2</c:v>
                </c:pt>
                <c:pt idx="1372">
                  <c:v>7.0000000000000021E-2</c:v>
                </c:pt>
                <c:pt idx="1373">
                  <c:v>6.0000000000000032E-2</c:v>
                </c:pt>
                <c:pt idx="1374">
                  <c:v>6.0000000000000032E-2</c:v>
                </c:pt>
                <c:pt idx="1376">
                  <c:v>7.0000000000000021E-2</c:v>
                </c:pt>
                <c:pt idx="1377">
                  <c:v>7.0000000000000021E-2</c:v>
                </c:pt>
                <c:pt idx="1378">
                  <c:v>7.0000000000000021E-2</c:v>
                </c:pt>
                <c:pt idx="1379">
                  <c:v>7.0000000000000021E-2</c:v>
                </c:pt>
                <c:pt idx="1380">
                  <c:v>7.0000000000000021E-2</c:v>
                </c:pt>
                <c:pt idx="1381">
                  <c:v>7.0000000000000021E-2</c:v>
                </c:pt>
                <c:pt idx="1382">
                  <c:v>7.0000000000000021E-2</c:v>
                </c:pt>
                <c:pt idx="1383">
                  <c:v>7.0000000000000021E-2</c:v>
                </c:pt>
                <c:pt idx="1384">
                  <c:v>6.0000000000000032E-2</c:v>
                </c:pt>
                <c:pt idx="1385">
                  <c:v>7.0000000000000021E-2</c:v>
                </c:pt>
                <c:pt idx="1386">
                  <c:v>7.0000000000000021E-2</c:v>
                </c:pt>
                <c:pt idx="1387">
                  <c:v>8.0000000000000043E-2</c:v>
                </c:pt>
                <c:pt idx="1388">
                  <c:v>8.0000000000000043E-2</c:v>
                </c:pt>
                <c:pt idx="1389">
                  <c:v>8.0000000000000043E-2</c:v>
                </c:pt>
                <c:pt idx="1390">
                  <c:v>8.0000000000000043E-2</c:v>
                </c:pt>
                <c:pt idx="1391">
                  <c:v>8.0000000000000043E-2</c:v>
                </c:pt>
                <c:pt idx="1392">
                  <c:v>8.0000000000000043E-2</c:v>
                </c:pt>
                <c:pt idx="1393">
                  <c:v>8.0000000000000043E-2</c:v>
                </c:pt>
                <c:pt idx="1394">
                  <c:v>8.0000000000000043E-2</c:v>
                </c:pt>
                <c:pt idx="1395">
                  <c:v>8.0000000000000043E-2</c:v>
                </c:pt>
                <c:pt idx="1396">
                  <c:v>8.0000000000000043E-2</c:v>
                </c:pt>
              </c:numCache>
            </c:numRef>
          </c:val>
        </c:ser>
        <c:ser>
          <c:idx val="2"/>
          <c:order val="2"/>
          <c:tx>
            <c:strRef>
              <c:f>隔夜利率!$D$1</c:f>
              <c:strCache>
                <c:ptCount val="1"/>
                <c:pt idx="0">
                  <c:v>LIBOR:欧元:隔夜</c:v>
                </c:pt>
              </c:strCache>
            </c:strRef>
          </c:tx>
          <c:marker>
            <c:symbol val="none"/>
          </c:marker>
          <c:cat>
            <c:numRef>
              <c:f>隔夜利率!$A$2:$A$1400</c:f>
              <c:numCache>
                <c:formatCode>yyyy\-mm\-dd;@</c:formatCode>
                <c:ptCount val="1399"/>
                <c:pt idx="0">
                  <c:v>39814</c:v>
                </c:pt>
                <c:pt idx="1">
                  <c:v>39815</c:v>
                </c:pt>
                <c:pt idx="2">
                  <c:v>39817</c:v>
                </c:pt>
                <c:pt idx="3">
                  <c:v>39818</c:v>
                </c:pt>
                <c:pt idx="4">
                  <c:v>39819</c:v>
                </c:pt>
                <c:pt idx="5">
                  <c:v>39820</c:v>
                </c:pt>
                <c:pt idx="6">
                  <c:v>39821</c:v>
                </c:pt>
                <c:pt idx="7">
                  <c:v>39822</c:v>
                </c:pt>
                <c:pt idx="8">
                  <c:v>39825</c:v>
                </c:pt>
                <c:pt idx="9">
                  <c:v>39826</c:v>
                </c:pt>
                <c:pt idx="10">
                  <c:v>39827</c:v>
                </c:pt>
                <c:pt idx="11">
                  <c:v>39828</c:v>
                </c:pt>
                <c:pt idx="12">
                  <c:v>39829</c:v>
                </c:pt>
                <c:pt idx="13">
                  <c:v>39832</c:v>
                </c:pt>
                <c:pt idx="14">
                  <c:v>39833</c:v>
                </c:pt>
                <c:pt idx="15">
                  <c:v>39834</c:v>
                </c:pt>
                <c:pt idx="16">
                  <c:v>39835</c:v>
                </c:pt>
                <c:pt idx="17">
                  <c:v>39836</c:v>
                </c:pt>
                <c:pt idx="18">
                  <c:v>39837</c:v>
                </c:pt>
                <c:pt idx="19">
                  <c:v>39839</c:v>
                </c:pt>
                <c:pt idx="20">
                  <c:v>39840</c:v>
                </c:pt>
                <c:pt idx="21">
                  <c:v>39841</c:v>
                </c:pt>
                <c:pt idx="22">
                  <c:v>39842</c:v>
                </c:pt>
                <c:pt idx="23">
                  <c:v>39843</c:v>
                </c:pt>
                <c:pt idx="24">
                  <c:v>39845</c:v>
                </c:pt>
                <c:pt idx="25">
                  <c:v>39846</c:v>
                </c:pt>
                <c:pt idx="26">
                  <c:v>39847</c:v>
                </c:pt>
                <c:pt idx="27">
                  <c:v>39848</c:v>
                </c:pt>
                <c:pt idx="28">
                  <c:v>39849</c:v>
                </c:pt>
                <c:pt idx="29">
                  <c:v>39850</c:v>
                </c:pt>
                <c:pt idx="30">
                  <c:v>39853</c:v>
                </c:pt>
                <c:pt idx="31">
                  <c:v>39854</c:v>
                </c:pt>
                <c:pt idx="32">
                  <c:v>39855</c:v>
                </c:pt>
                <c:pt idx="33">
                  <c:v>39856</c:v>
                </c:pt>
                <c:pt idx="34">
                  <c:v>39857</c:v>
                </c:pt>
                <c:pt idx="35">
                  <c:v>39860</c:v>
                </c:pt>
                <c:pt idx="36">
                  <c:v>39861</c:v>
                </c:pt>
                <c:pt idx="37">
                  <c:v>39862</c:v>
                </c:pt>
                <c:pt idx="38">
                  <c:v>39863</c:v>
                </c:pt>
                <c:pt idx="39">
                  <c:v>39864</c:v>
                </c:pt>
                <c:pt idx="40">
                  <c:v>39867</c:v>
                </c:pt>
                <c:pt idx="41">
                  <c:v>39868</c:v>
                </c:pt>
                <c:pt idx="42">
                  <c:v>39869</c:v>
                </c:pt>
                <c:pt idx="43">
                  <c:v>39870</c:v>
                </c:pt>
                <c:pt idx="44">
                  <c:v>39871</c:v>
                </c:pt>
                <c:pt idx="45">
                  <c:v>39874</c:v>
                </c:pt>
                <c:pt idx="46">
                  <c:v>39875</c:v>
                </c:pt>
                <c:pt idx="47">
                  <c:v>39876</c:v>
                </c:pt>
                <c:pt idx="48">
                  <c:v>39877</c:v>
                </c:pt>
                <c:pt idx="49">
                  <c:v>39878</c:v>
                </c:pt>
                <c:pt idx="50">
                  <c:v>39881</c:v>
                </c:pt>
                <c:pt idx="51">
                  <c:v>39882</c:v>
                </c:pt>
                <c:pt idx="52">
                  <c:v>39883</c:v>
                </c:pt>
                <c:pt idx="53">
                  <c:v>39884</c:v>
                </c:pt>
                <c:pt idx="54">
                  <c:v>39885</c:v>
                </c:pt>
                <c:pt idx="55">
                  <c:v>39888</c:v>
                </c:pt>
                <c:pt idx="56">
                  <c:v>39889</c:v>
                </c:pt>
                <c:pt idx="57">
                  <c:v>39890</c:v>
                </c:pt>
                <c:pt idx="58">
                  <c:v>39891</c:v>
                </c:pt>
                <c:pt idx="59">
                  <c:v>39892</c:v>
                </c:pt>
                <c:pt idx="60">
                  <c:v>39895</c:v>
                </c:pt>
                <c:pt idx="61">
                  <c:v>39896</c:v>
                </c:pt>
                <c:pt idx="62">
                  <c:v>39897</c:v>
                </c:pt>
                <c:pt idx="63">
                  <c:v>39898</c:v>
                </c:pt>
                <c:pt idx="64">
                  <c:v>39899</c:v>
                </c:pt>
                <c:pt idx="65">
                  <c:v>39902</c:v>
                </c:pt>
                <c:pt idx="66">
                  <c:v>39903</c:v>
                </c:pt>
                <c:pt idx="67">
                  <c:v>39904</c:v>
                </c:pt>
                <c:pt idx="68">
                  <c:v>39905</c:v>
                </c:pt>
                <c:pt idx="69">
                  <c:v>39906</c:v>
                </c:pt>
                <c:pt idx="70">
                  <c:v>39909</c:v>
                </c:pt>
                <c:pt idx="71">
                  <c:v>39910</c:v>
                </c:pt>
                <c:pt idx="72">
                  <c:v>39911</c:v>
                </c:pt>
                <c:pt idx="73">
                  <c:v>39912</c:v>
                </c:pt>
                <c:pt idx="74">
                  <c:v>39913</c:v>
                </c:pt>
                <c:pt idx="75">
                  <c:v>39916</c:v>
                </c:pt>
                <c:pt idx="76">
                  <c:v>39917</c:v>
                </c:pt>
                <c:pt idx="77">
                  <c:v>39918</c:v>
                </c:pt>
                <c:pt idx="78">
                  <c:v>39919</c:v>
                </c:pt>
                <c:pt idx="79">
                  <c:v>39920</c:v>
                </c:pt>
                <c:pt idx="80">
                  <c:v>39923</c:v>
                </c:pt>
                <c:pt idx="81">
                  <c:v>39924</c:v>
                </c:pt>
                <c:pt idx="82">
                  <c:v>39925</c:v>
                </c:pt>
                <c:pt idx="83">
                  <c:v>39926</c:v>
                </c:pt>
                <c:pt idx="84">
                  <c:v>39927</c:v>
                </c:pt>
                <c:pt idx="85">
                  <c:v>39930</c:v>
                </c:pt>
                <c:pt idx="86">
                  <c:v>39931</c:v>
                </c:pt>
                <c:pt idx="87">
                  <c:v>39932</c:v>
                </c:pt>
                <c:pt idx="88">
                  <c:v>39933</c:v>
                </c:pt>
                <c:pt idx="89">
                  <c:v>39934</c:v>
                </c:pt>
                <c:pt idx="90">
                  <c:v>39937</c:v>
                </c:pt>
                <c:pt idx="91">
                  <c:v>39938</c:v>
                </c:pt>
                <c:pt idx="92">
                  <c:v>39939</c:v>
                </c:pt>
                <c:pt idx="93">
                  <c:v>39940</c:v>
                </c:pt>
                <c:pt idx="94">
                  <c:v>39941</c:v>
                </c:pt>
                <c:pt idx="95">
                  <c:v>39944</c:v>
                </c:pt>
                <c:pt idx="96">
                  <c:v>39945</c:v>
                </c:pt>
                <c:pt idx="97">
                  <c:v>39946</c:v>
                </c:pt>
                <c:pt idx="98">
                  <c:v>39947</c:v>
                </c:pt>
                <c:pt idx="99">
                  <c:v>39948</c:v>
                </c:pt>
                <c:pt idx="100">
                  <c:v>39951</c:v>
                </c:pt>
                <c:pt idx="101">
                  <c:v>39952</c:v>
                </c:pt>
                <c:pt idx="102">
                  <c:v>39953</c:v>
                </c:pt>
                <c:pt idx="103">
                  <c:v>39954</c:v>
                </c:pt>
                <c:pt idx="104">
                  <c:v>39955</c:v>
                </c:pt>
                <c:pt idx="105">
                  <c:v>39958</c:v>
                </c:pt>
                <c:pt idx="106">
                  <c:v>39959</c:v>
                </c:pt>
                <c:pt idx="107">
                  <c:v>39960</c:v>
                </c:pt>
                <c:pt idx="108">
                  <c:v>39961</c:v>
                </c:pt>
                <c:pt idx="109">
                  <c:v>39962</c:v>
                </c:pt>
                <c:pt idx="110">
                  <c:v>39964</c:v>
                </c:pt>
                <c:pt idx="111">
                  <c:v>39965</c:v>
                </c:pt>
                <c:pt idx="112">
                  <c:v>39966</c:v>
                </c:pt>
                <c:pt idx="113">
                  <c:v>39967</c:v>
                </c:pt>
                <c:pt idx="114">
                  <c:v>39968</c:v>
                </c:pt>
                <c:pt idx="115">
                  <c:v>39969</c:v>
                </c:pt>
                <c:pt idx="116">
                  <c:v>39972</c:v>
                </c:pt>
                <c:pt idx="117">
                  <c:v>39973</c:v>
                </c:pt>
                <c:pt idx="118">
                  <c:v>39974</c:v>
                </c:pt>
                <c:pt idx="119">
                  <c:v>39975</c:v>
                </c:pt>
                <c:pt idx="120">
                  <c:v>39976</c:v>
                </c:pt>
                <c:pt idx="121">
                  <c:v>39979</c:v>
                </c:pt>
                <c:pt idx="122">
                  <c:v>39980</c:v>
                </c:pt>
                <c:pt idx="123">
                  <c:v>39981</c:v>
                </c:pt>
                <c:pt idx="124">
                  <c:v>39982</c:v>
                </c:pt>
                <c:pt idx="125">
                  <c:v>39983</c:v>
                </c:pt>
                <c:pt idx="126">
                  <c:v>39986</c:v>
                </c:pt>
                <c:pt idx="127">
                  <c:v>39987</c:v>
                </c:pt>
                <c:pt idx="128">
                  <c:v>39988</c:v>
                </c:pt>
                <c:pt idx="129">
                  <c:v>39989</c:v>
                </c:pt>
                <c:pt idx="130">
                  <c:v>39990</c:v>
                </c:pt>
                <c:pt idx="131">
                  <c:v>39993</c:v>
                </c:pt>
                <c:pt idx="132">
                  <c:v>39994</c:v>
                </c:pt>
                <c:pt idx="133">
                  <c:v>39995</c:v>
                </c:pt>
                <c:pt idx="134">
                  <c:v>39996</c:v>
                </c:pt>
                <c:pt idx="135">
                  <c:v>39997</c:v>
                </c:pt>
                <c:pt idx="136">
                  <c:v>40000</c:v>
                </c:pt>
                <c:pt idx="137">
                  <c:v>40001</c:v>
                </c:pt>
                <c:pt idx="138">
                  <c:v>40002</c:v>
                </c:pt>
                <c:pt idx="139">
                  <c:v>40003</c:v>
                </c:pt>
                <c:pt idx="140">
                  <c:v>40004</c:v>
                </c:pt>
                <c:pt idx="141">
                  <c:v>40007</c:v>
                </c:pt>
                <c:pt idx="142">
                  <c:v>40008</c:v>
                </c:pt>
                <c:pt idx="143">
                  <c:v>40009</c:v>
                </c:pt>
                <c:pt idx="144">
                  <c:v>40010</c:v>
                </c:pt>
                <c:pt idx="145">
                  <c:v>40011</c:v>
                </c:pt>
                <c:pt idx="146">
                  <c:v>40014</c:v>
                </c:pt>
                <c:pt idx="147">
                  <c:v>40015</c:v>
                </c:pt>
                <c:pt idx="148">
                  <c:v>40016</c:v>
                </c:pt>
                <c:pt idx="149">
                  <c:v>40017</c:v>
                </c:pt>
                <c:pt idx="150">
                  <c:v>40018</c:v>
                </c:pt>
                <c:pt idx="151">
                  <c:v>40021</c:v>
                </c:pt>
                <c:pt idx="152">
                  <c:v>40022</c:v>
                </c:pt>
                <c:pt idx="153">
                  <c:v>40023</c:v>
                </c:pt>
                <c:pt idx="154">
                  <c:v>40024</c:v>
                </c:pt>
                <c:pt idx="155">
                  <c:v>40025</c:v>
                </c:pt>
                <c:pt idx="156">
                  <c:v>40028</c:v>
                </c:pt>
                <c:pt idx="157">
                  <c:v>40029</c:v>
                </c:pt>
                <c:pt idx="158">
                  <c:v>40030</c:v>
                </c:pt>
                <c:pt idx="159">
                  <c:v>40031</c:v>
                </c:pt>
                <c:pt idx="160">
                  <c:v>40032</c:v>
                </c:pt>
                <c:pt idx="161">
                  <c:v>40035</c:v>
                </c:pt>
                <c:pt idx="162">
                  <c:v>40036</c:v>
                </c:pt>
                <c:pt idx="163">
                  <c:v>40037</c:v>
                </c:pt>
                <c:pt idx="164">
                  <c:v>40038</c:v>
                </c:pt>
                <c:pt idx="165">
                  <c:v>40039</c:v>
                </c:pt>
                <c:pt idx="166">
                  <c:v>40042</c:v>
                </c:pt>
                <c:pt idx="167">
                  <c:v>40043</c:v>
                </c:pt>
                <c:pt idx="168">
                  <c:v>40044</c:v>
                </c:pt>
                <c:pt idx="169">
                  <c:v>40045</c:v>
                </c:pt>
                <c:pt idx="170">
                  <c:v>40046</c:v>
                </c:pt>
                <c:pt idx="171">
                  <c:v>40049</c:v>
                </c:pt>
                <c:pt idx="172">
                  <c:v>40050</c:v>
                </c:pt>
                <c:pt idx="173">
                  <c:v>40051</c:v>
                </c:pt>
                <c:pt idx="174">
                  <c:v>40052</c:v>
                </c:pt>
                <c:pt idx="175">
                  <c:v>40053</c:v>
                </c:pt>
                <c:pt idx="176">
                  <c:v>40056</c:v>
                </c:pt>
                <c:pt idx="177">
                  <c:v>40057</c:v>
                </c:pt>
                <c:pt idx="178">
                  <c:v>40058</c:v>
                </c:pt>
                <c:pt idx="179">
                  <c:v>40059</c:v>
                </c:pt>
                <c:pt idx="180">
                  <c:v>40060</c:v>
                </c:pt>
                <c:pt idx="181">
                  <c:v>40063</c:v>
                </c:pt>
                <c:pt idx="182">
                  <c:v>40064</c:v>
                </c:pt>
                <c:pt idx="183">
                  <c:v>40065</c:v>
                </c:pt>
                <c:pt idx="184">
                  <c:v>40066</c:v>
                </c:pt>
                <c:pt idx="185">
                  <c:v>40067</c:v>
                </c:pt>
                <c:pt idx="186">
                  <c:v>40070</c:v>
                </c:pt>
                <c:pt idx="187">
                  <c:v>40071</c:v>
                </c:pt>
                <c:pt idx="188">
                  <c:v>40072</c:v>
                </c:pt>
                <c:pt idx="189">
                  <c:v>40073</c:v>
                </c:pt>
                <c:pt idx="190">
                  <c:v>40074</c:v>
                </c:pt>
                <c:pt idx="191">
                  <c:v>40077</c:v>
                </c:pt>
                <c:pt idx="192">
                  <c:v>40078</c:v>
                </c:pt>
                <c:pt idx="193">
                  <c:v>40079</c:v>
                </c:pt>
                <c:pt idx="194">
                  <c:v>40080</c:v>
                </c:pt>
                <c:pt idx="195">
                  <c:v>40081</c:v>
                </c:pt>
                <c:pt idx="196">
                  <c:v>40083</c:v>
                </c:pt>
                <c:pt idx="197">
                  <c:v>40084</c:v>
                </c:pt>
                <c:pt idx="198">
                  <c:v>40085</c:v>
                </c:pt>
                <c:pt idx="199">
                  <c:v>40086</c:v>
                </c:pt>
                <c:pt idx="200">
                  <c:v>40087</c:v>
                </c:pt>
                <c:pt idx="201">
                  <c:v>40088</c:v>
                </c:pt>
                <c:pt idx="202">
                  <c:v>40091</c:v>
                </c:pt>
                <c:pt idx="203">
                  <c:v>40092</c:v>
                </c:pt>
                <c:pt idx="204">
                  <c:v>40093</c:v>
                </c:pt>
                <c:pt idx="205">
                  <c:v>40094</c:v>
                </c:pt>
                <c:pt idx="206">
                  <c:v>40095</c:v>
                </c:pt>
                <c:pt idx="207">
                  <c:v>40096</c:v>
                </c:pt>
                <c:pt idx="208">
                  <c:v>40098</c:v>
                </c:pt>
                <c:pt idx="209">
                  <c:v>40099</c:v>
                </c:pt>
                <c:pt idx="210">
                  <c:v>40100</c:v>
                </c:pt>
                <c:pt idx="211">
                  <c:v>40101</c:v>
                </c:pt>
                <c:pt idx="212">
                  <c:v>40102</c:v>
                </c:pt>
                <c:pt idx="213">
                  <c:v>40105</c:v>
                </c:pt>
                <c:pt idx="214">
                  <c:v>40106</c:v>
                </c:pt>
                <c:pt idx="215">
                  <c:v>40107</c:v>
                </c:pt>
                <c:pt idx="216">
                  <c:v>40108</c:v>
                </c:pt>
                <c:pt idx="217">
                  <c:v>40109</c:v>
                </c:pt>
                <c:pt idx="218">
                  <c:v>40112</c:v>
                </c:pt>
                <c:pt idx="219">
                  <c:v>40113</c:v>
                </c:pt>
                <c:pt idx="220">
                  <c:v>40114</c:v>
                </c:pt>
                <c:pt idx="221">
                  <c:v>40115</c:v>
                </c:pt>
                <c:pt idx="222">
                  <c:v>40116</c:v>
                </c:pt>
                <c:pt idx="223">
                  <c:v>40119</c:v>
                </c:pt>
                <c:pt idx="224">
                  <c:v>40120</c:v>
                </c:pt>
                <c:pt idx="225">
                  <c:v>40121</c:v>
                </c:pt>
                <c:pt idx="226">
                  <c:v>40122</c:v>
                </c:pt>
                <c:pt idx="227">
                  <c:v>40123</c:v>
                </c:pt>
                <c:pt idx="228">
                  <c:v>40126</c:v>
                </c:pt>
                <c:pt idx="229">
                  <c:v>40127</c:v>
                </c:pt>
                <c:pt idx="230">
                  <c:v>40128</c:v>
                </c:pt>
                <c:pt idx="231">
                  <c:v>40129</c:v>
                </c:pt>
                <c:pt idx="232">
                  <c:v>40130</c:v>
                </c:pt>
                <c:pt idx="233">
                  <c:v>40133</c:v>
                </c:pt>
                <c:pt idx="234">
                  <c:v>40134</c:v>
                </c:pt>
                <c:pt idx="235">
                  <c:v>40135</c:v>
                </c:pt>
                <c:pt idx="236">
                  <c:v>40136</c:v>
                </c:pt>
                <c:pt idx="237">
                  <c:v>40137</c:v>
                </c:pt>
                <c:pt idx="238">
                  <c:v>40140</c:v>
                </c:pt>
                <c:pt idx="239">
                  <c:v>40141</c:v>
                </c:pt>
                <c:pt idx="240">
                  <c:v>40142</c:v>
                </c:pt>
                <c:pt idx="241">
                  <c:v>40143</c:v>
                </c:pt>
                <c:pt idx="242">
                  <c:v>40144</c:v>
                </c:pt>
                <c:pt idx="243">
                  <c:v>40147</c:v>
                </c:pt>
                <c:pt idx="244">
                  <c:v>40148</c:v>
                </c:pt>
                <c:pt idx="245">
                  <c:v>40149</c:v>
                </c:pt>
                <c:pt idx="246">
                  <c:v>40150</c:v>
                </c:pt>
                <c:pt idx="247">
                  <c:v>40151</c:v>
                </c:pt>
                <c:pt idx="248">
                  <c:v>40154</c:v>
                </c:pt>
                <c:pt idx="249">
                  <c:v>40155</c:v>
                </c:pt>
                <c:pt idx="250">
                  <c:v>40156</c:v>
                </c:pt>
                <c:pt idx="251">
                  <c:v>40157</c:v>
                </c:pt>
                <c:pt idx="252">
                  <c:v>40158</c:v>
                </c:pt>
                <c:pt idx="253">
                  <c:v>40161</c:v>
                </c:pt>
                <c:pt idx="254">
                  <c:v>40162</c:v>
                </c:pt>
                <c:pt idx="255">
                  <c:v>40163</c:v>
                </c:pt>
                <c:pt idx="256">
                  <c:v>40164</c:v>
                </c:pt>
                <c:pt idx="257">
                  <c:v>40165</c:v>
                </c:pt>
                <c:pt idx="258">
                  <c:v>40168</c:v>
                </c:pt>
                <c:pt idx="259">
                  <c:v>40169</c:v>
                </c:pt>
                <c:pt idx="260">
                  <c:v>40170</c:v>
                </c:pt>
                <c:pt idx="261">
                  <c:v>40171</c:v>
                </c:pt>
                <c:pt idx="262">
                  <c:v>40172</c:v>
                </c:pt>
                <c:pt idx="263">
                  <c:v>40175</c:v>
                </c:pt>
                <c:pt idx="264">
                  <c:v>40176</c:v>
                </c:pt>
                <c:pt idx="265">
                  <c:v>40177</c:v>
                </c:pt>
                <c:pt idx="266">
                  <c:v>40178</c:v>
                </c:pt>
                <c:pt idx="267">
                  <c:v>40179</c:v>
                </c:pt>
                <c:pt idx="268">
                  <c:v>40182</c:v>
                </c:pt>
                <c:pt idx="269">
                  <c:v>40183</c:v>
                </c:pt>
                <c:pt idx="270">
                  <c:v>40184</c:v>
                </c:pt>
                <c:pt idx="271">
                  <c:v>40185</c:v>
                </c:pt>
                <c:pt idx="272">
                  <c:v>40186</c:v>
                </c:pt>
                <c:pt idx="273">
                  <c:v>40189</c:v>
                </c:pt>
                <c:pt idx="274">
                  <c:v>40190</c:v>
                </c:pt>
                <c:pt idx="275">
                  <c:v>40191</c:v>
                </c:pt>
                <c:pt idx="276">
                  <c:v>40192</c:v>
                </c:pt>
                <c:pt idx="277">
                  <c:v>40193</c:v>
                </c:pt>
                <c:pt idx="278">
                  <c:v>40196</c:v>
                </c:pt>
                <c:pt idx="279">
                  <c:v>40197</c:v>
                </c:pt>
                <c:pt idx="280">
                  <c:v>40198</c:v>
                </c:pt>
                <c:pt idx="281">
                  <c:v>40199</c:v>
                </c:pt>
                <c:pt idx="282">
                  <c:v>40200</c:v>
                </c:pt>
                <c:pt idx="283">
                  <c:v>40203</c:v>
                </c:pt>
                <c:pt idx="284">
                  <c:v>40204</c:v>
                </c:pt>
                <c:pt idx="285">
                  <c:v>40205</c:v>
                </c:pt>
                <c:pt idx="286">
                  <c:v>40206</c:v>
                </c:pt>
                <c:pt idx="287">
                  <c:v>40207</c:v>
                </c:pt>
                <c:pt idx="288">
                  <c:v>40210</c:v>
                </c:pt>
                <c:pt idx="289">
                  <c:v>40211</c:v>
                </c:pt>
                <c:pt idx="290">
                  <c:v>40212</c:v>
                </c:pt>
                <c:pt idx="291">
                  <c:v>40213</c:v>
                </c:pt>
                <c:pt idx="292">
                  <c:v>40214</c:v>
                </c:pt>
                <c:pt idx="293">
                  <c:v>40217</c:v>
                </c:pt>
                <c:pt idx="294">
                  <c:v>40218</c:v>
                </c:pt>
                <c:pt idx="295">
                  <c:v>40219</c:v>
                </c:pt>
                <c:pt idx="296">
                  <c:v>40220</c:v>
                </c:pt>
                <c:pt idx="297">
                  <c:v>40221</c:v>
                </c:pt>
                <c:pt idx="298">
                  <c:v>40224</c:v>
                </c:pt>
                <c:pt idx="299">
                  <c:v>40225</c:v>
                </c:pt>
                <c:pt idx="300">
                  <c:v>40226</c:v>
                </c:pt>
                <c:pt idx="301">
                  <c:v>40227</c:v>
                </c:pt>
                <c:pt idx="302">
                  <c:v>40228</c:v>
                </c:pt>
                <c:pt idx="303">
                  <c:v>40229</c:v>
                </c:pt>
                <c:pt idx="304">
                  <c:v>40230</c:v>
                </c:pt>
                <c:pt idx="305">
                  <c:v>40231</c:v>
                </c:pt>
                <c:pt idx="306">
                  <c:v>40232</c:v>
                </c:pt>
                <c:pt idx="307">
                  <c:v>40233</c:v>
                </c:pt>
                <c:pt idx="308">
                  <c:v>40234</c:v>
                </c:pt>
                <c:pt idx="309">
                  <c:v>40235</c:v>
                </c:pt>
                <c:pt idx="310">
                  <c:v>40238</c:v>
                </c:pt>
                <c:pt idx="311">
                  <c:v>40239</c:v>
                </c:pt>
                <c:pt idx="312">
                  <c:v>40240</c:v>
                </c:pt>
                <c:pt idx="313">
                  <c:v>40241</c:v>
                </c:pt>
                <c:pt idx="314">
                  <c:v>40242</c:v>
                </c:pt>
                <c:pt idx="315">
                  <c:v>40245</c:v>
                </c:pt>
                <c:pt idx="316">
                  <c:v>40246</c:v>
                </c:pt>
                <c:pt idx="317">
                  <c:v>40247</c:v>
                </c:pt>
                <c:pt idx="318">
                  <c:v>40248</c:v>
                </c:pt>
                <c:pt idx="319">
                  <c:v>40249</c:v>
                </c:pt>
                <c:pt idx="320">
                  <c:v>40252</c:v>
                </c:pt>
                <c:pt idx="321">
                  <c:v>40253</c:v>
                </c:pt>
                <c:pt idx="322">
                  <c:v>40254</c:v>
                </c:pt>
                <c:pt idx="323">
                  <c:v>40255</c:v>
                </c:pt>
                <c:pt idx="324">
                  <c:v>40256</c:v>
                </c:pt>
                <c:pt idx="325">
                  <c:v>40259</c:v>
                </c:pt>
                <c:pt idx="326">
                  <c:v>40260</c:v>
                </c:pt>
                <c:pt idx="327">
                  <c:v>40261</c:v>
                </c:pt>
                <c:pt idx="328">
                  <c:v>40262</c:v>
                </c:pt>
                <c:pt idx="329">
                  <c:v>40263</c:v>
                </c:pt>
                <c:pt idx="330">
                  <c:v>40266</c:v>
                </c:pt>
                <c:pt idx="331">
                  <c:v>40267</c:v>
                </c:pt>
                <c:pt idx="332">
                  <c:v>40268</c:v>
                </c:pt>
                <c:pt idx="333">
                  <c:v>40269</c:v>
                </c:pt>
                <c:pt idx="334">
                  <c:v>40270</c:v>
                </c:pt>
                <c:pt idx="335">
                  <c:v>40273</c:v>
                </c:pt>
                <c:pt idx="336">
                  <c:v>40274</c:v>
                </c:pt>
                <c:pt idx="337">
                  <c:v>40275</c:v>
                </c:pt>
                <c:pt idx="338">
                  <c:v>40276</c:v>
                </c:pt>
                <c:pt idx="339">
                  <c:v>40277</c:v>
                </c:pt>
                <c:pt idx="340">
                  <c:v>40280</c:v>
                </c:pt>
                <c:pt idx="341">
                  <c:v>40281</c:v>
                </c:pt>
                <c:pt idx="342">
                  <c:v>40282</c:v>
                </c:pt>
                <c:pt idx="343">
                  <c:v>40283</c:v>
                </c:pt>
                <c:pt idx="344">
                  <c:v>40284</c:v>
                </c:pt>
                <c:pt idx="345">
                  <c:v>40287</c:v>
                </c:pt>
                <c:pt idx="346">
                  <c:v>40288</c:v>
                </c:pt>
                <c:pt idx="347">
                  <c:v>40289</c:v>
                </c:pt>
                <c:pt idx="348">
                  <c:v>40290</c:v>
                </c:pt>
                <c:pt idx="349">
                  <c:v>40291</c:v>
                </c:pt>
                <c:pt idx="350">
                  <c:v>40294</c:v>
                </c:pt>
                <c:pt idx="351">
                  <c:v>40295</c:v>
                </c:pt>
                <c:pt idx="352">
                  <c:v>40296</c:v>
                </c:pt>
                <c:pt idx="353">
                  <c:v>40297</c:v>
                </c:pt>
                <c:pt idx="354">
                  <c:v>40298</c:v>
                </c:pt>
                <c:pt idx="355">
                  <c:v>40301</c:v>
                </c:pt>
                <c:pt idx="356">
                  <c:v>40302</c:v>
                </c:pt>
                <c:pt idx="357">
                  <c:v>40303</c:v>
                </c:pt>
                <c:pt idx="358">
                  <c:v>40304</c:v>
                </c:pt>
                <c:pt idx="359">
                  <c:v>40305</c:v>
                </c:pt>
                <c:pt idx="360">
                  <c:v>40308</c:v>
                </c:pt>
                <c:pt idx="361">
                  <c:v>40309</c:v>
                </c:pt>
                <c:pt idx="362">
                  <c:v>40310</c:v>
                </c:pt>
                <c:pt idx="363">
                  <c:v>40311</c:v>
                </c:pt>
                <c:pt idx="364">
                  <c:v>40312</c:v>
                </c:pt>
                <c:pt idx="365">
                  <c:v>40315</c:v>
                </c:pt>
                <c:pt idx="366">
                  <c:v>40316</c:v>
                </c:pt>
                <c:pt idx="367">
                  <c:v>40317</c:v>
                </c:pt>
                <c:pt idx="368">
                  <c:v>40318</c:v>
                </c:pt>
                <c:pt idx="369">
                  <c:v>40319</c:v>
                </c:pt>
                <c:pt idx="370">
                  <c:v>40322</c:v>
                </c:pt>
                <c:pt idx="371">
                  <c:v>40323</c:v>
                </c:pt>
                <c:pt idx="372">
                  <c:v>40324</c:v>
                </c:pt>
                <c:pt idx="373">
                  <c:v>40325</c:v>
                </c:pt>
                <c:pt idx="374">
                  <c:v>40326</c:v>
                </c:pt>
                <c:pt idx="375">
                  <c:v>40327</c:v>
                </c:pt>
                <c:pt idx="376">
                  <c:v>40329</c:v>
                </c:pt>
                <c:pt idx="377">
                  <c:v>40330</c:v>
                </c:pt>
                <c:pt idx="378">
                  <c:v>40331</c:v>
                </c:pt>
                <c:pt idx="379">
                  <c:v>40332</c:v>
                </c:pt>
                <c:pt idx="380">
                  <c:v>40333</c:v>
                </c:pt>
                <c:pt idx="381">
                  <c:v>40336</c:v>
                </c:pt>
                <c:pt idx="382">
                  <c:v>40337</c:v>
                </c:pt>
                <c:pt idx="383">
                  <c:v>40338</c:v>
                </c:pt>
                <c:pt idx="384">
                  <c:v>40339</c:v>
                </c:pt>
                <c:pt idx="385">
                  <c:v>40340</c:v>
                </c:pt>
                <c:pt idx="386">
                  <c:v>40341</c:v>
                </c:pt>
                <c:pt idx="387">
                  <c:v>40342</c:v>
                </c:pt>
                <c:pt idx="388">
                  <c:v>40343</c:v>
                </c:pt>
                <c:pt idx="389">
                  <c:v>40344</c:v>
                </c:pt>
                <c:pt idx="390">
                  <c:v>40345</c:v>
                </c:pt>
                <c:pt idx="391">
                  <c:v>40346</c:v>
                </c:pt>
                <c:pt idx="392">
                  <c:v>40347</c:v>
                </c:pt>
                <c:pt idx="393">
                  <c:v>40350</c:v>
                </c:pt>
                <c:pt idx="394">
                  <c:v>40351</c:v>
                </c:pt>
                <c:pt idx="395">
                  <c:v>40352</c:v>
                </c:pt>
                <c:pt idx="396">
                  <c:v>40353</c:v>
                </c:pt>
                <c:pt idx="397">
                  <c:v>40354</c:v>
                </c:pt>
                <c:pt idx="398">
                  <c:v>40357</c:v>
                </c:pt>
                <c:pt idx="399">
                  <c:v>40358</c:v>
                </c:pt>
                <c:pt idx="400">
                  <c:v>40359</c:v>
                </c:pt>
                <c:pt idx="401">
                  <c:v>40360</c:v>
                </c:pt>
                <c:pt idx="402">
                  <c:v>40361</c:v>
                </c:pt>
                <c:pt idx="403">
                  <c:v>40364</c:v>
                </c:pt>
                <c:pt idx="404">
                  <c:v>40365</c:v>
                </c:pt>
                <c:pt idx="405">
                  <c:v>40366</c:v>
                </c:pt>
                <c:pt idx="406">
                  <c:v>40367</c:v>
                </c:pt>
                <c:pt idx="407">
                  <c:v>40368</c:v>
                </c:pt>
                <c:pt idx="408">
                  <c:v>40371</c:v>
                </c:pt>
                <c:pt idx="409">
                  <c:v>40372</c:v>
                </c:pt>
                <c:pt idx="410">
                  <c:v>40373</c:v>
                </c:pt>
                <c:pt idx="411">
                  <c:v>40374</c:v>
                </c:pt>
                <c:pt idx="412">
                  <c:v>40375</c:v>
                </c:pt>
                <c:pt idx="413">
                  <c:v>40378</c:v>
                </c:pt>
                <c:pt idx="414">
                  <c:v>40379</c:v>
                </c:pt>
                <c:pt idx="415">
                  <c:v>40380</c:v>
                </c:pt>
                <c:pt idx="416">
                  <c:v>40381</c:v>
                </c:pt>
                <c:pt idx="417">
                  <c:v>40382</c:v>
                </c:pt>
                <c:pt idx="418">
                  <c:v>40385</c:v>
                </c:pt>
                <c:pt idx="419">
                  <c:v>40386</c:v>
                </c:pt>
                <c:pt idx="420">
                  <c:v>40387</c:v>
                </c:pt>
                <c:pt idx="421">
                  <c:v>40388</c:v>
                </c:pt>
                <c:pt idx="422">
                  <c:v>40389</c:v>
                </c:pt>
                <c:pt idx="423">
                  <c:v>40392</c:v>
                </c:pt>
                <c:pt idx="424">
                  <c:v>40393</c:v>
                </c:pt>
                <c:pt idx="425">
                  <c:v>40394</c:v>
                </c:pt>
                <c:pt idx="426">
                  <c:v>40395</c:v>
                </c:pt>
                <c:pt idx="427">
                  <c:v>40396</c:v>
                </c:pt>
                <c:pt idx="428">
                  <c:v>40399</c:v>
                </c:pt>
                <c:pt idx="429">
                  <c:v>40400</c:v>
                </c:pt>
                <c:pt idx="430">
                  <c:v>40401</c:v>
                </c:pt>
                <c:pt idx="431">
                  <c:v>40402</c:v>
                </c:pt>
                <c:pt idx="432">
                  <c:v>40403</c:v>
                </c:pt>
                <c:pt idx="433">
                  <c:v>40406</c:v>
                </c:pt>
                <c:pt idx="434">
                  <c:v>40407</c:v>
                </c:pt>
                <c:pt idx="435">
                  <c:v>40408</c:v>
                </c:pt>
                <c:pt idx="436">
                  <c:v>40409</c:v>
                </c:pt>
                <c:pt idx="437">
                  <c:v>40410</c:v>
                </c:pt>
                <c:pt idx="438">
                  <c:v>40413</c:v>
                </c:pt>
                <c:pt idx="439">
                  <c:v>40414</c:v>
                </c:pt>
                <c:pt idx="440">
                  <c:v>40415</c:v>
                </c:pt>
                <c:pt idx="441">
                  <c:v>40416</c:v>
                </c:pt>
                <c:pt idx="442">
                  <c:v>40417</c:v>
                </c:pt>
                <c:pt idx="443">
                  <c:v>40420</c:v>
                </c:pt>
                <c:pt idx="444">
                  <c:v>40421</c:v>
                </c:pt>
                <c:pt idx="445">
                  <c:v>40422</c:v>
                </c:pt>
                <c:pt idx="446">
                  <c:v>40423</c:v>
                </c:pt>
                <c:pt idx="447">
                  <c:v>40424</c:v>
                </c:pt>
                <c:pt idx="448">
                  <c:v>40427</c:v>
                </c:pt>
                <c:pt idx="449">
                  <c:v>40428</c:v>
                </c:pt>
                <c:pt idx="450">
                  <c:v>40429</c:v>
                </c:pt>
                <c:pt idx="451">
                  <c:v>40430</c:v>
                </c:pt>
                <c:pt idx="452">
                  <c:v>40431</c:v>
                </c:pt>
                <c:pt idx="453">
                  <c:v>40434</c:v>
                </c:pt>
                <c:pt idx="454">
                  <c:v>40435</c:v>
                </c:pt>
                <c:pt idx="455">
                  <c:v>40436</c:v>
                </c:pt>
                <c:pt idx="456">
                  <c:v>40437</c:v>
                </c:pt>
                <c:pt idx="457">
                  <c:v>40438</c:v>
                </c:pt>
                <c:pt idx="458">
                  <c:v>40440</c:v>
                </c:pt>
                <c:pt idx="459">
                  <c:v>40441</c:v>
                </c:pt>
                <c:pt idx="460">
                  <c:v>40442</c:v>
                </c:pt>
                <c:pt idx="461">
                  <c:v>40443</c:v>
                </c:pt>
                <c:pt idx="462">
                  <c:v>40444</c:v>
                </c:pt>
                <c:pt idx="463">
                  <c:v>40445</c:v>
                </c:pt>
                <c:pt idx="464">
                  <c:v>40446</c:v>
                </c:pt>
                <c:pt idx="465">
                  <c:v>40447</c:v>
                </c:pt>
                <c:pt idx="466">
                  <c:v>40448</c:v>
                </c:pt>
                <c:pt idx="467">
                  <c:v>40449</c:v>
                </c:pt>
                <c:pt idx="468">
                  <c:v>40450</c:v>
                </c:pt>
                <c:pt idx="469">
                  <c:v>40451</c:v>
                </c:pt>
                <c:pt idx="470">
                  <c:v>40452</c:v>
                </c:pt>
                <c:pt idx="471">
                  <c:v>40455</c:v>
                </c:pt>
                <c:pt idx="472">
                  <c:v>40456</c:v>
                </c:pt>
                <c:pt idx="473">
                  <c:v>40457</c:v>
                </c:pt>
                <c:pt idx="474">
                  <c:v>40458</c:v>
                </c:pt>
                <c:pt idx="475">
                  <c:v>40459</c:v>
                </c:pt>
                <c:pt idx="476">
                  <c:v>40460</c:v>
                </c:pt>
                <c:pt idx="477">
                  <c:v>40462</c:v>
                </c:pt>
                <c:pt idx="478">
                  <c:v>40463</c:v>
                </c:pt>
                <c:pt idx="479">
                  <c:v>40464</c:v>
                </c:pt>
                <c:pt idx="480">
                  <c:v>40465</c:v>
                </c:pt>
                <c:pt idx="481">
                  <c:v>40466</c:v>
                </c:pt>
                <c:pt idx="482">
                  <c:v>40469</c:v>
                </c:pt>
                <c:pt idx="483">
                  <c:v>40470</c:v>
                </c:pt>
                <c:pt idx="484">
                  <c:v>40471</c:v>
                </c:pt>
                <c:pt idx="485">
                  <c:v>40472</c:v>
                </c:pt>
                <c:pt idx="486">
                  <c:v>40473</c:v>
                </c:pt>
                <c:pt idx="487">
                  <c:v>40476</c:v>
                </c:pt>
                <c:pt idx="488">
                  <c:v>40477</c:v>
                </c:pt>
                <c:pt idx="489">
                  <c:v>40478</c:v>
                </c:pt>
                <c:pt idx="490">
                  <c:v>40479</c:v>
                </c:pt>
                <c:pt idx="491">
                  <c:v>40480</c:v>
                </c:pt>
                <c:pt idx="492">
                  <c:v>40483</c:v>
                </c:pt>
                <c:pt idx="493">
                  <c:v>40484</c:v>
                </c:pt>
                <c:pt idx="494">
                  <c:v>40485</c:v>
                </c:pt>
                <c:pt idx="495">
                  <c:v>40486</c:v>
                </c:pt>
                <c:pt idx="496">
                  <c:v>40487</c:v>
                </c:pt>
                <c:pt idx="497">
                  <c:v>40490</c:v>
                </c:pt>
                <c:pt idx="498">
                  <c:v>40491</c:v>
                </c:pt>
                <c:pt idx="499">
                  <c:v>40492</c:v>
                </c:pt>
                <c:pt idx="500">
                  <c:v>40493</c:v>
                </c:pt>
                <c:pt idx="501">
                  <c:v>40494</c:v>
                </c:pt>
                <c:pt idx="502">
                  <c:v>40497</c:v>
                </c:pt>
                <c:pt idx="503">
                  <c:v>40498</c:v>
                </c:pt>
                <c:pt idx="504">
                  <c:v>40499</c:v>
                </c:pt>
                <c:pt idx="505">
                  <c:v>40500</c:v>
                </c:pt>
                <c:pt idx="506">
                  <c:v>40501</c:v>
                </c:pt>
                <c:pt idx="507">
                  <c:v>40504</c:v>
                </c:pt>
                <c:pt idx="508">
                  <c:v>40505</c:v>
                </c:pt>
                <c:pt idx="509">
                  <c:v>40506</c:v>
                </c:pt>
                <c:pt idx="510">
                  <c:v>40507</c:v>
                </c:pt>
                <c:pt idx="511">
                  <c:v>40508</c:v>
                </c:pt>
                <c:pt idx="512">
                  <c:v>40511</c:v>
                </c:pt>
                <c:pt idx="513">
                  <c:v>40512</c:v>
                </c:pt>
                <c:pt idx="514">
                  <c:v>40513</c:v>
                </c:pt>
                <c:pt idx="515">
                  <c:v>40514</c:v>
                </c:pt>
                <c:pt idx="516">
                  <c:v>40515</c:v>
                </c:pt>
                <c:pt idx="517">
                  <c:v>40518</c:v>
                </c:pt>
                <c:pt idx="518">
                  <c:v>40519</c:v>
                </c:pt>
                <c:pt idx="519">
                  <c:v>40520</c:v>
                </c:pt>
                <c:pt idx="520">
                  <c:v>40521</c:v>
                </c:pt>
                <c:pt idx="521">
                  <c:v>40522</c:v>
                </c:pt>
                <c:pt idx="522">
                  <c:v>40525</c:v>
                </c:pt>
                <c:pt idx="523">
                  <c:v>40526</c:v>
                </c:pt>
                <c:pt idx="524">
                  <c:v>40527</c:v>
                </c:pt>
                <c:pt idx="525">
                  <c:v>40528</c:v>
                </c:pt>
                <c:pt idx="526">
                  <c:v>40529</c:v>
                </c:pt>
                <c:pt idx="527">
                  <c:v>40532</c:v>
                </c:pt>
                <c:pt idx="528">
                  <c:v>40533</c:v>
                </c:pt>
                <c:pt idx="529">
                  <c:v>40534</c:v>
                </c:pt>
                <c:pt idx="530">
                  <c:v>40535</c:v>
                </c:pt>
                <c:pt idx="531">
                  <c:v>40536</c:v>
                </c:pt>
                <c:pt idx="532">
                  <c:v>40539</c:v>
                </c:pt>
                <c:pt idx="533">
                  <c:v>40540</c:v>
                </c:pt>
                <c:pt idx="534">
                  <c:v>40541</c:v>
                </c:pt>
                <c:pt idx="535">
                  <c:v>40542</c:v>
                </c:pt>
                <c:pt idx="536">
                  <c:v>40543</c:v>
                </c:pt>
                <c:pt idx="537">
                  <c:v>40546</c:v>
                </c:pt>
                <c:pt idx="538">
                  <c:v>40547</c:v>
                </c:pt>
                <c:pt idx="539">
                  <c:v>40548</c:v>
                </c:pt>
                <c:pt idx="540">
                  <c:v>40549</c:v>
                </c:pt>
                <c:pt idx="541">
                  <c:v>40550</c:v>
                </c:pt>
                <c:pt idx="542">
                  <c:v>40553</c:v>
                </c:pt>
                <c:pt idx="543">
                  <c:v>40554</c:v>
                </c:pt>
                <c:pt idx="544">
                  <c:v>40555</c:v>
                </c:pt>
                <c:pt idx="545">
                  <c:v>40556</c:v>
                </c:pt>
                <c:pt idx="546">
                  <c:v>40557</c:v>
                </c:pt>
                <c:pt idx="547">
                  <c:v>40560</c:v>
                </c:pt>
                <c:pt idx="548">
                  <c:v>40561</c:v>
                </c:pt>
                <c:pt idx="549">
                  <c:v>40562</c:v>
                </c:pt>
                <c:pt idx="550">
                  <c:v>40563</c:v>
                </c:pt>
                <c:pt idx="551">
                  <c:v>40564</c:v>
                </c:pt>
                <c:pt idx="552">
                  <c:v>40567</c:v>
                </c:pt>
                <c:pt idx="553">
                  <c:v>40568</c:v>
                </c:pt>
                <c:pt idx="554">
                  <c:v>40569</c:v>
                </c:pt>
                <c:pt idx="555">
                  <c:v>40570</c:v>
                </c:pt>
                <c:pt idx="556">
                  <c:v>40571</c:v>
                </c:pt>
                <c:pt idx="557">
                  <c:v>40573</c:v>
                </c:pt>
                <c:pt idx="558">
                  <c:v>40574</c:v>
                </c:pt>
                <c:pt idx="559">
                  <c:v>40575</c:v>
                </c:pt>
                <c:pt idx="560">
                  <c:v>40576</c:v>
                </c:pt>
                <c:pt idx="561">
                  <c:v>40577</c:v>
                </c:pt>
                <c:pt idx="562">
                  <c:v>40578</c:v>
                </c:pt>
                <c:pt idx="563">
                  <c:v>40581</c:v>
                </c:pt>
                <c:pt idx="564">
                  <c:v>40582</c:v>
                </c:pt>
                <c:pt idx="565">
                  <c:v>40583</c:v>
                </c:pt>
                <c:pt idx="566">
                  <c:v>40584</c:v>
                </c:pt>
                <c:pt idx="567">
                  <c:v>40585</c:v>
                </c:pt>
                <c:pt idx="568">
                  <c:v>40586</c:v>
                </c:pt>
                <c:pt idx="569">
                  <c:v>40588</c:v>
                </c:pt>
                <c:pt idx="570">
                  <c:v>40589</c:v>
                </c:pt>
                <c:pt idx="571">
                  <c:v>40590</c:v>
                </c:pt>
                <c:pt idx="572">
                  <c:v>40591</c:v>
                </c:pt>
                <c:pt idx="573">
                  <c:v>40592</c:v>
                </c:pt>
                <c:pt idx="574">
                  <c:v>40595</c:v>
                </c:pt>
                <c:pt idx="575">
                  <c:v>40596</c:v>
                </c:pt>
                <c:pt idx="576">
                  <c:v>40597</c:v>
                </c:pt>
                <c:pt idx="577">
                  <c:v>40598</c:v>
                </c:pt>
                <c:pt idx="578">
                  <c:v>40599</c:v>
                </c:pt>
                <c:pt idx="579">
                  <c:v>40602</c:v>
                </c:pt>
                <c:pt idx="580">
                  <c:v>40603</c:v>
                </c:pt>
                <c:pt idx="581">
                  <c:v>40604</c:v>
                </c:pt>
                <c:pt idx="582">
                  <c:v>40605</c:v>
                </c:pt>
                <c:pt idx="583">
                  <c:v>40606</c:v>
                </c:pt>
                <c:pt idx="584">
                  <c:v>40609</c:v>
                </c:pt>
                <c:pt idx="585">
                  <c:v>40610</c:v>
                </c:pt>
                <c:pt idx="586">
                  <c:v>40611</c:v>
                </c:pt>
                <c:pt idx="587">
                  <c:v>40612</c:v>
                </c:pt>
                <c:pt idx="588">
                  <c:v>40613</c:v>
                </c:pt>
                <c:pt idx="589">
                  <c:v>40616</c:v>
                </c:pt>
                <c:pt idx="590">
                  <c:v>40617</c:v>
                </c:pt>
                <c:pt idx="591">
                  <c:v>40618</c:v>
                </c:pt>
                <c:pt idx="592">
                  <c:v>40619</c:v>
                </c:pt>
                <c:pt idx="593">
                  <c:v>40620</c:v>
                </c:pt>
                <c:pt idx="594">
                  <c:v>40623</c:v>
                </c:pt>
                <c:pt idx="595">
                  <c:v>40624</c:v>
                </c:pt>
                <c:pt idx="596">
                  <c:v>40625</c:v>
                </c:pt>
                <c:pt idx="597">
                  <c:v>40626</c:v>
                </c:pt>
                <c:pt idx="598">
                  <c:v>40627</c:v>
                </c:pt>
                <c:pt idx="599">
                  <c:v>40630</c:v>
                </c:pt>
                <c:pt idx="600">
                  <c:v>40631</c:v>
                </c:pt>
                <c:pt idx="601">
                  <c:v>40632</c:v>
                </c:pt>
                <c:pt idx="602">
                  <c:v>40633</c:v>
                </c:pt>
                <c:pt idx="603">
                  <c:v>40634</c:v>
                </c:pt>
                <c:pt idx="604">
                  <c:v>40635</c:v>
                </c:pt>
                <c:pt idx="605">
                  <c:v>40637</c:v>
                </c:pt>
                <c:pt idx="606">
                  <c:v>40638</c:v>
                </c:pt>
                <c:pt idx="607">
                  <c:v>40639</c:v>
                </c:pt>
                <c:pt idx="608">
                  <c:v>40640</c:v>
                </c:pt>
                <c:pt idx="609">
                  <c:v>40641</c:v>
                </c:pt>
                <c:pt idx="610">
                  <c:v>40644</c:v>
                </c:pt>
                <c:pt idx="611">
                  <c:v>40645</c:v>
                </c:pt>
                <c:pt idx="612">
                  <c:v>40646</c:v>
                </c:pt>
                <c:pt idx="613">
                  <c:v>40647</c:v>
                </c:pt>
                <c:pt idx="614">
                  <c:v>40648</c:v>
                </c:pt>
                <c:pt idx="615">
                  <c:v>40651</c:v>
                </c:pt>
                <c:pt idx="616">
                  <c:v>40652</c:v>
                </c:pt>
                <c:pt idx="617">
                  <c:v>40653</c:v>
                </c:pt>
                <c:pt idx="618">
                  <c:v>40654</c:v>
                </c:pt>
                <c:pt idx="619">
                  <c:v>40655</c:v>
                </c:pt>
                <c:pt idx="620">
                  <c:v>40658</c:v>
                </c:pt>
                <c:pt idx="621">
                  <c:v>40659</c:v>
                </c:pt>
                <c:pt idx="622">
                  <c:v>40660</c:v>
                </c:pt>
                <c:pt idx="623">
                  <c:v>40661</c:v>
                </c:pt>
                <c:pt idx="624">
                  <c:v>40662</c:v>
                </c:pt>
                <c:pt idx="625">
                  <c:v>40665</c:v>
                </c:pt>
                <c:pt idx="626">
                  <c:v>40666</c:v>
                </c:pt>
                <c:pt idx="627">
                  <c:v>40667</c:v>
                </c:pt>
                <c:pt idx="628">
                  <c:v>40668</c:v>
                </c:pt>
                <c:pt idx="629">
                  <c:v>40669</c:v>
                </c:pt>
                <c:pt idx="630">
                  <c:v>40672</c:v>
                </c:pt>
                <c:pt idx="631">
                  <c:v>40673</c:v>
                </c:pt>
                <c:pt idx="632">
                  <c:v>40674</c:v>
                </c:pt>
                <c:pt idx="633">
                  <c:v>40675</c:v>
                </c:pt>
                <c:pt idx="634">
                  <c:v>40676</c:v>
                </c:pt>
                <c:pt idx="635">
                  <c:v>40679</c:v>
                </c:pt>
                <c:pt idx="636">
                  <c:v>40680</c:v>
                </c:pt>
                <c:pt idx="637">
                  <c:v>40681</c:v>
                </c:pt>
                <c:pt idx="638">
                  <c:v>40682</c:v>
                </c:pt>
                <c:pt idx="639">
                  <c:v>40683</c:v>
                </c:pt>
                <c:pt idx="640">
                  <c:v>40686</c:v>
                </c:pt>
                <c:pt idx="641">
                  <c:v>40687</c:v>
                </c:pt>
                <c:pt idx="642">
                  <c:v>40688</c:v>
                </c:pt>
                <c:pt idx="643">
                  <c:v>40689</c:v>
                </c:pt>
                <c:pt idx="644">
                  <c:v>40690</c:v>
                </c:pt>
                <c:pt idx="645">
                  <c:v>40693</c:v>
                </c:pt>
                <c:pt idx="646">
                  <c:v>40694</c:v>
                </c:pt>
                <c:pt idx="647">
                  <c:v>40695</c:v>
                </c:pt>
                <c:pt idx="648">
                  <c:v>40696</c:v>
                </c:pt>
                <c:pt idx="649">
                  <c:v>40697</c:v>
                </c:pt>
                <c:pt idx="650">
                  <c:v>40700</c:v>
                </c:pt>
                <c:pt idx="651">
                  <c:v>40701</c:v>
                </c:pt>
                <c:pt idx="652">
                  <c:v>40702</c:v>
                </c:pt>
                <c:pt idx="653">
                  <c:v>40703</c:v>
                </c:pt>
                <c:pt idx="654">
                  <c:v>40704</c:v>
                </c:pt>
                <c:pt idx="655">
                  <c:v>40707</c:v>
                </c:pt>
                <c:pt idx="656">
                  <c:v>40708</c:v>
                </c:pt>
                <c:pt idx="657">
                  <c:v>40709</c:v>
                </c:pt>
                <c:pt idx="658">
                  <c:v>40710</c:v>
                </c:pt>
                <c:pt idx="659">
                  <c:v>40711</c:v>
                </c:pt>
                <c:pt idx="660">
                  <c:v>40714</c:v>
                </c:pt>
                <c:pt idx="661">
                  <c:v>40715</c:v>
                </c:pt>
                <c:pt idx="662">
                  <c:v>40716</c:v>
                </c:pt>
                <c:pt idx="663">
                  <c:v>40717</c:v>
                </c:pt>
                <c:pt idx="664">
                  <c:v>40718</c:v>
                </c:pt>
                <c:pt idx="665">
                  <c:v>40721</c:v>
                </c:pt>
                <c:pt idx="666">
                  <c:v>40722</c:v>
                </c:pt>
                <c:pt idx="667">
                  <c:v>40723</c:v>
                </c:pt>
                <c:pt idx="668">
                  <c:v>40724</c:v>
                </c:pt>
                <c:pt idx="669">
                  <c:v>40725</c:v>
                </c:pt>
                <c:pt idx="670">
                  <c:v>40728</c:v>
                </c:pt>
                <c:pt idx="671">
                  <c:v>40729</c:v>
                </c:pt>
                <c:pt idx="672">
                  <c:v>40730</c:v>
                </c:pt>
                <c:pt idx="673">
                  <c:v>40731</c:v>
                </c:pt>
                <c:pt idx="674">
                  <c:v>40732</c:v>
                </c:pt>
                <c:pt idx="675">
                  <c:v>40735</c:v>
                </c:pt>
                <c:pt idx="676">
                  <c:v>40736</c:v>
                </c:pt>
                <c:pt idx="677">
                  <c:v>40737</c:v>
                </c:pt>
                <c:pt idx="678">
                  <c:v>40738</c:v>
                </c:pt>
                <c:pt idx="679">
                  <c:v>40739</c:v>
                </c:pt>
                <c:pt idx="680">
                  <c:v>40742</c:v>
                </c:pt>
                <c:pt idx="681">
                  <c:v>40743</c:v>
                </c:pt>
                <c:pt idx="682">
                  <c:v>40744</c:v>
                </c:pt>
                <c:pt idx="683">
                  <c:v>40745</c:v>
                </c:pt>
                <c:pt idx="684">
                  <c:v>40746</c:v>
                </c:pt>
                <c:pt idx="685">
                  <c:v>40749</c:v>
                </c:pt>
                <c:pt idx="686">
                  <c:v>40750</c:v>
                </c:pt>
                <c:pt idx="687">
                  <c:v>40751</c:v>
                </c:pt>
                <c:pt idx="688">
                  <c:v>40752</c:v>
                </c:pt>
                <c:pt idx="689">
                  <c:v>40753</c:v>
                </c:pt>
                <c:pt idx="690">
                  <c:v>40756</c:v>
                </c:pt>
                <c:pt idx="691">
                  <c:v>40757</c:v>
                </c:pt>
                <c:pt idx="692">
                  <c:v>40758</c:v>
                </c:pt>
                <c:pt idx="693">
                  <c:v>40759</c:v>
                </c:pt>
                <c:pt idx="694">
                  <c:v>40760</c:v>
                </c:pt>
                <c:pt idx="695">
                  <c:v>40763</c:v>
                </c:pt>
                <c:pt idx="696">
                  <c:v>40764</c:v>
                </c:pt>
                <c:pt idx="697">
                  <c:v>40765</c:v>
                </c:pt>
                <c:pt idx="698">
                  <c:v>40766</c:v>
                </c:pt>
                <c:pt idx="699">
                  <c:v>40767</c:v>
                </c:pt>
                <c:pt idx="700">
                  <c:v>40770</c:v>
                </c:pt>
                <c:pt idx="701">
                  <c:v>40771</c:v>
                </c:pt>
                <c:pt idx="702">
                  <c:v>40772</c:v>
                </c:pt>
                <c:pt idx="703">
                  <c:v>40773</c:v>
                </c:pt>
                <c:pt idx="704">
                  <c:v>40774</c:v>
                </c:pt>
                <c:pt idx="705">
                  <c:v>40777</c:v>
                </c:pt>
                <c:pt idx="706">
                  <c:v>40778</c:v>
                </c:pt>
                <c:pt idx="707">
                  <c:v>40779</c:v>
                </c:pt>
                <c:pt idx="708">
                  <c:v>40780</c:v>
                </c:pt>
                <c:pt idx="709">
                  <c:v>40781</c:v>
                </c:pt>
                <c:pt idx="710">
                  <c:v>40784</c:v>
                </c:pt>
                <c:pt idx="711">
                  <c:v>40785</c:v>
                </c:pt>
                <c:pt idx="712">
                  <c:v>40786</c:v>
                </c:pt>
                <c:pt idx="713">
                  <c:v>40787</c:v>
                </c:pt>
                <c:pt idx="714">
                  <c:v>40788</c:v>
                </c:pt>
                <c:pt idx="715">
                  <c:v>40791</c:v>
                </c:pt>
                <c:pt idx="716">
                  <c:v>40792</c:v>
                </c:pt>
                <c:pt idx="717">
                  <c:v>40793</c:v>
                </c:pt>
                <c:pt idx="718">
                  <c:v>40794</c:v>
                </c:pt>
                <c:pt idx="719">
                  <c:v>40795</c:v>
                </c:pt>
                <c:pt idx="720">
                  <c:v>40798</c:v>
                </c:pt>
                <c:pt idx="721">
                  <c:v>40799</c:v>
                </c:pt>
                <c:pt idx="722">
                  <c:v>40800</c:v>
                </c:pt>
                <c:pt idx="723">
                  <c:v>40801</c:v>
                </c:pt>
                <c:pt idx="724">
                  <c:v>40802</c:v>
                </c:pt>
                <c:pt idx="725">
                  <c:v>40805</c:v>
                </c:pt>
                <c:pt idx="726">
                  <c:v>40806</c:v>
                </c:pt>
                <c:pt idx="727">
                  <c:v>40807</c:v>
                </c:pt>
                <c:pt idx="728">
                  <c:v>40808</c:v>
                </c:pt>
                <c:pt idx="729">
                  <c:v>40809</c:v>
                </c:pt>
                <c:pt idx="730">
                  <c:v>40812</c:v>
                </c:pt>
                <c:pt idx="731">
                  <c:v>40813</c:v>
                </c:pt>
                <c:pt idx="732">
                  <c:v>40814</c:v>
                </c:pt>
                <c:pt idx="733">
                  <c:v>40815</c:v>
                </c:pt>
                <c:pt idx="734">
                  <c:v>40816</c:v>
                </c:pt>
                <c:pt idx="735">
                  <c:v>40819</c:v>
                </c:pt>
                <c:pt idx="736">
                  <c:v>40820</c:v>
                </c:pt>
                <c:pt idx="737">
                  <c:v>40821</c:v>
                </c:pt>
                <c:pt idx="738">
                  <c:v>40822</c:v>
                </c:pt>
                <c:pt idx="739">
                  <c:v>40823</c:v>
                </c:pt>
                <c:pt idx="740">
                  <c:v>40824</c:v>
                </c:pt>
                <c:pt idx="741">
                  <c:v>40825</c:v>
                </c:pt>
                <c:pt idx="742">
                  <c:v>40826</c:v>
                </c:pt>
                <c:pt idx="743">
                  <c:v>40827</c:v>
                </c:pt>
                <c:pt idx="744">
                  <c:v>40828</c:v>
                </c:pt>
                <c:pt idx="745">
                  <c:v>40829</c:v>
                </c:pt>
                <c:pt idx="746">
                  <c:v>40830</c:v>
                </c:pt>
                <c:pt idx="747">
                  <c:v>40833</c:v>
                </c:pt>
                <c:pt idx="748">
                  <c:v>40834</c:v>
                </c:pt>
                <c:pt idx="749">
                  <c:v>40835</c:v>
                </c:pt>
                <c:pt idx="750">
                  <c:v>40836</c:v>
                </c:pt>
                <c:pt idx="751">
                  <c:v>40837</c:v>
                </c:pt>
                <c:pt idx="752">
                  <c:v>40840</c:v>
                </c:pt>
                <c:pt idx="753">
                  <c:v>40841</c:v>
                </c:pt>
                <c:pt idx="754">
                  <c:v>40842</c:v>
                </c:pt>
                <c:pt idx="755">
                  <c:v>40843</c:v>
                </c:pt>
                <c:pt idx="756">
                  <c:v>40844</c:v>
                </c:pt>
                <c:pt idx="757">
                  <c:v>40847</c:v>
                </c:pt>
                <c:pt idx="758">
                  <c:v>40848</c:v>
                </c:pt>
                <c:pt idx="759">
                  <c:v>40849</c:v>
                </c:pt>
                <c:pt idx="760">
                  <c:v>40850</c:v>
                </c:pt>
                <c:pt idx="761">
                  <c:v>40851</c:v>
                </c:pt>
                <c:pt idx="762">
                  <c:v>40854</c:v>
                </c:pt>
                <c:pt idx="763">
                  <c:v>40855</c:v>
                </c:pt>
                <c:pt idx="764">
                  <c:v>40856</c:v>
                </c:pt>
                <c:pt idx="765">
                  <c:v>40857</c:v>
                </c:pt>
                <c:pt idx="766">
                  <c:v>40858</c:v>
                </c:pt>
                <c:pt idx="767">
                  <c:v>40861</c:v>
                </c:pt>
                <c:pt idx="768">
                  <c:v>40862</c:v>
                </c:pt>
                <c:pt idx="769">
                  <c:v>40863</c:v>
                </c:pt>
                <c:pt idx="770">
                  <c:v>40864</c:v>
                </c:pt>
                <c:pt idx="771">
                  <c:v>40865</c:v>
                </c:pt>
                <c:pt idx="772">
                  <c:v>40868</c:v>
                </c:pt>
                <c:pt idx="773">
                  <c:v>40869</c:v>
                </c:pt>
                <c:pt idx="774">
                  <c:v>40870</c:v>
                </c:pt>
                <c:pt idx="775">
                  <c:v>40871</c:v>
                </c:pt>
                <c:pt idx="776">
                  <c:v>40872</c:v>
                </c:pt>
                <c:pt idx="777">
                  <c:v>40875</c:v>
                </c:pt>
                <c:pt idx="778">
                  <c:v>40876</c:v>
                </c:pt>
                <c:pt idx="779">
                  <c:v>40877</c:v>
                </c:pt>
                <c:pt idx="780">
                  <c:v>40878</c:v>
                </c:pt>
                <c:pt idx="781">
                  <c:v>40879</c:v>
                </c:pt>
                <c:pt idx="782">
                  <c:v>40882</c:v>
                </c:pt>
                <c:pt idx="783">
                  <c:v>40883</c:v>
                </c:pt>
                <c:pt idx="784">
                  <c:v>40884</c:v>
                </c:pt>
                <c:pt idx="785">
                  <c:v>40885</c:v>
                </c:pt>
                <c:pt idx="786">
                  <c:v>40886</c:v>
                </c:pt>
                <c:pt idx="787">
                  <c:v>40889</c:v>
                </c:pt>
                <c:pt idx="788">
                  <c:v>40890</c:v>
                </c:pt>
                <c:pt idx="789">
                  <c:v>40891</c:v>
                </c:pt>
                <c:pt idx="790">
                  <c:v>40892</c:v>
                </c:pt>
                <c:pt idx="791">
                  <c:v>40893</c:v>
                </c:pt>
                <c:pt idx="792">
                  <c:v>40896</c:v>
                </c:pt>
                <c:pt idx="793">
                  <c:v>40897</c:v>
                </c:pt>
                <c:pt idx="794">
                  <c:v>40898</c:v>
                </c:pt>
                <c:pt idx="795">
                  <c:v>40899</c:v>
                </c:pt>
                <c:pt idx="796">
                  <c:v>40900</c:v>
                </c:pt>
                <c:pt idx="797">
                  <c:v>40903</c:v>
                </c:pt>
                <c:pt idx="798">
                  <c:v>40904</c:v>
                </c:pt>
                <c:pt idx="799">
                  <c:v>40905</c:v>
                </c:pt>
                <c:pt idx="800">
                  <c:v>40906</c:v>
                </c:pt>
                <c:pt idx="801">
                  <c:v>40907</c:v>
                </c:pt>
                <c:pt idx="802">
                  <c:v>40908</c:v>
                </c:pt>
                <c:pt idx="803">
                  <c:v>40911</c:v>
                </c:pt>
                <c:pt idx="804">
                  <c:v>40912</c:v>
                </c:pt>
                <c:pt idx="805">
                  <c:v>40913</c:v>
                </c:pt>
                <c:pt idx="806">
                  <c:v>40914</c:v>
                </c:pt>
                <c:pt idx="807">
                  <c:v>40917</c:v>
                </c:pt>
                <c:pt idx="808">
                  <c:v>40918</c:v>
                </c:pt>
                <c:pt idx="809">
                  <c:v>40919</c:v>
                </c:pt>
                <c:pt idx="810">
                  <c:v>40920</c:v>
                </c:pt>
                <c:pt idx="811">
                  <c:v>40921</c:v>
                </c:pt>
                <c:pt idx="812">
                  <c:v>40924</c:v>
                </c:pt>
                <c:pt idx="813">
                  <c:v>40925</c:v>
                </c:pt>
                <c:pt idx="814">
                  <c:v>40926</c:v>
                </c:pt>
                <c:pt idx="815">
                  <c:v>40927</c:v>
                </c:pt>
                <c:pt idx="816">
                  <c:v>40928</c:v>
                </c:pt>
                <c:pt idx="817">
                  <c:v>40929</c:v>
                </c:pt>
                <c:pt idx="818">
                  <c:v>40931</c:v>
                </c:pt>
                <c:pt idx="819">
                  <c:v>40932</c:v>
                </c:pt>
                <c:pt idx="820">
                  <c:v>40933</c:v>
                </c:pt>
                <c:pt idx="821">
                  <c:v>40934</c:v>
                </c:pt>
                <c:pt idx="822">
                  <c:v>40935</c:v>
                </c:pt>
                <c:pt idx="823">
                  <c:v>40937</c:v>
                </c:pt>
                <c:pt idx="824">
                  <c:v>40938</c:v>
                </c:pt>
                <c:pt idx="825">
                  <c:v>40939</c:v>
                </c:pt>
                <c:pt idx="826">
                  <c:v>40940</c:v>
                </c:pt>
                <c:pt idx="827">
                  <c:v>40941</c:v>
                </c:pt>
                <c:pt idx="828">
                  <c:v>40942</c:v>
                </c:pt>
                <c:pt idx="829">
                  <c:v>40945</c:v>
                </c:pt>
                <c:pt idx="830">
                  <c:v>40946</c:v>
                </c:pt>
                <c:pt idx="831">
                  <c:v>40947</c:v>
                </c:pt>
                <c:pt idx="832">
                  <c:v>40948</c:v>
                </c:pt>
                <c:pt idx="833">
                  <c:v>40949</c:v>
                </c:pt>
                <c:pt idx="834">
                  <c:v>40952</c:v>
                </c:pt>
                <c:pt idx="835">
                  <c:v>40953</c:v>
                </c:pt>
                <c:pt idx="836">
                  <c:v>40954</c:v>
                </c:pt>
                <c:pt idx="837">
                  <c:v>40955</c:v>
                </c:pt>
                <c:pt idx="838">
                  <c:v>40956</c:v>
                </c:pt>
                <c:pt idx="839">
                  <c:v>40959</c:v>
                </c:pt>
                <c:pt idx="840">
                  <c:v>40960</c:v>
                </c:pt>
                <c:pt idx="841">
                  <c:v>40961</c:v>
                </c:pt>
                <c:pt idx="842">
                  <c:v>40962</c:v>
                </c:pt>
                <c:pt idx="843">
                  <c:v>40963</c:v>
                </c:pt>
                <c:pt idx="844">
                  <c:v>40966</c:v>
                </c:pt>
                <c:pt idx="845">
                  <c:v>40967</c:v>
                </c:pt>
                <c:pt idx="846">
                  <c:v>40968</c:v>
                </c:pt>
                <c:pt idx="847">
                  <c:v>40969</c:v>
                </c:pt>
                <c:pt idx="848">
                  <c:v>40970</c:v>
                </c:pt>
                <c:pt idx="849">
                  <c:v>40973</c:v>
                </c:pt>
                <c:pt idx="850">
                  <c:v>40974</c:v>
                </c:pt>
                <c:pt idx="851">
                  <c:v>40975</c:v>
                </c:pt>
                <c:pt idx="852">
                  <c:v>40976</c:v>
                </c:pt>
                <c:pt idx="853">
                  <c:v>40977</c:v>
                </c:pt>
                <c:pt idx="854">
                  <c:v>40980</c:v>
                </c:pt>
                <c:pt idx="855">
                  <c:v>40981</c:v>
                </c:pt>
                <c:pt idx="856">
                  <c:v>40982</c:v>
                </c:pt>
                <c:pt idx="857">
                  <c:v>40983</c:v>
                </c:pt>
                <c:pt idx="858">
                  <c:v>40984</c:v>
                </c:pt>
                <c:pt idx="859">
                  <c:v>40987</c:v>
                </c:pt>
                <c:pt idx="860">
                  <c:v>40988</c:v>
                </c:pt>
                <c:pt idx="861">
                  <c:v>40989</c:v>
                </c:pt>
                <c:pt idx="862">
                  <c:v>40990</c:v>
                </c:pt>
                <c:pt idx="863">
                  <c:v>40991</c:v>
                </c:pt>
                <c:pt idx="864">
                  <c:v>40994</c:v>
                </c:pt>
                <c:pt idx="865">
                  <c:v>40995</c:v>
                </c:pt>
                <c:pt idx="866">
                  <c:v>40996</c:v>
                </c:pt>
                <c:pt idx="867">
                  <c:v>40997</c:v>
                </c:pt>
                <c:pt idx="868">
                  <c:v>40998</c:v>
                </c:pt>
                <c:pt idx="869">
                  <c:v>40999</c:v>
                </c:pt>
                <c:pt idx="870">
                  <c:v>41000</c:v>
                </c:pt>
                <c:pt idx="871">
                  <c:v>41001</c:v>
                </c:pt>
                <c:pt idx="872">
                  <c:v>41002</c:v>
                </c:pt>
                <c:pt idx="873">
                  <c:v>41003</c:v>
                </c:pt>
                <c:pt idx="874">
                  <c:v>41004</c:v>
                </c:pt>
                <c:pt idx="875">
                  <c:v>41005</c:v>
                </c:pt>
                <c:pt idx="876">
                  <c:v>41008</c:v>
                </c:pt>
                <c:pt idx="877">
                  <c:v>41009</c:v>
                </c:pt>
                <c:pt idx="878">
                  <c:v>41010</c:v>
                </c:pt>
                <c:pt idx="879">
                  <c:v>41011</c:v>
                </c:pt>
                <c:pt idx="880">
                  <c:v>41012</c:v>
                </c:pt>
                <c:pt idx="881">
                  <c:v>41015</c:v>
                </c:pt>
                <c:pt idx="882">
                  <c:v>41016</c:v>
                </c:pt>
                <c:pt idx="883">
                  <c:v>41017</c:v>
                </c:pt>
                <c:pt idx="884">
                  <c:v>41018</c:v>
                </c:pt>
                <c:pt idx="885">
                  <c:v>41019</c:v>
                </c:pt>
                <c:pt idx="886">
                  <c:v>41022</c:v>
                </c:pt>
                <c:pt idx="887">
                  <c:v>41023</c:v>
                </c:pt>
                <c:pt idx="888">
                  <c:v>41024</c:v>
                </c:pt>
                <c:pt idx="889">
                  <c:v>41025</c:v>
                </c:pt>
                <c:pt idx="890">
                  <c:v>41026</c:v>
                </c:pt>
                <c:pt idx="891">
                  <c:v>41027</c:v>
                </c:pt>
                <c:pt idx="892">
                  <c:v>41029</c:v>
                </c:pt>
                <c:pt idx="893">
                  <c:v>41030</c:v>
                </c:pt>
                <c:pt idx="894">
                  <c:v>41031</c:v>
                </c:pt>
                <c:pt idx="895">
                  <c:v>41032</c:v>
                </c:pt>
                <c:pt idx="896">
                  <c:v>41033</c:v>
                </c:pt>
                <c:pt idx="897">
                  <c:v>41036</c:v>
                </c:pt>
                <c:pt idx="898">
                  <c:v>41037</c:v>
                </c:pt>
                <c:pt idx="899">
                  <c:v>41038</c:v>
                </c:pt>
                <c:pt idx="900">
                  <c:v>41039</c:v>
                </c:pt>
                <c:pt idx="901">
                  <c:v>41040</c:v>
                </c:pt>
                <c:pt idx="902">
                  <c:v>41043</c:v>
                </c:pt>
                <c:pt idx="903">
                  <c:v>41044</c:v>
                </c:pt>
                <c:pt idx="904">
                  <c:v>41045</c:v>
                </c:pt>
                <c:pt idx="905">
                  <c:v>41046</c:v>
                </c:pt>
                <c:pt idx="906">
                  <c:v>41047</c:v>
                </c:pt>
                <c:pt idx="907">
                  <c:v>41050</c:v>
                </c:pt>
                <c:pt idx="908">
                  <c:v>41051</c:v>
                </c:pt>
                <c:pt idx="909">
                  <c:v>41052</c:v>
                </c:pt>
                <c:pt idx="910">
                  <c:v>41053</c:v>
                </c:pt>
                <c:pt idx="911">
                  <c:v>41054</c:v>
                </c:pt>
                <c:pt idx="912">
                  <c:v>41057</c:v>
                </c:pt>
                <c:pt idx="913">
                  <c:v>41058</c:v>
                </c:pt>
                <c:pt idx="914">
                  <c:v>41059</c:v>
                </c:pt>
                <c:pt idx="915">
                  <c:v>41060</c:v>
                </c:pt>
                <c:pt idx="916">
                  <c:v>41061</c:v>
                </c:pt>
                <c:pt idx="917">
                  <c:v>41064</c:v>
                </c:pt>
                <c:pt idx="918">
                  <c:v>41065</c:v>
                </c:pt>
                <c:pt idx="919">
                  <c:v>41066</c:v>
                </c:pt>
                <c:pt idx="920">
                  <c:v>41067</c:v>
                </c:pt>
                <c:pt idx="921">
                  <c:v>41068</c:v>
                </c:pt>
                <c:pt idx="922">
                  <c:v>41071</c:v>
                </c:pt>
                <c:pt idx="923">
                  <c:v>41072</c:v>
                </c:pt>
                <c:pt idx="924">
                  <c:v>41073</c:v>
                </c:pt>
                <c:pt idx="925">
                  <c:v>41074</c:v>
                </c:pt>
                <c:pt idx="926">
                  <c:v>41075</c:v>
                </c:pt>
                <c:pt idx="927">
                  <c:v>41078</c:v>
                </c:pt>
                <c:pt idx="928">
                  <c:v>41079</c:v>
                </c:pt>
                <c:pt idx="929">
                  <c:v>41080</c:v>
                </c:pt>
                <c:pt idx="930">
                  <c:v>41081</c:v>
                </c:pt>
                <c:pt idx="931">
                  <c:v>41082</c:v>
                </c:pt>
                <c:pt idx="932">
                  <c:v>41085</c:v>
                </c:pt>
                <c:pt idx="933">
                  <c:v>41086</c:v>
                </c:pt>
                <c:pt idx="934">
                  <c:v>41087</c:v>
                </c:pt>
                <c:pt idx="935">
                  <c:v>41088</c:v>
                </c:pt>
                <c:pt idx="936">
                  <c:v>41089</c:v>
                </c:pt>
                <c:pt idx="937">
                  <c:v>41092</c:v>
                </c:pt>
                <c:pt idx="938">
                  <c:v>41093</c:v>
                </c:pt>
                <c:pt idx="939">
                  <c:v>41094</c:v>
                </c:pt>
                <c:pt idx="940">
                  <c:v>41095</c:v>
                </c:pt>
                <c:pt idx="941">
                  <c:v>41096</c:v>
                </c:pt>
                <c:pt idx="942">
                  <c:v>41099</c:v>
                </c:pt>
                <c:pt idx="943">
                  <c:v>41100</c:v>
                </c:pt>
                <c:pt idx="944">
                  <c:v>41101</c:v>
                </c:pt>
                <c:pt idx="945">
                  <c:v>41102</c:v>
                </c:pt>
                <c:pt idx="946">
                  <c:v>41103</c:v>
                </c:pt>
                <c:pt idx="947">
                  <c:v>41106</c:v>
                </c:pt>
                <c:pt idx="948">
                  <c:v>41107</c:v>
                </c:pt>
                <c:pt idx="949">
                  <c:v>41108</c:v>
                </c:pt>
                <c:pt idx="950">
                  <c:v>41109</c:v>
                </c:pt>
                <c:pt idx="951">
                  <c:v>41110</c:v>
                </c:pt>
                <c:pt idx="952">
                  <c:v>41113</c:v>
                </c:pt>
                <c:pt idx="953">
                  <c:v>41114</c:v>
                </c:pt>
                <c:pt idx="954">
                  <c:v>41115</c:v>
                </c:pt>
                <c:pt idx="955">
                  <c:v>41116</c:v>
                </c:pt>
                <c:pt idx="956">
                  <c:v>41117</c:v>
                </c:pt>
                <c:pt idx="957">
                  <c:v>41120</c:v>
                </c:pt>
                <c:pt idx="958">
                  <c:v>41121</c:v>
                </c:pt>
                <c:pt idx="959">
                  <c:v>41122</c:v>
                </c:pt>
                <c:pt idx="960">
                  <c:v>41123</c:v>
                </c:pt>
                <c:pt idx="961">
                  <c:v>41124</c:v>
                </c:pt>
                <c:pt idx="962">
                  <c:v>41127</c:v>
                </c:pt>
                <c:pt idx="963">
                  <c:v>41128</c:v>
                </c:pt>
                <c:pt idx="964">
                  <c:v>41129</c:v>
                </c:pt>
                <c:pt idx="965">
                  <c:v>41130</c:v>
                </c:pt>
                <c:pt idx="966">
                  <c:v>41131</c:v>
                </c:pt>
                <c:pt idx="967">
                  <c:v>41134</c:v>
                </c:pt>
                <c:pt idx="968">
                  <c:v>41135</c:v>
                </c:pt>
                <c:pt idx="969">
                  <c:v>41136</c:v>
                </c:pt>
                <c:pt idx="970">
                  <c:v>41137</c:v>
                </c:pt>
                <c:pt idx="971">
                  <c:v>41138</c:v>
                </c:pt>
                <c:pt idx="972">
                  <c:v>41141</c:v>
                </c:pt>
                <c:pt idx="973">
                  <c:v>41142</c:v>
                </c:pt>
                <c:pt idx="974">
                  <c:v>41143</c:v>
                </c:pt>
                <c:pt idx="975">
                  <c:v>41144</c:v>
                </c:pt>
                <c:pt idx="976">
                  <c:v>41145</c:v>
                </c:pt>
                <c:pt idx="977">
                  <c:v>41148</c:v>
                </c:pt>
                <c:pt idx="978">
                  <c:v>41149</c:v>
                </c:pt>
                <c:pt idx="979">
                  <c:v>41150</c:v>
                </c:pt>
                <c:pt idx="980">
                  <c:v>41151</c:v>
                </c:pt>
                <c:pt idx="981">
                  <c:v>41152</c:v>
                </c:pt>
                <c:pt idx="982">
                  <c:v>41155</c:v>
                </c:pt>
                <c:pt idx="983">
                  <c:v>41156</c:v>
                </c:pt>
                <c:pt idx="984">
                  <c:v>41157</c:v>
                </c:pt>
                <c:pt idx="985">
                  <c:v>41158</c:v>
                </c:pt>
                <c:pt idx="986">
                  <c:v>41159</c:v>
                </c:pt>
                <c:pt idx="987">
                  <c:v>41162</c:v>
                </c:pt>
                <c:pt idx="988">
                  <c:v>41163</c:v>
                </c:pt>
                <c:pt idx="989">
                  <c:v>41164</c:v>
                </c:pt>
                <c:pt idx="990">
                  <c:v>41165</c:v>
                </c:pt>
                <c:pt idx="991">
                  <c:v>41166</c:v>
                </c:pt>
                <c:pt idx="992">
                  <c:v>41169</c:v>
                </c:pt>
                <c:pt idx="993">
                  <c:v>41170</c:v>
                </c:pt>
                <c:pt idx="994">
                  <c:v>41171</c:v>
                </c:pt>
                <c:pt idx="995">
                  <c:v>41172</c:v>
                </c:pt>
                <c:pt idx="996">
                  <c:v>41173</c:v>
                </c:pt>
                <c:pt idx="997">
                  <c:v>41176</c:v>
                </c:pt>
                <c:pt idx="998">
                  <c:v>41177</c:v>
                </c:pt>
                <c:pt idx="999">
                  <c:v>41178</c:v>
                </c:pt>
                <c:pt idx="1000">
                  <c:v>41179</c:v>
                </c:pt>
                <c:pt idx="1001">
                  <c:v>41180</c:v>
                </c:pt>
                <c:pt idx="1002">
                  <c:v>41181</c:v>
                </c:pt>
                <c:pt idx="1003">
                  <c:v>41183</c:v>
                </c:pt>
                <c:pt idx="1004">
                  <c:v>41184</c:v>
                </c:pt>
                <c:pt idx="1005">
                  <c:v>41185</c:v>
                </c:pt>
                <c:pt idx="1006">
                  <c:v>41186</c:v>
                </c:pt>
                <c:pt idx="1007">
                  <c:v>41187</c:v>
                </c:pt>
                <c:pt idx="1008">
                  <c:v>41190</c:v>
                </c:pt>
                <c:pt idx="1009">
                  <c:v>41191</c:v>
                </c:pt>
                <c:pt idx="1010">
                  <c:v>41192</c:v>
                </c:pt>
                <c:pt idx="1011">
                  <c:v>41193</c:v>
                </c:pt>
                <c:pt idx="1012">
                  <c:v>41194</c:v>
                </c:pt>
                <c:pt idx="1013">
                  <c:v>41197</c:v>
                </c:pt>
                <c:pt idx="1014">
                  <c:v>41198</c:v>
                </c:pt>
                <c:pt idx="1015">
                  <c:v>41199</c:v>
                </c:pt>
                <c:pt idx="1016">
                  <c:v>41200</c:v>
                </c:pt>
                <c:pt idx="1017">
                  <c:v>41201</c:v>
                </c:pt>
                <c:pt idx="1018">
                  <c:v>41204</c:v>
                </c:pt>
                <c:pt idx="1019">
                  <c:v>41205</c:v>
                </c:pt>
                <c:pt idx="1020">
                  <c:v>41206</c:v>
                </c:pt>
                <c:pt idx="1021">
                  <c:v>41207</c:v>
                </c:pt>
                <c:pt idx="1022">
                  <c:v>41208</c:v>
                </c:pt>
                <c:pt idx="1023">
                  <c:v>41211</c:v>
                </c:pt>
                <c:pt idx="1024">
                  <c:v>41212</c:v>
                </c:pt>
                <c:pt idx="1025">
                  <c:v>41213</c:v>
                </c:pt>
                <c:pt idx="1026">
                  <c:v>41214</c:v>
                </c:pt>
                <c:pt idx="1027">
                  <c:v>41215</c:v>
                </c:pt>
                <c:pt idx="1028">
                  <c:v>41218</c:v>
                </c:pt>
                <c:pt idx="1029">
                  <c:v>41219</c:v>
                </c:pt>
                <c:pt idx="1030">
                  <c:v>41220</c:v>
                </c:pt>
                <c:pt idx="1031">
                  <c:v>41221</c:v>
                </c:pt>
                <c:pt idx="1032">
                  <c:v>41222</c:v>
                </c:pt>
                <c:pt idx="1033">
                  <c:v>41225</c:v>
                </c:pt>
                <c:pt idx="1034">
                  <c:v>41226</c:v>
                </c:pt>
                <c:pt idx="1035">
                  <c:v>41227</c:v>
                </c:pt>
                <c:pt idx="1036">
                  <c:v>41228</c:v>
                </c:pt>
                <c:pt idx="1037">
                  <c:v>41229</c:v>
                </c:pt>
                <c:pt idx="1038">
                  <c:v>41232</c:v>
                </c:pt>
                <c:pt idx="1039">
                  <c:v>41233</c:v>
                </c:pt>
                <c:pt idx="1040">
                  <c:v>41234</c:v>
                </c:pt>
                <c:pt idx="1041">
                  <c:v>41235</c:v>
                </c:pt>
                <c:pt idx="1042">
                  <c:v>41236</c:v>
                </c:pt>
                <c:pt idx="1043">
                  <c:v>41239</c:v>
                </c:pt>
                <c:pt idx="1044">
                  <c:v>41240</c:v>
                </c:pt>
                <c:pt idx="1045">
                  <c:v>41241</c:v>
                </c:pt>
                <c:pt idx="1046">
                  <c:v>41242</c:v>
                </c:pt>
                <c:pt idx="1047">
                  <c:v>41243</c:v>
                </c:pt>
                <c:pt idx="1048">
                  <c:v>41246</c:v>
                </c:pt>
                <c:pt idx="1049">
                  <c:v>41247</c:v>
                </c:pt>
                <c:pt idx="1050">
                  <c:v>41248</c:v>
                </c:pt>
                <c:pt idx="1051">
                  <c:v>41249</c:v>
                </c:pt>
                <c:pt idx="1052">
                  <c:v>41250</c:v>
                </c:pt>
                <c:pt idx="1053">
                  <c:v>41253</c:v>
                </c:pt>
                <c:pt idx="1054">
                  <c:v>41254</c:v>
                </c:pt>
                <c:pt idx="1055">
                  <c:v>41255</c:v>
                </c:pt>
                <c:pt idx="1056">
                  <c:v>41256</c:v>
                </c:pt>
                <c:pt idx="1057">
                  <c:v>41257</c:v>
                </c:pt>
                <c:pt idx="1058">
                  <c:v>41260</c:v>
                </c:pt>
                <c:pt idx="1059">
                  <c:v>41261</c:v>
                </c:pt>
                <c:pt idx="1060">
                  <c:v>41262</c:v>
                </c:pt>
                <c:pt idx="1061">
                  <c:v>41263</c:v>
                </c:pt>
                <c:pt idx="1062">
                  <c:v>41264</c:v>
                </c:pt>
                <c:pt idx="1063">
                  <c:v>41267</c:v>
                </c:pt>
                <c:pt idx="1064">
                  <c:v>41268</c:v>
                </c:pt>
                <c:pt idx="1065">
                  <c:v>41269</c:v>
                </c:pt>
                <c:pt idx="1066">
                  <c:v>41270</c:v>
                </c:pt>
                <c:pt idx="1067">
                  <c:v>41271</c:v>
                </c:pt>
                <c:pt idx="1068">
                  <c:v>41274</c:v>
                </c:pt>
                <c:pt idx="1069">
                  <c:v>41276</c:v>
                </c:pt>
                <c:pt idx="1070">
                  <c:v>41277</c:v>
                </c:pt>
                <c:pt idx="1071">
                  <c:v>41278</c:v>
                </c:pt>
                <c:pt idx="1072">
                  <c:v>41279</c:v>
                </c:pt>
                <c:pt idx="1073">
                  <c:v>41280</c:v>
                </c:pt>
                <c:pt idx="1074">
                  <c:v>41281</c:v>
                </c:pt>
                <c:pt idx="1075">
                  <c:v>41282</c:v>
                </c:pt>
                <c:pt idx="1076">
                  <c:v>41283</c:v>
                </c:pt>
                <c:pt idx="1077">
                  <c:v>41284</c:v>
                </c:pt>
                <c:pt idx="1078">
                  <c:v>41285</c:v>
                </c:pt>
                <c:pt idx="1079">
                  <c:v>41288</c:v>
                </c:pt>
                <c:pt idx="1080">
                  <c:v>41289</c:v>
                </c:pt>
                <c:pt idx="1081">
                  <c:v>41290</c:v>
                </c:pt>
                <c:pt idx="1082">
                  <c:v>41291</c:v>
                </c:pt>
                <c:pt idx="1083">
                  <c:v>41292</c:v>
                </c:pt>
                <c:pt idx="1084">
                  <c:v>41295</c:v>
                </c:pt>
                <c:pt idx="1085">
                  <c:v>41296</c:v>
                </c:pt>
                <c:pt idx="1086">
                  <c:v>41297</c:v>
                </c:pt>
                <c:pt idx="1087">
                  <c:v>41298</c:v>
                </c:pt>
                <c:pt idx="1088">
                  <c:v>41299</c:v>
                </c:pt>
                <c:pt idx="1089">
                  <c:v>41302</c:v>
                </c:pt>
                <c:pt idx="1090">
                  <c:v>41303</c:v>
                </c:pt>
                <c:pt idx="1091">
                  <c:v>41304</c:v>
                </c:pt>
                <c:pt idx="1092">
                  <c:v>41305</c:v>
                </c:pt>
                <c:pt idx="1093">
                  <c:v>41306</c:v>
                </c:pt>
                <c:pt idx="1094">
                  <c:v>41309</c:v>
                </c:pt>
                <c:pt idx="1095">
                  <c:v>41310</c:v>
                </c:pt>
                <c:pt idx="1096">
                  <c:v>41311</c:v>
                </c:pt>
                <c:pt idx="1097">
                  <c:v>41312</c:v>
                </c:pt>
                <c:pt idx="1098">
                  <c:v>41313</c:v>
                </c:pt>
                <c:pt idx="1099">
                  <c:v>41316</c:v>
                </c:pt>
                <c:pt idx="1100">
                  <c:v>41317</c:v>
                </c:pt>
                <c:pt idx="1101">
                  <c:v>41318</c:v>
                </c:pt>
                <c:pt idx="1102">
                  <c:v>41319</c:v>
                </c:pt>
                <c:pt idx="1103">
                  <c:v>41320</c:v>
                </c:pt>
                <c:pt idx="1104">
                  <c:v>41321</c:v>
                </c:pt>
                <c:pt idx="1105">
                  <c:v>41322</c:v>
                </c:pt>
                <c:pt idx="1106">
                  <c:v>41323</c:v>
                </c:pt>
                <c:pt idx="1107">
                  <c:v>41324</c:v>
                </c:pt>
                <c:pt idx="1108">
                  <c:v>41325</c:v>
                </c:pt>
                <c:pt idx="1109">
                  <c:v>41326</c:v>
                </c:pt>
                <c:pt idx="1110">
                  <c:v>41327</c:v>
                </c:pt>
                <c:pt idx="1111">
                  <c:v>41330</c:v>
                </c:pt>
                <c:pt idx="1112">
                  <c:v>41331</c:v>
                </c:pt>
                <c:pt idx="1113">
                  <c:v>41332</c:v>
                </c:pt>
                <c:pt idx="1114">
                  <c:v>41333</c:v>
                </c:pt>
                <c:pt idx="1115">
                  <c:v>41334</c:v>
                </c:pt>
                <c:pt idx="1116">
                  <c:v>41337</c:v>
                </c:pt>
                <c:pt idx="1117">
                  <c:v>41338</c:v>
                </c:pt>
                <c:pt idx="1118">
                  <c:v>41339</c:v>
                </c:pt>
                <c:pt idx="1119">
                  <c:v>41340</c:v>
                </c:pt>
                <c:pt idx="1120">
                  <c:v>41341</c:v>
                </c:pt>
                <c:pt idx="1121">
                  <c:v>41344</c:v>
                </c:pt>
                <c:pt idx="1122">
                  <c:v>41345</c:v>
                </c:pt>
                <c:pt idx="1123">
                  <c:v>41346</c:v>
                </c:pt>
                <c:pt idx="1124">
                  <c:v>41347</c:v>
                </c:pt>
                <c:pt idx="1125">
                  <c:v>41348</c:v>
                </c:pt>
                <c:pt idx="1126">
                  <c:v>41351</c:v>
                </c:pt>
                <c:pt idx="1127">
                  <c:v>41352</c:v>
                </c:pt>
                <c:pt idx="1128">
                  <c:v>41353</c:v>
                </c:pt>
                <c:pt idx="1129">
                  <c:v>41354</c:v>
                </c:pt>
                <c:pt idx="1130">
                  <c:v>41355</c:v>
                </c:pt>
                <c:pt idx="1131">
                  <c:v>41358</c:v>
                </c:pt>
                <c:pt idx="1132">
                  <c:v>41359</c:v>
                </c:pt>
                <c:pt idx="1133">
                  <c:v>41360</c:v>
                </c:pt>
                <c:pt idx="1134">
                  <c:v>41361</c:v>
                </c:pt>
                <c:pt idx="1135">
                  <c:v>41362</c:v>
                </c:pt>
                <c:pt idx="1136">
                  <c:v>41365</c:v>
                </c:pt>
                <c:pt idx="1137">
                  <c:v>41366</c:v>
                </c:pt>
                <c:pt idx="1138">
                  <c:v>41367</c:v>
                </c:pt>
                <c:pt idx="1139">
                  <c:v>41368</c:v>
                </c:pt>
                <c:pt idx="1140">
                  <c:v>41369</c:v>
                </c:pt>
                <c:pt idx="1141">
                  <c:v>41371</c:v>
                </c:pt>
                <c:pt idx="1142">
                  <c:v>41372</c:v>
                </c:pt>
                <c:pt idx="1143">
                  <c:v>41373</c:v>
                </c:pt>
                <c:pt idx="1144">
                  <c:v>41374</c:v>
                </c:pt>
                <c:pt idx="1145">
                  <c:v>41375</c:v>
                </c:pt>
                <c:pt idx="1146">
                  <c:v>41376</c:v>
                </c:pt>
                <c:pt idx="1147">
                  <c:v>41379</c:v>
                </c:pt>
                <c:pt idx="1148">
                  <c:v>41380</c:v>
                </c:pt>
                <c:pt idx="1149">
                  <c:v>41381</c:v>
                </c:pt>
                <c:pt idx="1150">
                  <c:v>41382</c:v>
                </c:pt>
                <c:pt idx="1151">
                  <c:v>41383</c:v>
                </c:pt>
                <c:pt idx="1152">
                  <c:v>41386</c:v>
                </c:pt>
                <c:pt idx="1153">
                  <c:v>41387</c:v>
                </c:pt>
                <c:pt idx="1154">
                  <c:v>41388</c:v>
                </c:pt>
                <c:pt idx="1155">
                  <c:v>41389</c:v>
                </c:pt>
                <c:pt idx="1156">
                  <c:v>41390</c:v>
                </c:pt>
                <c:pt idx="1157">
                  <c:v>41391</c:v>
                </c:pt>
                <c:pt idx="1158">
                  <c:v>41392</c:v>
                </c:pt>
                <c:pt idx="1159">
                  <c:v>41393</c:v>
                </c:pt>
                <c:pt idx="1160">
                  <c:v>41394</c:v>
                </c:pt>
                <c:pt idx="1161">
                  <c:v>41395</c:v>
                </c:pt>
                <c:pt idx="1162">
                  <c:v>41396</c:v>
                </c:pt>
                <c:pt idx="1163">
                  <c:v>41397</c:v>
                </c:pt>
                <c:pt idx="1164">
                  <c:v>41400</c:v>
                </c:pt>
                <c:pt idx="1165">
                  <c:v>41401</c:v>
                </c:pt>
                <c:pt idx="1166">
                  <c:v>41402</c:v>
                </c:pt>
                <c:pt idx="1167">
                  <c:v>41403</c:v>
                </c:pt>
                <c:pt idx="1168">
                  <c:v>41404</c:v>
                </c:pt>
                <c:pt idx="1169">
                  <c:v>41407</c:v>
                </c:pt>
                <c:pt idx="1170">
                  <c:v>41408</c:v>
                </c:pt>
                <c:pt idx="1171">
                  <c:v>41409</c:v>
                </c:pt>
                <c:pt idx="1172">
                  <c:v>41410</c:v>
                </c:pt>
                <c:pt idx="1173">
                  <c:v>41411</c:v>
                </c:pt>
                <c:pt idx="1174">
                  <c:v>41414</c:v>
                </c:pt>
                <c:pt idx="1175">
                  <c:v>41415</c:v>
                </c:pt>
                <c:pt idx="1176">
                  <c:v>41416</c:v>
                </c:pt>
                <c:pt idx="1177">
                  <c:v>41417</c:v>
                </c:pt>
                <c:pt idx="1178">
                  <c:v>41418</c:v>
                </c:pt>
                <c:pt idx="1179">
                  <c:v>41421</c:v>
                </c:pt>
                <c:pt idx="1180">
                  <c:v>41422</c:v>
                </c:pt>
                <c:pt idx="1181">
                  <c:v>41423</c:v>
                </c:pt>
                <c:pt idx="1182">
                  <c:v>41424</c:v>
                </c:pt>
                <c:pt idx="1183">
                  <c:v>41425</c:v>
                </c:pt>
                <c:pt idx="1184">
                  <c:v>41428</c:v>
                </c:pt>
                <c:pt idx="1185">
                  <c:v>41429</c:v>
                </c:pt>
                <c:pt idx="1186">
                  <c:v>41430</c:v>
                </c:pt>
                <c:pt idx="1187">
                  <c:v>41431</c:v>
                </c:pt>
                <c:pt idx="1188">
                  <c:v>41432</c:v>
                </c:pt>
                <c:pt idx="1189">
                  <c:v>41433</c:v>
                </c:pt>
                <c:pt idx="1190">
                  <c:v>41434</c:v>
                </c:pt>
                <c:pt idx="1191">
                  <c:v>41435</c:v>
                </c:pt>
                <c:pt idx="1192">
                  <c:v>41436</c:v>
                </c:pt>
                <c:pt idx="1193">
                  <c:v>41437</c:v>
                </c:pt>
                <c:pt idx="1194">
                  <c:v>41438</c:v>
                </c:pt>
                <c:pt idx="1195">
                  <c:v>41439</c:v>
                </c:pt>
                <c:pt idx="1196">
                  <c:v>41442</c:v>
                </c:pt>
                <c:pt idx="1197">
                  <c:v>41443</c:v>
                </c:pt>
                <c:pt idx="1198">
                  <c:v>41444</c:v>
                </c:pt>
                <c:pt idx="1199">
                  <c:v>41445</c:v>
                </c:pt>
                <c:pt idx="1200">
                  <c:v>41446</c:v>
                </c:pt>
                <c:pt idx="1201">
                  <c:v>41449</c:v>
                </c:pt>
                <c:pt idx="1202">
                  <c:v>41450</c:v>
                </c:pt>
                <c:pt idx="1203">
                  <c:v>41451</c:v>
                </c:pt>
                <c:pt idx="1204">
                  <c:v>41452</c:v>
                </c:pt>
                <c:pt idx="1205">
                  <c:v>41453</c:v>
                </c:pt>
                <c:pt idx="1206">
                  <c:v>41456</c:v>
                </c:pt>
                <c:pt idx="1207">
                  <c:v>41457</c:v>
                </c:pt>
                <c:pt idx="1208">
                  <c:v>41458</c:v>
                </c:pt>
                <c:pt idx="1209">
                  <c:v>41459</c:v>
                </c:pt>
                <c:pt idx="1210">
                  <c:v>41460</c:v>
                </c:pt>
                <c:pt idx="1211">
                  <c:v>41463</c:v>
                </c:pt>
                <c:pt idx="1212">
                  <c:v>41464</c:v>
                </c:pt>
                <c:pt idx="1213">
                  <c:v>41465</c:v>
                </c:pt>
                <c:pt idx="1214">
                  <c:v>41466</c:v>
                </c:pt>
                <c:pt idx="1215">
                  <c:v>41467</c:v>
                </c:pt>
                <c:pt idx="1216">
                  <c:v>41470</c:v>
                </c:pt>
                <c:pt idx="1217">
                  <c:v>41471</c:v>
                </c:pt>
                <c:pt idx="1218">
                  <c:v>41472</c:v>
                </c:pt>
                <c:pt idx="1219">
                  <c:v>41473</c:v>
                </c:pt>
                <c:pt idx="1220">
                  <c:v>41474</c:v>
                </c:pt>
                <c:pt idx="1221">
                  <c:v>41477</c:v>
                </c:pt>
                <c:pt idx="1222">
                  <c:v>41478</c:v>
                </c:pt>
                <c:pt idx="1223">
                  <c:v>41479</c:v>
                </c:pt>
                <c:pt idx="1224">
                  <c:v>41480</c:v>
                </c:pt>
                <c:pt idx="1225">
                  <c:v>41481</c:v>
                </c:pt>
                <c:pt idx="1226">
                  <c:v>41484</c:v>
                </c:pt>
                <c:pt idx="1227">
                  <c:v>41485</c:v>
                </c:pt>
                <c:pt idx="1228">
                  <c:v>41486</c:v>
                </c:pt>
                <c:pt idx="1229">
                  <c:v>41487</c:v>
                </c:pt>
                <c:pt idx="1230">
                  <c:v>41488</c:v>
                </c:pt>
                <c:pt idx="1231">
                  <c:v>41491</c:v>
                </c:pt>
                <c:pt idx="1232">
                  <c:v>41492</c:v>
                </c:pt>
                <c:pt idx="1233">
                  <c:v>41493</c:v>
                </c:pt>
                <c:pt idx="1234">
                  <c:v>41494</c:v>
                </c:pt>
                <c:pt idx="1235">
                  <c:v>41495</c:v>
                </c:pt>
                <c:pt idx="1236">
                  <c:v>41498</c:v>
                </c:pt>
                <c:pt idx="1237">
                  <c:v>41499</c:v>
                </c:pt>
                <c:pt idx="1238">
                  <c:v>41500</c:v>
                </c:pt>
                <c:pt idx="1239">
                  <c:v>41501</c:v>
                </c:pt>
                <c:pt idx="1240">
                  <c:v>41502</c:v>
                </c:pt>
                <c:pt idx="1241">
                  <c:v>41505</c:v>
                </c:pt>
                <c:pt idx="1242">
                  <c:v>41506</c:v>
                </c:pt>
                <c:pt idx="1243">
                  <c:v>41507</c:v>
                </c:pt>
                <c:pt idx="1244">
                  <c:v>41508</c:v>
                </c:pt>
                <c:pt idx="1245">
                  <c:v>41509</c:v>
                </c:pt>
                <c:pt idx="1246">
                  <c:v>41512</c:v>
                </c:pt>
                <c:pt idx="1247">
                  <c:v>41513</c:v>
                </c:pt>
                <c:pt idx="1248">
                  <c:v>41514</c:v>
                </c:pt>
                <c:pt idx="1249">
                  <c:v>41515</c:v>
                </c:pt>
                <c:pt idx="1250">
                  <c:v>41516</c:v>
                </c:pt>
                <c:pt idx="1251">
                  <c:v>41519</c:v>
                </c:pt>
                <c:pt idx="1252">
                  <c:v>41520</c:v>
                </c:pt>
                <c:pt idx="1253">
                  <c:v>41521</c:v>
                </c:pt>
                <c:pt idx="1254">
                  <c:v>41522</c:v>
                </c:pt>
                <c:pt idx="1255">
                  <c:v>41523</c:v>
                </c:pt>
                <c:pt idx="1256">
                  <c:v>41526</c:v>
                </c:pt>
                <c:pt idx="1257">
                  <c:v>41527</c:v>
                </c:pt>
                <c:pt idx="1258">
                  <c:v>41528</c:v>
                </c:pt>
                <c:pt idx="1259">
                  <c:v>41529</c:v>
                </c:pt>
                <c:pt idx="1260">
                  <c:v>41530</c:v>
                </c:pt>
                <c:pt idx="1261">
                  <c:v>41533</c:v>
                </c:pt>
                <c:pt idx="1262">
                  <c:v>41534</c:v>
                </c:pt>
                <c:pt idx="1263">
                  <c:v>41535</c:v>
                </c:pt>
                <c:pt idx="1264">
                  <c:v>41536</c:v>
                </c:pt>
                <c:pt idx="1265">
                  <c:v>41537</c:v>
                </c:pt>
                <c:pt idx="1266">
                  <c:v>41539</c:v>
                </c:pt>
                <c:pt idx="1267">
                  <c:v>41540</c:v>
                </c:pt>
                <c:pt idx="1268">
                  <c:v>41541</c:v>
                </c:pt>
                <c:pt idx="1269">
                  <c:v>41542</c:v>
                </c:pt>
                <c:pt idx="1270">
                  <c:v>41543</c:v>
                </c:pt>
                <c:pt idx="1271">
                  <c:v>41544</c:v>
                </c:pt>
                <c:pt idx="1272">
                  <c:v>41546</c:v>
                </c:pt>
                <c:pt idx="1273">
                  <c:v>41547</c:v>
                </c:pt>
                <c:pt idx="1274">
                  <c:v>41548</c:v>
                </c:pt>
                <c:pt idx="1275">
                  <c:v>41549</c:v>
                </c:pt>
                <c:pt idx="1276">
                  <c:v>41550</c:v>
                </c:pt>
                <c:pt idx="1277">
                  <c:v>41551</c:v>
                </c:pt>
                <c:pt idx="1278">
                  <c:v>41554</c:v>
                </c:pt>
                <c:pt idx="1279">
                  <c:v>41555</c:v>
                </c:pt>
                <c:pt idx="1280">
                  <c:v>41556</c:v>
                </c:pt>
                <c:pt idx="1281">
                  <c:v>41557</c:v>
                </c:pt>
                <c:pt idx="1282">
                  <c:v>41558</c:v>
                </c:pt>
                <c:pt idx="1283">
                  <c:v>41559</c:v>
                </c:pt>
                <c:pt idx="1284">
                  <c:v>41561</c:v>
                </c:pt>
                <c:pt idx="1285">
                  <c:v>41562</c:v>
                </c:pt>
                <c:pt idx="1286">
                  <c:v>41563</c:v>
                </c:pt>
                <c:pt idx="1287">
                  <c:v>41564</c:v>
                </c:pt>
                <c:pt idx="1288">
                  <c:v>41565</c:v>
                </c:pt>
                <c:pt idx="1289">
                  <c:v>41568</c:v>
                </c:pt>
                <c:pt idx="1290">
                  <c:v>41569</c:v>
                </c:pt>
                <c:pt idx="1291">
                  <c:v>41570</c:v>
                </c:pt>
                <c:pt idx="1292">
                  <c:v>41571</c:v>
                </c:pt>
                <c:pt idx="1293">
                  <c:v>41572</c:v>
                </c:pt>
                <c:pt idx="1294">
                  <c:v>41575</c:v>
                </c:pt>
                <c:pt idx="1295">
                  <c:v>41576</c:v>
                </c:pt>
                <c:pt idx="1296">
                  <c:v>41577</c:v>
                </c:pt>
                <c:pt idx="1297">
                  <c:v>41578</c:v>
                </c:pt>
                <c:pt idx="1298">
                  <c:v>41579</c:v>
                </c:pt>
                <c:pt idx="1299">
                  <c:v>41582</c:v>
                </c:pt>
                <c:pt idx="1300">
                  <c:v>41583</c:v>
                </c:pt>
                <c:pt idx="1301">
                  <c:v>41584</c:v>
                </c:pt>
                <c:pt idx="1302">
                  <c:v>41585</c:v>
                </c:pt>
                <c:pt idx="1303">
                  <c:v>41586</c:v>
                </c:pt>
                <c:pt idx="1304">
                  <c:v>41589</c:v>
                </c:pt>
                <c:pt idx="1305">
                  <c:v>41590</c:v>
                </c:pt>
                <c:pt idx="1306">
                  <c:v>41591</c:v>
                </c:pt>
                <c:pt idx="1307">
                  <c:v>41592</c:v>
                </c:pt>
                <c:pt idx="1308">
                  <c:v>41593</c:v>
                </c:pt>
                <c:pt idx="1309">
                  <c:v>41596</c:v>
                </c:pt>
                <c:pt idx="1310">
                  <c:v>41597</c:v>
                </c:pt>
                <c:pt idx="1311">
                  <c:v>41598</c:v>
                </c:pt>
                <c:pt idx="1312">
                  <c:v>41599</c:v>
                </c:pt>
                <c:pt idx="1313">
                  <c:v>41600</c:v>
                </c:pt>
                <c:pt idx="1314">
                  <c:v>41603</c:v>
                </c:pt>
                <c:pt idx="1315">
                  <c:v>41604</c:v>
                </c:pt>
                <c:pt idx="1316">
                  <c:v>41605</c:v>
                </c:pt>
                <c:pt idx="1317">
                  <c:v>41606</c:v>
                </c:pt>
                <c:pt idx="1318">
                  <c:v>41607</c:v>
                </c:pt>
                <c:pt idx="1319">
                  <c:v>41610</c:v>
                </c:pt>
                <c:pt idx="1320">
                  <c:v>41611</c:v>
                </c:pt>
                <c:pt idx="1321">
                  <c:v>41612</c:v>
                </c:pt>
                <c:pt idx="1322">
                  <c:v>41613</c:v>
                </c:pt>
                <c:pt idx="1323">
                  <c:v>41614</c:v>
                </c:pt>
                <c:pt idx="1324">
                  <c:v>41617</c:v>
                </c:pt>
                <c:pt idx="1325">
                  <c:v>41618</c:v>
                </c:pt>
                <c:pt idx="1326">
                  <c:v>41619</c:v>
                </c:pt>
                <c:pt idx="1327">
                  <c:v>41620</c:v>
                </c:pt>
                <c:pt idx="1328">
                  <c:v>41621</c:v>
                </c:pt>
                <c:pt idx="1329">
                  <c:v>41624</c:v>
                </c:pt>
                <c:pt idx="1330">
                  <c:v>41625</c:v>
                </c:pt>
                <c:pt idx="1331">
                  <c:v>41626</c:v>
                </c:pt>
                <c:pt idx="1332">
                  <c:v>41627</c:v>
                </c:pt>
                <c:pt idx="1333">
                  <c:v>41628</c:v>
                </c:pt>
                <c:pt idx="1334">
                  <c:v>41631</c:v>
                </c:pt>
                <c:pt idx="1335">
                  <c:v>41632</c:v>
                </c:pt>
                <c:pt idx="1336">
                  <c:v>41633</c:v>
                </c:pt>
                <c:pt idx="1337">
                  <c:v>41634</c:v>
                </c:pt>
                <c:pt idx="1338">
                  <c:v>41635</c:v>
                </c:pt>
                <c:pt idx="1339">
                  <c:v>41638</c:v>
                </c:pt>
                <c:pt idx="1340">
                  <c:v>41639</c:v>
                </c:pt>
                <c:pt idx="1341">
                  <c:v>41641</c:v>
                </c:pt>
                <c:pt idx="1342">
                  <c:v>41642</c:v>
                </c:pt>
                <c:pt idx="1343">
                  <c:v>41645</c:v>
                </c:pt>
                <c:pt idx="1344">
                  <c:v>41646</c:v>
                </c:pt>
                <c:pt idx="1345">
                  <c:v>41647</c:v>
                </c:pt>
                <c:pt idx="1346">
                  <c:v>41648</c:v>
                </c:pt>
                <c:pt idx="1347">
                  <c:v>41649</c:v>
                </c:pt>
                <c:pt idx="1348">
                  <c:v>41652</c:v>
                </c:pt>
                <c:pt idx="1349">
                  <c:v>41653</c:v>
                </c:pt>
                <c:pt idx="1350">
                  <c:v>41654</c:v>
                </c:pt>
                <c:pt idx="1351">
                  <c:v>41655</c:v>
                </c:pt>
                <c:pt idx="1352">
                  <c:v>41656</c:v>
                </c:pt>
                <c:pt idx="1353">
                  <c:v>41659</c:v>
                </c:pt>
                <c:pt idx="1354">
                  <c:v>41660</c:v>
                </c:pt>
                <c:pt idx="1355">
                  <c:v>41661</c:v>
                </c:pt>
                <c:pt idx="1356">
                  <c:v>41662</c:v>
                </c:pt>
                <c:pt idx="1357">
                  <c:v>41663</c:v>
                </c:pt>
                <c:pt idx="1358">
                  <c:v>41665</c:v>
                </c:pt>
                <c:pt idx="1359">
                  <c:v>41666</c:v>
                </c:pt>
                <c:pt idx="1360">
                  <c:v>41667</c:v>
                </c:pt>
                <c:pt idx="1361">
                  <c:v>41668</c:v>
                </c:pt>
                <c:pt idx="1362">
                  <c:v>41669</c:v>
                </c:pt>
                <c:pt idx="1363">
                  <c:v>41670</c:v>
                </c:pt>
                <c:pt idx="1364">
                  <c:v>41673</c:v>
                </c:pt>
                <c:pt idx="1365">
                  <c:v>41674</c:v>
                </c:pt>
                <c:pt idx="1366">
                  <c:v>41675</c:v>
                </c:pt>
                <c:pt idx="1367">
                  <c:v>41676</c:v>
                </c:pt>
                <c:pt idx="1368">
                  <c:v>41677</c:v>
                </c:pt>
                <c:pt idx="1369">
                  <c:v>41678</c:v>
                </c:pt>
                <c:pt idx="1370">
                  <c:v>41680</c:v>
                </c:pt>
                <c:pt idx="1371">
                  <c:v>41681</c:v>
                </c:pt>
                <c:pt idx="1372">
                  <c:v>41682</c:v>
                </c:pt>
                <c:pt idx="1373">
                  <c:v>41683</c:v>
                </c:pt>
                <c:pt idx="1374">
                  <c:v>41684</c:v>
                </c:pt>
                <c:pt idx="1375">
                  <c:v>41687</c:v>
                </c:pt>
                <c:pt idx="1376">
                  <c:v>41688</c:v>
                </c:pt>
                <c:pt idx="1377">
                  <c:v>41689</c:v>
                </c:pt>
                <c:pt idx="1378">
                  <c:v>41690</c:v>
                </c:pt>
                <c:pt idx="1379">
                  <c:v>41691</c:v>
                </c:pt>
                <c:pt idx="1380">
                  <c:v>41694</c:v>
                </c:pt>
                <c:pt idx="1381">
                  <c:v>41695</c:v>
                </c:pt>
                <c:pt idx="1382">
                  <c:v>41696</c:v>
                </c:pt>
                <c:pt idx="1383">
                  <c:v>41697</c:v>
                </c:pt>
                <c:pt idx="1384">
                  <c:v>41698</c:v>
                </c:pt>
                <c:pt idx="1385">
                  <c:v>41701</c:v>
                </c:pt>
                <c:pt idx="1386">
                  <c:v>41702</c:v>
                </c:pt>
                <c:pt idx="1387">
                  <c:v>41703</c:v>
                </c:pt>
                <c:pt idx="1388">
                  <c:v>41704</c:v>
                </c:pt>
                <c:pt idx="1389">
                  <c:v>41705</c:v>
                </c:pt>
                <c:pt idx="1390">
                  <c:v>41708</c:v>
                </c:pt>
                <c:pt idx="1391">
                  <c:v>41709</c:v>
                </c:pt>
                <c:pt idx="1392">
                  <c:v>41710</c:v>
                </c:pt>
                <c:pt idx="1393">
                  <c:v>41711</c:v>
                </c:pt>
                <c:pt idx="1394">
                  <c:v>41712</c:v>
                </c:pt>
                <c:pt idx="1395">
                  <c:v>41715</c:v>
                </c:pt>
                <c:pt idx="1396">
                  <c:v>41716</c:v>
                </c:pt>
                <c:pt idx="1397">
                  <c:v>41717</c:v>
                </c:pt>
                <c:pt idx="1398">
                  <c:v>41718</c:v>
                </c:pt>
              </c:numCache>
            </c:numRef>
          </c:cat>
          <c:val>
            <c:numRef>
              <c:f>隔夜利率!$D$2:$D$1400</c:f>
              <c:numCache>
                <c:formatCode>0.0000_ </c:formatCode>
                <c:ptCount val="1399"/>
                <c:pt idx="0">
                  <c:v>2.125</c:v>
                </c:pt>
                <c:pt idx="1">
                  <c:v>2.1425000000000001</c:v>
                </c:pt>
                <c:pt idx="3">
                  <c:v>2.1137999999999999</c:v>
                </c:pt>
                <c:pt idx="4">
                  <c:v>2.1063000000000001</c:v>
                </c:pt>
                <c:pt idx="5">
                  <c:v>2.1</c:v>
                </c:pt>
                <c:pt idx="6">
                  <c:v>2.09</c:v>
                </c:pt>
                <c:pt idx="7">
                  <c:v>2.0712999999999977</c:v>
                </c:pt>
                <c:pt idx="8">
                  <c:v>2.0699999999999998</c:v>
                </c:pt>
                <c:pt idx="9">
                  <c:v>2.0625</c:v>
                </c:pt>
                <c:pt idx="10">
                  <c:v>2.0587999999999997</c:v>
                </c:pt>
                <c:pt idx="11">
                  <c:v>2.0488</c:v>
                </c:pt>
                <c:pt idx="12">
                  <c:v>2.0362999999999971</c:v>
                </c:pt>
                <c:pt idx="13">
                  <c:v>2.0362999999999971</c:v>
                </c:pt>
                <c:pt idx="14">
                  <c:v>2.0775000000000001</c:v>
                </c:pt>
                <c:pt idx="15">
                  <c:v>1.4062999999999986</c:v>
                </c:pt>
                <c:pt idx="16">
                  <c:v>1.1437999999999984</c:v>
                </c:pt>
                <c:pt idx="17">
                  <c:v>1.125</c:v>
                </c:pt>
                <c:pt idx="19">
                  <c:v>1.115</c:v>
                </c:pt>
                <c:pt idx="20">
                  <c:v>1.1112</c:v>
                </c:pt>
                <c:pt idx="21">
                  <c:v>1.1012</c:v>
                </c:pt>
                <c:pt idx="22">
                  <c:v>1.1212</c:v>
                </c:pt>
                <c:pt idx="23">
                  <c:v>1.175</c:v>
                </c:pt>
                <c:pt idx="25">
                  <c:v>1.1274999999999984</c:v>
                </c:pt>
                <c:pt idx="26">
                  <c:v>1.125</c:v>
                </c:pt>
                <c:pt idx="27">
                  <c:v>1.1174999999999984</c:v>
                </c:pt>
                <c:pt idx="28">
                  <c:v>1.1163000000000001</c:v>
                </c:pt>
                <c:pt idx="29">
                  <c:v>1.1213</c:v>
                </c:pt>
                <c:pt idx="30">
                  <c:v>1.1174999999999984</c:v>
                </c:pt>
                <c:pt idx="31">
                  <c:v>1.211299999999998</c:v>
                </c:pt>
                <c:pt idx="32">
                  <c:v>1.1738</c:v>
                </c:pt>
                <c:pt idx="33">
                  <c:v>1.1588000000000001</c:v>
                </c:pt>
                <c:pt idx="34">
                  <c:v>1.145</c:v>
                </c:pt>
                <c:pt idx="35">
                  <c:v>1.1313</c:v>
                </c:pt>
                <c:pt idx="36">
                  <c:v>1.1437999999999984</c:v>
                </c:pt>
                <c:pt idx="37">
                  <c:v>1.1475</c:v>
                </c:pt>
                <c:pt idx="38">
                  <c:v>1.1825000000000001</c:v>
                </c:pt>
                <c:pt idx="39">
                  <c:v>1.1775</c:v>
                </c:pt>
                <c:pt idx="40">
                  <c:v>1.1888000000000001</c:v>
                </c:pt>
                <c:pt idx="41">
                  <c:v>1.1913</c:v>
                </c:pt>
                <c:pt idx="42">
                  <c:v>1.1825000000000001</c:v>
                </c:pt>
                <c:pt idx="43">
                  <c:v>1.1924999999999999</c:v>
                </c:pt>
                <c:pt idx="44">
                  <c:v>1.25</c:v>
                </c:pt>
                <c:pt idx="45">
                  <c:v>1.1913</c:v>
                </c:pt>
                <c:pt idx="46">
                  <c:v>1.1938</c:v>
                </c:pt>
                <c:pt idx="47">
                  <c:v>1.2</c:v>
                </c:pt>
                <c:pt idx="48">
                  <c:v>1.1938</c:v>
                </c:pt>
                <c:pt idx="49">
                  <c:v>1.1869000000000001</c:v>
                </c:pt>
                <c:pt idx="50">
                  <c:v>1.1738</c:v>
                </c:pt>
                <c:pt idx="51">
                  <c:v>1.2137999999999975</c:v>
                </c:pt>
                <c:pt idx="52">
                  <c:v>0.77380000000000104</c:v>
                </c:pt>
                <c:pt idx="53">
                  <c:v>0.79</c:v>
                </c:pt>
                <c:pt idx="54">
                  <c:v>0.78690000000000004</c:v>
                </c:pt>
                <c:pt idx="55">
                  <c:v>0.77940000000000065</c:v>
                </c:pt>
                <c:pt idx="56">
                  <c:v>0.77880000000000105</c:v>
                </c:pt>
                <c:pt idx="57">
                  <c:v>0.80249999999999999</c:v>
                </c:pt>
                <c:pt idx="58">
                  <c:v>0.80380000000000063</c:v>
                </c:pt>
                <c:pt idx="59">
                  <c:v>0.81630000000000003</c:v>
                </c:pt>
                <c:pt idx="60">
                  <c:v>0.83440000000000003</c:v>
                </c:pt>
                <c:pt idx="61">
                  <c:v>0.86750000000000005</c:v>
                </c:pt>
                <c:pt idx="62">
                  <c:v>0.87630000000000063</c:v>
                </c:pt>
                <c:pt idx="63">
                  <c:v>0.87380000000000091</c:v>
                </c:pt>
                <c:pt idx="64">
                  <c:v>0.88500000000000001</c:v>
                </c:pt>
                <c:pt idx="65">
                  <c:v>0.9163</c:v>
                </c:pt>
                <c:pt idx="66">
                  <c:v>1.3174999999999983</c:v>
                </c:pt>
                <c:pt idx="67">
                  <c:v>0.87250000000000005</c:v>
                </c:pt>
                <c:pt idx="68">
                  <c:v>0.85629999999999995</c:v>
                </c:pt>
                <c:pt idx="69">
                  <c:v>0.80620000000000003</c:v>
                </c:pt>
                <c:pt idx="70">
                  <c:v>0.76130000000000064</c:v>
                </c:pt>
                <c:pt idx="71">
                  <c:v>0.79879999999999995</c:v>
                </c:pt>
                <c:pt idx="72">
                  <c:v>0.77250000000000063</c:v>
                </c:pt>
                <c:pt idx="73">
                  <c:v>0.84130000000000005</c:v>
                </c:pt>
                <c:pt idx="74">
                  <c:v>0.84130000000000005</c:v>
                </c:pt>
                <c:pt idx="75">
                  <c:v>0.84130000000000005</c:v>
                </c:pt>
                <c:pt idx="76">
                  <c:v>0.79879999999999995</c:v>
                </c:pt>
                <c:pt idx="77">
                  <c:v>0.79500000000000004</c:v>
                </c:pt>
                <c:pt idx="78">
                  <c:v>0.82880000000000065</c:v>
                </c:pt>
                <c:pt idx="79">
                  <c:v>0.8638000000000009</c:v>
                </c:pt>
                <c:pt idx="80">
                  <c:v>0.8588000000000009</c:v>
                </c:pt>
                <c:pt idx="81">
                  <c:v>0.85000000000000064</c:v>
                </c:pt>
                <c:pt idx="82">
                  <c:v>0.84630000000000005</c:v>
                </c:pt>
                <c:pt idx="83">
                  <c:v>0.79879999999999995</c:v>
                </c:pt>
                <c:pt idx="84">
                  <c:v>0.6400000000000009</c:v>
                </c:pt>
                <c:pt idx="85">
                  <c:v>0.5363</c:v>
                </c:pt>
                <c:pt idx="86">
                  <c:v>0.49750000000000039</c:v>
                </c:pt>
                <c:pt idx="87">
                  <c:v>0.47130000000000039</c:v>
                </c:pt>
                <c:pt idx="88">
                  <c:v>0.49750000000000039</c:v>
                </c:pt>
                <c:pt idx="89">
                  <c:v>0.47130000000000039</c:v>
                </c:pt>
                <c:pt idx="90">
                  <c:v>0.48120000000000002</c:v>
                </c:pt>
                <c:pt idx="91">
                  <c:v>0.46750000000000008</c:v>
                </c:pt>
                <c:pt idx="92">
                  <c:v>0.45500000000000002</c:v>
                </c:pt>
                <c:pt idx="93">
                  <c:v>0.44</c:v>
                </c:pt>
                <c:pt idx="94">
                  <c:v>0.42630000000000046</c:v>
                </c:pt>
                <c:pt idx="95">
                  <c:v>0.41130000000000039</c:v>
                </c:pt>
                <c:pt idx="96">
                  <c:v>0.72500000000000064</c:v>
                </c:pt>
                <c:pt idx="97">
                  <c:v>0.59129999999999949</c:v>
                </c:pt>
                <c:pt idx="98">
                  <c:v>0.5575</c:v>
                </c:pt>
                <c:pt idx="99">
                  <c:v>0.54749999999999999</c:v>
                </c:pt>
                <c:pt idx="100">
                  <c:v>0.56380000000000063</c:v>
                </c:pt>
                <c:pt idx="101">
                  <c:v>0.63630000000000064</c:v>
                </c:pt>
                <c:pt idx="102">
                  <c:v>0.83630000000000004</c:v>
                </c:pt>
                <c:pt idx="103">
                  <c:v>0.9375</c:v>
                </c:pt>
                <c:pt idx="104">
                  <c:v>0.93130000000000002</c:v>
                </c:pt>
                <c:pt idx="105">
                  <c:v>0.99380000000000002</c:v>
                </c:pt>
                <c:pt idx="106">
                  <c:v>0.97750000000000004</c:v>
                </c:pt>
                <c:pt idx="107">
                  <c:v>0.90749999999999997</c:v>
                </c:pt>
                <c:pt idx="108">
                  <c:v>0.85250000000000004</c:v>
                </c:pt>
                <c:pt idx="109">
                  <c:v>0.82500000000000062</c:v>
                </c:pt>
                <c:pt idx="111">
                  <c:v>0.70380000000000065</c:v>
                </c:pt>
                <c:pt idx="112">
                  <c:v>0.62000000000000077</c:v>
                </c:pt>
                <c:pt idx="113">
                  <c:v>0.5413</c:v>
                </c:pt>
                <c:pt idx="114">
                  <c:v>0.54749999999999999</c:v>
                </c:pt>
                <c:pt idx="115">
                  <c:v>0.5413</c:v>
                </c:pt>
                <c:pt idx="116">
                  <c:v>0.5</c:v>
                </c:pt>
                <c:pt idx="117">
                  <c:v>0.78749999999999998</c:v>
                </c:pt>
                <c:pt idx="118">
                  <c:v>0.79379999999999995</c:v>
                </c:pt>
                <c:pt idx="119">
                  <c:v>0.79</c:v>
                </c:pt>
                <c:pt idx="120">
                  <c:v>0.75880000000000103</c:v>
                </c:pt>
                <c:pt idx="121">
                  <c:v>0.76630000000000065</c:v>
                </c:pt>
                <c:pt idx="122">
                  <c:v>0.80249999999999999</c:v>
                </c:pt>
                <c:pt idx="123">
                  <c:v>0.80249999999999999</c:v>
                </c:pt>
                <c:pt idx="124">
                  <c:v>0.78749999999999998</c:v>
                </c:pt>
                <c:pt idx="125">
                  <c:v>0.74880000000000091</c:v>
                </c:pt>
                <c:pt idx="126">
                  <c:v>0.72000000000000064</c:v>
                </c:pt>
                <c:pt idx="127">
                  <c:v>0.68500000000000005</c:v>
                </c:pt>
                <c:pt idx="128">
                  <c:v>0.71380000000000077</c:v>
                </c:pt>
                <c:pt idx="129">
                  <c:v>0.34630000000000039</c:v>
                </c:pt>
                <c:pt idx="130">
                  <c:v>0.31000000000000039</c:v>
                </c:pt>
                <c:pt idx="131">
                  <c:v>0.28940000000000032</c:v>
                </c:pt>
                <c:pt idx="132">
                  <c:v>0.30880000000000052</c:v>
                </c:pt>
                <c:pt idx="133">
                  <c:v>0.27310000000000001</c:v>
                </c:pt>
                <c:pt idx="134">
                  <c:v>0.27250000000000002</c:v>
                </c:pt>
                <c:pt idx="135">
                  <c:v>0.26629999999999998</c:v>
                </c:pt>
                <c:pt idx="136">
                  <c:v>0.26629999999999998</c:v>
                </c:pt>
                <c:pt idx="137">
                  <c:v>0.43250000000000038</c:v>
                </c:pt>
                <c:pt idx="138">
                  <c:v>0.28130000000000038</c:v>
                </c:pt>
                <c:pt idx="139">
                  <c:v>0.26500000000000001</c:v>
                </c:pt>
                <c:pt idx="140">
                  <c:v>0.26879999999999998</c:v>
                </c:pt>
                <c:pt idx="141">
                  <c:v>0.27630000000000032</c:v>
                </c:pt>
                <c:pt idx="142">
                  <c:v>0.27500000000000002</c:v>
                </c:pt>
                <c:pt idx="143">
                  <c:v>0.28060000000000002</c:v>
                </c:pt>
                <c:pt idx="144">
                  <c:v>0.28310000000000002</c:v>
                </c:pt>
                <c:pt idx="145">
                  <c:v>0.27310000000000001</c:v>
                </c:pt>
                <c:pt idx="146">
                  <c:v>0.27690000000000031</c:v>
                </c:pt>
                <c:pt idx="147">
                  <c:v>0.27440000000000031</c:v>
                </c:pt>
                <c:pt idx="148">
                  <c:v>0.27440000000000031</c:v>
                </c:pt>
                <c:pt idx="149">
                  <c:v>0.27310000000000001</c:v>
                </c:pt>
                <c:pt idx="150">
                  <c:v>0.26940000000000008</c:v>
                </c:pt>
                <c:pt idx="151">
                  <c:v>0.26750000000000002</c:v>
                </c:pt>
                <c:pt idx="152">
                  <c:v>0.26750000000000002</c:v>
                </c:pt>
                <c:pt idx="153">
                  <c:v>0.26940000000000008</c:v>
                </c:pt>
                <c:pt idx="154">
                  <c:v>0.2681</c:v>
                </c:pt>
                <c:pt idx="155">
                  <c:v>0.28380000000000039</c:v>
                </c:pt>
                <c:pt idx="156">
                  <c:v>0.2681</c:v>
                </c:pt>
                <c:pt idx="157">
                  <c:v>0.2681</c:v>
                </c:pt>
                <c:pt idx="158">
                  <c:v>0.2681</c:v>
                </c:pt>
                <c:pt idx="159">
                  <c:v>0.26750000000000002</c:v>
                </c:pt>
                <c:pt idx="160">
                  <c:v>0.26440000000000002</c:v>
                </c:pt>
                <c:pt idx="161">
                  <c:v>0.26750000000000002</c:v>
                </c:pt>
                <c:pt idx="162">
                  <c:v>0.37130000000000052</c:v>
                </c:pt>
                <c:pt idx="163">
                  <c:v>0.27250000000000002</c:v>
                </c:pt>
                <c:pt idx="164">
                  <c:v>0.27190000000000031</c:v>
                </c:pt>
                <c:pt idx="165">
                  <c:v>0.27190000000000031</c:v>
                </c:pt>
                <c:pt idx="166">
                  <c:v>0.26750000000000002</c:v>
                </c:pt>
                <c:pt idx="167">
                  <c:v>0.27</c:v>
                </c:pt>
                <c:pt idx="168">
                  <c:v>0.27</c:v>
                </c:pt>
                <c:pt idx="169">
                  <c:v>0.27250000000000002</c:v>
                </c:pt>
                <c:pt idx="170">
                  <c:v>0.27250000000000002</c:v>
                </c:pt>
                <c:pt idx="171">
                  <c:v>0.27</c:v>
                </c:pt>
                <c:pt idx="172">
                  <c:v>0.26750000000000002</c:v>
                </c:pt>
                <c:pt idx="173">
                  <c:v>0.26879999999999998</c:v>
                </c:pt>
                <c:pt idx="174">
                  <c:v>0.26879999999999998</c:v>
                </c:pt>
                <c:pt idx="175">
                  <c:v>0.26879999999999998</c:v>
                </c:pt>
                <c:pt idx="176">
                  <c:v>0.28190000000000032</c:v>
                </c:pt>
                <c:pt idx="177">
                  <c:v>0.27880000000000038</c:v>
                </c:pt>
                <c:pt idx="178">
                  <c:v>0.27250000000000002</c:v>
                </c:pt>
                <c:pt idx="179">
                  <c:v>0.27500000000000002</c:v>
                </c:pt>
                <c:pt idx="180">
                  <c:v>0.27250000000000002</c:v>
                </c:pt>
                <c:pt idx="181">
                  <c:v>0.27250000000000002</c:v>
                </c:pt>
                <c:pt idx="182">
                  <c:v>0.48250000000000032</c:v>
                </c:pt>
                <c:pt idx="183">
                  <c:v>0.5024999999999995</c:v>
                </c:pt>
                <c:pt idx="184">
                  <c:v>0.26879999999999998</c:v>
                </c:pt>
                <c:pt idx="185">
                  <c:v>0.27</c:v>
                </c:pt>
                <c:pt idx="186">
                  <c:v>0.27380000000000032</c:v>
                </c:pt>
                <c:pt idx="187">
                  <c:v>0.27500000000000002</c:v>
                </c:pt>
                <c:pt idx="188">
                  <c:v>0.27380000000000032</c:v>
                </c:pt>
                <c:pt idx="189">
                  <c:v>0.27500000000000002</c:v>
                </c:pt>
                <c:pt idx="190">
                  <c:v>0.27630000000000032</c:v>
                </c:pt>
                <c:pt idx="191">
                  <c:v>0.27880000000000038</c:v>
                </c:pt>
                <c:pt idx="192">
                  <c:v>0.28380000000000039</c:v>
                </c:pt>
                <c:pt idx="193">
                  <c:v>0.28130000000000038</c:v>
                </c:pt>
                <c:pt idx="194">
                  <c:v>0.28380000000000039</c:v>
                </c:pt>
                <c:pt idx="195">
                  <c:v>0.28250000000000008</c:v>
                </c:pt>
                <c:pt idx="197">
                  <c:v>0.28000000000000008</c:v>
                </c:pt>
                <c:pt idx="198">
                  <c:v>0.28130000000000038</c:v>
                </c:pt>
                <c:pt idx="199">
                  <c:v>0.45629999999999998</c:v>
                </c:pt>
                <c:pt idx="200">
                  <c:v>0.28230000000000038</c:v>
                </c:pt>
                <c:pt idx="201">
                  <c:v>0.28080000000000038</c:v>
                </c:pt>
                <c:pt idx="202">
                  <c:v>0.27580000000000032</c:v>
                </c:pt>
                <c:pt idx="203">
                  <c:v>0.50380000000000003</c:v>
                </c:pt>
                <c:pt idx="204">
                  <c:v>0.27080000000000032</c:v>
                </c:pt>
                <c:pt idx="205">
                  <c:v>0.27200000000000002</c:v>
                </c:pt>
                <c:pt idx="206">
                  <c:v>0.27080000000000032</c:v>
                </c:pt>
                <c:pt idx="208">
                  <c:v>0.27200000000000002</c:v>
                </c:pt>
                <c:pt idx="209">
                  <c:v>0.53749999999999998</c:v>
                </c:pt>
                <c:pt idx="210">
                  <c:v>0.27630000000000032</c:v>
                </c:pt>
                <c:pt idx="211">
                  <c:v>0.27750000000000002</c:v>
                </c:pt>
                <c:pt idx="212">
                  <c:v>0.27880000000000038</c:v>
                </c:pt>
                <c:pt idx="213">
                  <c:v>0.27880000000000038</c:v>
                </c:pt>
                <c:pt idx="214">
                  <c:v>0.28000000000000008</c:v>
                </c:pt>
                <c:pt idx="215">
                  <c:v>0.27880000000000038</c:v>
                </c:pt>
                <c:pt idx="216">
                  <c:v>0.28130000000000038</c:v>
                </c:pt>
                <c:pt idx="217">
                  <c:v>0.27880000000000038</c:v>
                </c:pt>
                <c:pt idx="218">
                  <c:v>0.28380000000000039</c:v>
                </c:pt>
                <c:pt idx="219">
                  <c:v>0.27880000000000038</c:v>
                </c:pt>
                <c:pt idx="220">
                  <c:v>0.27750000000000002</c:v>
                </c:pt>
                <c:pt idx="221">
                  <c:v>0.27880000000000038</c:v>
                </c:pt>
                <c:pt idx="222">
                  <c:v>0.30380000000000051</c:v>
                </c:pt>
                <c:pt idx="223">
                  <c:v>0.28630000000000039</c:v>
                </c:pt>
                <c:pt idx="224">
                  <c:v>0.28380000000000039</c:v>
                </c:pt>
                <c:pt idx="225">
                  <c:v>0.28380000000000039</c:v>
                </c:pt>
                <c:pt idx="226">
                  <c:v>0.28130000000000038</c:v>
                </c:pt>
                <c:pt idx="227">
                  <c:v>0.28250000000000008</c:v>
                </c:pt>
                <c:pt idx="228">
                  <c:v>0.28060000000000002</c:v>
                </c:pt>
                <c:pt idx="229">
                  <c:v>0.57500000000000062</c:v>
                </c:pt>
                <c:pt idx="230">
                  <c:v>0.29190000000000038</c:v>
                </c:pt>
                <c:pt idx="231">
                  <c:v>0.29440000000000038</c:v>
                </c:pt>
                <c:pt idx="232">
                  <c:v>0.29560000000000008</c:v>
                </c:pt>
                <c:pt idx="233">
                  <c:v>0.29940000000000039</c:v>
                </c:pt>
                <c:pt idx="234">
                  <c:v>0.30310000000000031</c:v>
                </c:pt>
                <c:pt idx="235">
                  <c:v>0.30560000000000032</c:v>
                </c:pt>
                <c:pt idx="236">
                  <c:v>0.31250000000000039</c:v>
                </c:pt>
                <c:pt idx="237">
                  <c:v>0.31130000000000052</c:v>
                </c:pt>
                <c:pt idx="238">
                  <c:v>0.31000000000000039</c:v>
                </c:pt>
                <c:pt idx="239">
                  <c:v>0.31000000000000039</c:v>
                </c:pt>
                <c:pt idx="240">
                  <c:v>0.30750000000000038</c:v>
                </c:pt>
                <c:pt idx="241">
                  <c:v>0.30880000000000052</c:v>
                </c:pt>
                <c:pt idx="242">
                  <c:v>0.30880000000000052</c:v>
                </c:pt>
                <c:pt idx="243">
                  <c:v>0.38630000000000053</c:v>
                </c:pt>
                <c:pt idx="244">
                  <c:v>0.30750000000000038</c:v>
                </c:pt>
                <c:pt idx="245">
                  <c:v>0.30380000000000051</c:v>
                </c:pt>
                <c:pt idx="246">
                  <c:v>0.30000000000000032</c:v>
                </c:pt>
                <c:pt idx="247">
                  <c:v>0.30250000000000032</c:v>
                </c:pt>
                <c:pt idx="248">
                  <c:v>0.6925</c:v>
                </c:pt>
                <c:pt idx="249">
                  <c:v>0.30880000000000052</c:v>
                </c:pt>
                <c:pt idx="250">
                  <c:v>0.30880000000000052</c:v>
                </c:pt>
                <c:pt idx="251">
                  <c:v>0.31000000000000039</c:v>
                </c:pt>
                <c:pt idx="252">
                  <c:v>0.30880000000000052</c:v>
                </c:pt>
                <c:pt idx="253">
                  <c:v>0.31380000000000052</c:v>
                </c:pt>
                <c:pt idx="254">
                  <c:v>0.31380000000000052</c:v>
                </c:pt>
                <c:pt idx="255">
                  <c:v>0.30880000000000052</c:v>
                </c:pt>
                <c:pt idx="256">
                  <c:v>0.31380000000000052</c:v>
                </c:pt>
                <c:pt idx="257">
                  <c:v>0.29630000000000045</c:v>
                </c:pt>
                <c:pt idx="258">
                  <c:v>0.29380000000000045</c:v>
                </c:pt>
                <c:pt idx="259">
                  <c:v>0.29130000000000045</c:v>
                </c:pt>
                <c:pt idx="260">
                  <c:v>0.28880000000000039</c:v>
                </c:pt>
                <c:pt idx="261">
                  <c:v>0.28750000000000031</c:v>
                </c:pt>
                <c:pt idx="262">
                  <c:v>0.28750000000000031</c:v>
                </c:pt>
                <c:pt idx="263">
                  <c:v>0.28880000000000039</c:v>
                </c:pt>
                <c:pt idx="264">
                  <c:v>0.28500000000000031</c:v>
                </c:pt>
                <c:pt idx="265">
                  <c:v>0.28380000000000039</c:v>
                </c:pt>
                <c:pt idx="266">
                  <c:v>0.29130000000000045</c:v>
                </c:pt>
                <c:pt idx="267">
                  <c:v>0.29130000000000045</c:v>
                </c:pt>
                <c:pt idx="268">
                  <c:v>0.28000000000000008</c:v>
                </c:pt>
                <c:pt idx="269">
                  <c:v>0.28000000000000008</c:v>
                </c:pt>
                <c:pt idx="270">
                  <c:v>0.27630000000000032</c:v>
                </c:pt>
                <c:pt idx="271">
                  <c:v>0.27750000000000002</c:v>
                </c:pt>
                <c:pt idx="272">
                  <c:v>0.27630000000000032</c:v>
                </c:pt>
                <c:pt idx="273">
                  <c:v>0.27500000000000002</c:v>
                </c:pt>
                <c:pt idx="274">
                  <c:v>0.27630000000000032</c:v>
                </c:pt>
                <c:pt idx="275">
                  <c:v>0.27630000000000032</c:v>
                </c:pt>
                <c:pt idx="276">
                  <c:v>0.27500000000000002</c:v>
                </c:pt>
                <c:pt idx="277">
                  <c:v>0.27500000000000002</c:v>
                </c:pt>
                <c:pt idx="278">
                  <c:v>0.27630000000000032</c:v>
                </c:pt>
                <c:pt idx="279">
                  <c:v>0.61500000000000077</c:v>
                </c:pt>
                <c:pt idx="280">
                  <c:v>0.28250000000000008</c:v>
                </c:pt>
                <c:pt idx="281">
                  <c:v>0.28380000000000039</c:v>
                </c:pt>
                <c:pt idx="282">
                  <c:v>0.28630000000000039</c:v>
                </c:pt>
                <c:pt idx="283">
                  <c:v>0.28500000000000031</c:v>
                </c:pt>
                <c:pt idx="284">
                  <c:v>0.28560000000000002</c:v>
                </c:pt>
                <c:pt idx="285">
                  <c:v>0.28130000000000038</c:v>
                </c:pt>
                <c:pt idx="286">
                  <c:v>0.28130000000000038</c:v>
                </c:pt>
                <c:pt idx="287">
                  <c:v>0.28690000000000032</c:v>
                </c:pt>
                <c:pt idx="288">
                  <c:v>0.28130000000000038</c:v>
                </c:pt>
                <c:pt idx="289">
                  <c:v>0.28130000000000038</c:v>
                </c:pt>
                <c:pt idx="290">
                  <c:v>0.28130000000000038</c:v>
                </c:pt>
                <c:pt idx="291">
                  <c:v>0.28130000000000038</c:v>
                </c:pt>
                <c:pt idx="292">
                  <c:v>0.28130000000000038</c:v>
                </c:pt>
                <c:pt idx="293">
                  <c:v>0.28130000000000038</c:v>
                </c:pt>
                <c:pt idx="294">
                  <c:v>0.61750000000000005</c:v>
                </c:pt>
                <c:pt idx="295">
                  <c:v>0.28440000000000032</c:v>
                </c:pt>
                <c:pt idx="296">
                  <c:v>0.28250000000000008</c:v>
                </c:pt>
                <c:pt idx="297">
                  <c:v>0.28250000000000008</c:v>
                </c:pt>
                <c:pt idx="298">
                  <c:v>0.28500000000000031</c:v>
                </c:pt>
                <c:pt idx="299">
                  <c:v>0.28500000000000031</c:v>
                </c:pt>
                <c:pt idx="300">
                  <c:v>0.28500000000000031</c:v>
                </c:pt>
                <c:pt idx="301">
                  <c:v>0.28310000000000002</c:v>
                </c:pt>
                <c:pt idx="302">
                  <c:v>0.28310000000000002</c:v>
                </c:pt>
                <c:pt idx="305">
                  <c:v>0.28310000000000002</c:v>
                </c:pt>
                <c:pt idx="306">
                  <c:v>0.28310000000000002</c:v>
                </c:pt>
                <c:pt idx="307">
                  <c:v>0.28130000000000038</c:v>
                </c:pt>
                <c:pt idx="308">
                  <c:v>0.28000000000000008</c:v>
                </c:pt>
                <c:pt idx="309">
                  <c:v>0.28250000000000008</c:v>
                </c:pt>
                <c:pt idx="310">
                  <c:v>0.28130000000000038</c:v>
                </c:pt>
                <c:pt idx="311">
                  <c:v>0.28000000000000008</c:v>
                </c:pt>
                <c:pt idx="312">
                  <c:v>0.28000000000000008</c:v>
                </c:pt>
                <c:pt idx="313">
                  <c:v>0.27880000000000038</c:v>
                </c:pt>
                <c:pt idx="314">
                  <c:v>0.27880000000000038</c:v>
                </c:pt>
                <c:pt idx="315">
                  <c:v>0.27750000000000002</c:v>
                </c:pt>
                <c:pt idx="316">
                  <c:v>0.63750000000000062</c:v>
                </c:pt>
                <c:pt idx="317">
                  <c:v>0.28000000000000008</c:v>
                </c:pt>
                <c:pt idx="318">
                  <c:v>0.28250000000000008</c:v>
                </c:pt>
                <c:pt idx="319">
                  <c:v>0.27880000000000038</c:v>
                </c:pt>
                <c:pt idx="320">
                  <c:v>0.28000000000000008</c:v>
                </c:pt>
                <c:pt idx="321">
                  <c:v>0.27750000000000002</c:v>
                </c:pt>
                <c:pt idx="322">
                  <c:v>0.27880000000000038</c:v>
                </c:pt>
                <c:pt idx="323">
                  <c:v>0.27880000000000038</c:v>
                </c:pt>
                <c:pt idx="324">
                  <c:v>0.28060000000000002</c:v>
                </c:pt>
                <c:pt idx="325">
                  <c:v>0.28000000000000008</c:v>
                </c:pt>
                <c:pt idx="326">
                  <c:v>0.27940000000000031</c:v>
                </c:pt>
                <c:pt idx="327">
                  <c:v>0.27940000000000031</c:v>
                </c:pt>
                <c:pt idx="328">
                  <c:v>0.27940000000000031</c:v>
                </c:pt>
                <c:pt idx="329">
                  <c:v>0.27940000000000031</c:v>
                </c:pt>
                <c:pt idx="330">
                  <c:v>0.27940000000000031</c:v>
                </c:pt>
                <c:pt idx="331">
                  <c:v>0.27940000000000031</c:v>
                </c:pt>
                <c:pt idx="332">
                  <c:v>0.28880000000000039</c:v>
                </c:pt>
                <c:pt idx="333">
                  <c:v>0.28130000000000038</c:v>
                </c:pt>
                <c:pt idx="334">
                  <c:v>0.28130000000000038</c:v>
                </c:pt>
                <c:pt idx="335">
                  <c:v>0.28130000000000038</c:v>
                </c:pt>
                <c:pt idx="336">
                  <c:v>0.28000000000000008</c:v>
                </c:pt>
                <c:pt idx="337">
                  <c:v>0.28000000000000008</c:v>
                </c:pt>
                <c:pt idx="338">
                  <c:v>0.28000000000000008</c:v>
                </c:pt>
                <c:pt idx="339">
                  <c:v>0.28000000000000008</c:v>
                </c:pt>
                <c:pt idx="340">
                  <c:v>0.28060000000000002</c:v>
                </c:pt>
                <c:pt idx="341">
                  <c:v>0.64630000000000065</c:v>
                </c:pt>
                <c:pt idx="342">
                  <c:v>0.27880000000000038</c:v>
                </c:pt>
                <c:pt idx="343">
                  <c:v>0.27880000000000038</c:v>
                </c:pt>
                <c:pt idx="344">
                  <c:v>0.27810000000000001</c:v>
                </c:pt>
                <c:pt idx="345">
                  <c:v>0.27810000000000001</c:v>
                </c:pt>
                <c:pt idx="346">
                  <c:v>0.27810000000000001</c:v>
                </c:pt>
                <c:pt idx="347">
                  <c:v>0.27810000000000001</c:v>
                </c:pt>
                <c:pt idx="348">
                  <c:v>0.27810000000000001</c:v>
                </c:pt>
                <c:pt idx="349">
                  <c:v>0.27690000000000031</c:v>
                </c:pt>
                <c:pt idx="350">
                  <c:v>0.27560000000000001</c:v>
                </c:pt>
                <c:pt idx="351">
                  <c:v>0.27940000000000031</c:v>
                </c:pt>
                <c:pt idx="352">
                  <c:v>0.27690000000000031</c:v>
                </c:pt>
                <c:pt idx="353">
                  <c:v>0.27630000000000032</c:v>
                </c:pt>
                <c:pt idx="354">
                  <c:v>0.28000000000000008</c:v>
                </c:pt>
                <c:pt idx="355">
                  <c:v>0.27880000000000038</c:v>
                </c:pt>
                <c:pt idx="356">
                  <c:v>0.27750000000000002</c:v>
                </c:pt>
                <c:pt idx="357">
                  <c:v>0.27880000000000038</c:v>
                </c:pt>
                <c:pt idx="358">
                  <c:v>0.28000000000000008</c:v>
                </c:pt>
                <c:pt idx="359">
                  <c:v>0.27750000000000002</c:v>
                </c:pt>
                <c:pt idx="360">
                  <c:v>0.27880000000000038</c:v>
                </c:pt>
                <c:pt idx="361">
                  <c:v>0.61250000000000004</c:v>
                </c:pt>
                <c:pt idx="362">
                  <c:v>0.27750000000000002</c:v>
                </c:pt>
                <c:pt idx="363">
                  <c:v>0.27750000000000002</c:v>
                </c:pt>
                <c:pt idx="364">
                  <c:v>0.27750000000000002</c:v>
                </c:pt>
                <c:pt idx="365">
                  <c:v>0.27750000000000002</c:v>
                </c:pt>
                <c:pt idx="366">
                  <c:v>0.27750000000000002</c:v>
                </c:pt>
                <c:pt idx="367">
                  <c:v>0.27750000000000002</c:v>
                </c:pt>
                <c:pt idx="368">
                  <c:v>0.27750000000000002</c:v>
                </c:pt>
                <c:pt idx="369">
                  <c:v>0.27750000000000002</c:v>
                </c:pt>
                <c:pt idx="370">
                  <c:v>0.27750000000000002</c:v>
                </c:pt>
                <c:pt idx="371">
                  <c:v>0.27880000000000038</c:v>
                </c:pt>
                <c:pt idx="372">
                  <c:v>0.27880000000000038</c:v>
                </c:pt>
                <c:pt idx="373">
                  <c:v>0.27500000000000002</c:v>
                </c:pt>
                <c:pt idx="374">
                  <c:v>0.27500000000000002</c:v>
                </c:pt>
                <c:pt idx="375">
                  <c:v>0.28000000000000008</c:v>
                </c:pt>
                <c:pt idx="376">
                  <c:v>0.28000000000000008</c:v>
                </c:pt>
                <c:pt idx="377">
                  <c:v>0.27500000000000002</c:v>
                </c:pt>
                <c:pt idx="378">
                  <c:v>0.27500000000000002</c:v>
                </c:pt>
                <c:pt idx="379">
                  <c:v>0.27380000000000032</c:v>
                </c:pt>
                <c:pt idx="380">
                  <c:v>0.27250000000000002</c:v>
                </c:pt>
                <c:pt idx="381">
                  <c:v>0.27130000000000032</c:v>
                </c:pt>
                <c:pt idx="382">
                  <c:v>0.27380000000000032</c:v>
                </c:pt>
                <c:pt idx="383">
                  <c:v>0.27250000000000002</c:v>
                </c:pt>
                <c:pt idx="384">
                  <c:v>0.27250000000000002</c:v>
                </c:pt>
                <c:pt idx="385">
                  <c:v>0.27250000000000002</c:v>
                </c:pt>
                <c:pt idx="388">
                  <c:v>0.27380000000000032</c:v>
                </c:pt>
                <c:pt idx="389">
                  <c:v>0.59499999999999997</c:v>
                </c:pt>
                <c:pt idx="390">
                  <c:v>0.27380000000000032</c:v>
                </c:pt>
                <c:pt idx="391">
                  <c:v>0.27380000000000032</c:v>
                </c:pt>
                <c:pt idx="392">
                  <c:v>0.27380000000000032</c:v>
                </c:pt>
                <c:pt idx="393">
                  <c:v>0.27380000000000032</c:v>
                </c:pt>
                <c:pt idx="394">
                  <c:v>0.27380000000000032</c:v>
                </c:pt>
                <c:pt idx="395">
                  <c:v>0.27250000000000002</c:v>
                </c:pt>
                <c:pt idx="396">
                  <c:v>0.27380000000000032</c:v>
                </c:pt>
                <c:pt idx="397">
                  <c:v>0.27380000000000032</c:v>
                </c:pt>
                <c:pt idx="398">
                  <c:v>0.27380000000000032</c:v>
                </c:pt>
                <c:pt idx="399">
                  <c:v>0.27500000000000002</c:v>
                </c:pt>
                <c:pt idx="400">
                  <c:v>0.35630000000000045</c:v>
                </c:pt>
                <c:pt idx="401">
                  <c:v>0.35630000000000045</c:v>
                </c:pt>
                <c:pt idx="402">
                  <c:v>0.33250000000000052</c:v>
                </c:pt>
                <c:pt idx="403">
                  <c:v>0.31500000000000039</c:v>
                </c:pt>
                <c:pt idx="404">
                  <c:v>0.31500000000000039</c:v>
                </c:pt>
                <c:pt idx="405">
                  <c:v>0.31630000000000064</c:v>
                </c:pt>
                <c:pt idx="406">
                  <c:v>0.31130000000000052</c:v>
                </c:pt>
                <c:pt idx="407">
                  <c:v>0.31380000000000052</c:v>
                </c:pt>
                <c:pt idx="408">
                  <c:v>0.31630000000000064</c:v>
                </c:pt>
                <c:pt idx="409">
                  <c:v>0.64250000000000063</c:v>
                </c:pt>
                <c:pt idx="410">
                  <c:v>0.32130000000000053</c:v>
                </c:pt>
                <c:pt idx="411">
                  <c:v>0.37500000000000039</c:v>
                </c:pt>
                <c:pt idx="412">
                  <c:v>0.43380000000000052</c:v>
                </c:pt>
                <c:pt idx="413">
                  <c:v>0.46130000000000032</c:v>
                </c:pt>
                <c:pt idx="414">
                  <c:v>0.4425</c:v>
                </c:pt>
                <c:pt idx="415">
                  <c:v>0.43130000000000052</c:v>
                </c:pt>
                <c:pt idx="416">
                  <c:v>0.43000000000000038</c:v>
                </c:pt>
                <c:pt idx="417">
                  <c:v>0.42880000000000051</c:v>
                </c:pt>
                <c:pt idx="418">
                  <c:v>0.42880000000000051</c:v>
                </c:pt>
                <c:pt idx="419">
                  <c:v>0.42130000000000045</c:v>
                </c:pt>
                <c:pt idx="420">
                  <c:v>0.42130000000000045</c:v>
                </c:pt>
                <c:pt idx="421">
                  <c:v>0.38130000000000053</c:v>
                </c:pt>
                <c:pt idx="422">
                  <c:v>0.35630000000000045</c:v>
                </c:pt>
                <c:pt idx="423">
                  <c:v>0.35000000000000031</c:v>
                </c:pt>
                <c:pt idx="424">
                  <c:v>0.35000000000000031</c:v>
                </c:pt>
                <c:pt idx="425">
                  <c:v>0.34440000000000032</c:v>
                </c:pt>
                <c:pt idx="426">
                  <c:v>0.34380000000000038</c:v>
                </c:pt>
                <c:pt idx="427">
                  <c:v>0.34310000000000002</c:v>
                </c:pt>
                <c:pt idx="428">
                  <c:v>0.34310000000000002</c:v>
                </c:pt>
                <c:pt idx="429">
                  <c:v>0.6875</c:v>
                </c:pt>
                <c:pt idx="430">
                  <c:v>0.37630000000000052</c:v>
                </c:pt>
                <c:pt idx="431">
                  <c:v>0.37130000000000052</c:v>
                </c:pt>
                <c:pt idx="432">
                  <c:v>0.37630000000000052</c:v>
                </c:pt>
                <c:pt idx="433">
                  <c:v>0.38250000000000045</c:v>
                </c:pt>
                <c:pt idx="434">
                  <c:v>0.38000000000000045</c:v>
                </c:pt>
                <c:pt idx="435">
                  <c:v>0.37380000000000052</c:v>
                </c:pt>
                <c:pt idx="436">
                  <c:v>0.37000000000000038</c:v>
                </c:pt>
                <c:pt idx="437">
                  <c:v>0.37130000000000052</c:v>
                </c:pt>
                <c:pt idx="438">
                  <c:v>0.37000000000000038</c:v>
                </c:pt>
                <c:pt idx="439">
                  <c:v>0.36880000000000052</c:v>
                </c:pt>
                <c:pt idx="440">
                  <c:v>0.36380000000000046</c:v>
                </c:pt>
                <c:pt idx="441">
                  <c:v>0.35970000000000002</c:v>
                </c:pt>
                <c:pt idx="442">
                  <c:v>0.35970000000000002</c:v>
                </c:pt>
                <c:pt idx="443">
                  <c:v>0.35970000000000002</c:v>
                </c:pt>
                <c:pt idx="444">
                  <c:v>0.35750000000000032</c:v>
                </c:pt>
                <c:pt idx="445">
                  <c:v>0.35250000000000031</c:v>
                </c:pt>
                <c:pt idx="446">
                  <c:v>0.35000000000000031</c:v>
                </c:pt>
                <c:pt idx="447">
                  <c:v>0.35130000000000039</c:v>
                </c:pt>
                <c:pt idx="448">
                  <c:v>0.34750000000000031</c:v>
                </c:pt>
                <c:pt idx="449">
                  <c:v>0.6875</c:v>
                </c:pt>
                <c:pt idx="450">
                  <c:v>0.35630000000000045</c:v>
                </c:pt>
                <c:pt idx="451">
                  <c:v>0.35380000000000045</c:v>
                </c:pt>
                <c:pt idx="452">
                  <c:v>0.35380000000000045</c:v>
                </c:pt>
                <c:pt idx="453">
                  <c:v>0.54879999999999995</c:v>
                </c:pt>
                <c:pt idx="454">
                  <c:v>0.36310000000000031</c:v>
                </c:pt>
                <c:pt idx="455">
                  <c:v>0.37880000000000064</c:v>
                </c:pt>
                <c:pt idx="456">
                  <c:v>0.38940000000000052</c:v>
                </c:pt>
                <c:pt idx="457">
                  <c:v>0.39310000000000045</c:v>
                </c:pt>
                <c:pt idx="459">
                  <c:v>0.39440000000000053</c:v>
                </c:pt>
                <c:pt idx="460">
                  <c:v>0.38940000000000052</c:v>
                </c:pt>
                <c:pt idx="461">
                  <c:v>0.38190000000000052</c:v>
                </c:pt>
                <c:pt idx="462">
                  <c:v>0.38000000000000045</c:v>
                </c:pt>
                <c:pt idx="463">
                  <c:v>0.37750000000000039</c:v>
                </c:pt>
                <c:pt idx="466">
                  <c:v>0.37000000000000038</c:v>
                </c:pt>
                <c:pt idx="467">
                  <c:v>0.36630000000000051</c:v>
                </c:pt>
                <c:pt idx="468">
                  <c:v>0.36130000000000045</c:v>
                </c:pt>
                <c:pt idx="469">
                  <c:v>0.60629999999999995</c:v>
                </c:pt>
                <c:pt idx="470">
                  <c:v>0.6188000000000009</c:v>
                </c:pt>
                <c:pt idx="471">
                  <c:v>0.59</c:v>
                </c:pt>
                <c:pt idx="472">
                  <c:v>0.5024999999999995</c:v>
                </c:pt>
                <c:pt idx="473">
                  <c:v>0.39500000000000052</c:v>
                </c:pt>
                <c:pt idx="474">
                  <c:v>0.37250000000000039</c:v>
                </c:pt>
                <c:pt idx="475">
                  <c:v>0.36380000000000046</c:v>
                </c:pt>
                <c:pt idx="477">
                  <c:v>0.35750000000000032</c:v>
                </c:pt>
                <c:pt idx="478">
                  <c:v>0.72629999999999995</c:v>
                </c:pt>
                <c:pt idx="479">
                  <c:v>0.66380000000000106</c:v>
                </c:pt>
                <c:pt idx="480">
                  <c:v>0.65880000000000105</c:v>
                </c:pt>
                <c:pt idx="481">
                  <c:v>0.66500000000000103</c:v>
                </c:pt>
                <c:pt idx="482">
                  <c:v>0.67750000000000077</c:v>
                </c:pt>
                <c:pt idx="483">
                  <c:v>0.70250000000000001</c:v>
                </c:pt>
                <c:pt idx="484">
                  <c:v>0.74630000000000063</c:v>
                </c:pt>
                <c:pt idx="485">
                  <c:v>0.7600000000000009</c:v>
                </c:pt>
                <c:pt idx="486">
                  <c:v>0.77000000000000091</c:v>
                </c:pt>
                <c:pt idx="487">
                  <c:v>0.76130000000000064</c:v>
                </c:pt>
                <c:pt idx="488">
                  <c:v>0.75880000000000103</c:v>
                </c:pt>
                <c:pt idx="489">
                  <c:v>0.74880000000000091</c:v>
                </c:pt>
                <c:pt idx="490">
                  <c:v>0.70880000000000065</c:v>
                </c:pt>
                <c:pt idx="491">
                  <c:v>0.6925</c:v>
                </c:pt>
                <c:pt idx="492">
                  <c:v>0.6825</c:v>
                </c:pt>
                <c:pt idx="493">
                  <c:v>0.63750000000000062</c:v>
                </c:pt>
                <c:pt idx="494">
                  <c:v>0.58129999999999959</c:v>
                </c:pt>
                <c:pt idx="495">
                  <c:v>0.45</c:v>
                </c:pt>
                <c:pt idx="496">
                  <c:v>0.35750000000000032</c:v>
                </c:pt>
                <c:pt idx="497">
                  <c:v>0.33500000000000052</c:v>
                </c:pt>
                <c:pt idx="498">
                  <c:v>0.76630000000000065</c:v>
                </c:pt>
                <c:pt idx="499">
                  <c:v>0.74500000000000077</c:v>
                </c:pt>
                <c:pt idx="500">
                  <c:v>0.74000000000000077</c:v>
                </c:pt>
                <c:pt idx="501">
                  <c:v>0.73129999999999995</c:v>
                </c:pt>
                <c:pt idx="502">
                  <c:v>0.72629999999999995</c:v>
                </c:pt>
                <c:pt idx="503">
                  <c:v>0.70250000000000001</c:v>
                </c:pt>
                <c:pt idx="504">
                  <c:v>0.66130000000000078</c:v>
                </c:pt>
                <c:pt idx="505">
                  <c:v>0.57250000000000001</c:v>
                </c:pt>
                <c:pt idx="506">
                  <c:v>0.5</c:v>
                </c:pt>
                <c:pt idx="507">
                  <c:v>0.45250000000000001</c:v>
                </c:pt>
                <c:pt idx="508">
                  <c:v>0.44379999999999997</c:v>
                </c:pt>
                <c:pt idx="509">
                  <c:v>0.42250000000000032</c:v>
                </c:pt>
                <c:pt idx="510">
                  <c:v>0.4</c:v>
                </c:pt>
                <c:pt idx="511">
                  <c:v>0.39250000000000052</c:v>
                </c:pt>
                <c:pt idx="512">
                  <c:v>0.38880000000000053</c:v>
                </c:pt>
                <c:pt idx="513">
                  <c:v>0.44879999999999998</c:v>
                </c:pt>
                <c:pt idx="514">
                  <c:v>0.41130000000000039</c:v>
                </c:pt>
                <c:pt idx="515">
                  <c:v>0.41000000000000031</c:v>
                </c:pt>
                <c:pt idx="516">
                  <c:v>0.38380000000000053</c:v>
                </c:pt>
                <c:pt idx="517">
                  <c:v>0.36380000000000046</c:v>
                </c:pt>
                <c:pt idx="518">
                  <c:v>0.72000000000000064</c:v>
                </c:pt>
                <c:pt idx="519">
                  <c:v>0.66380000000000106</c:v>
                </c:pt>
                <c:pt idx="520">
                  <c:v>0.60129999999999995</c:v>
                </c:pt>
                <c:pt idx="521">
                  <c:v>0.56880000000000064</c:v>
                </c:pt>
                <c:pt idx="522">
                  <c:v>0.52880000000000005</c:v>
                </c:pt>
                <c:pt idx="523">
                  <c:v>0.48630000000000045</c:v>
                </c:pt>
                <c:pt idx="524">
                  <c:v>0.43000000000000038</c:v>
                </c:pt>
                <c:pt idx="525">
                  <c:v>0.39250000000000052</c:v>
                </c:pt>
                <c:pt idx="526">
                  <c:v>0.35380000000000045</c:v>
                </c:pt>
                <c:pt idx="527">
                  <c:v>0.34750000000000031</c:v>
                </c:pt>
                <c:pt idx="528">
                  <c:v>0.34750000000000031</c:v>
                </c:pt>
                <c:pt idx="529">
                  <c:v>0.34380000000000038</c:v>
                </c:pt>
                <c:pt idx="530">
                  <c:v>0.34250000000000008</c:v>
                </c:pt>
                <c:pt idx="531">
                  <c:v>0.36750000000000038</c:v>
                </c:pt>
                <c:pt idx="534">
                  <c:v>0.36130000000000045</c:v>
                </c:pt>
                <c:pt idx="535">
                  <c:v>0.35130000000000039</c:v>
                </c:pt>
                <c:pt idx="536">
                  <c:v>0.60629999999999995</c:v>
                </c:pt>
                <c:pt idx="538">
                  <c:v>0.34880000000000039</c:v>
                </c:pt>
                <c:pt idx="539">
                  <c:v>0.34750000000000031</c:v>
                </c:pt>
                <c:pt idx="540">
                  <c:v>0.34250000000000008</c:v>
                </c:pt>
                <c:pt idx="541">
                  <c:v>0.34130000000000038</c:v>
                </c:pt>
                <c:pt idx="542">
                  <c:v>0.34</c:v>
                </c:pt>
                <c:pt idx="543">
                  <c:v>0.33750000000000052</c:v>
                </c:pt>
                <c:pt idx="545">
                  <c:v>0.33500000000000052</c:v>
                </c:pt>
                <c:pt idx="546">
                  <c:v>0.33310000000000045</c:v>
                </c:pt>
                <c:pt idx="547">
                  <c:v>0.32880000000000065</c:v>
                </c:pt>
                <c:pt idx="548">
                  <c:v>0.72250000000000003</c:v>
                </c:pt>
                <c:pt idx="549">
                  <c:v>0.65880000000000105</c:v>
                </c:pt>
                <c:pt idx="550">
                  <c:v>0.65500000000000103</c:v>
                </c:pt>
                <c:pt idx="551">
                  <c:v>0.75749999999999995</c:v>
                </c:pt>
                <c:pt idx="552">
                  <c:v>0.82130000000000003</c:v>
                </c:pt>
                <c:pt idx="553">
                  <c:v>0.95380000000000065</c:v>
                </c:pt>
                <c:pt idx="554">
                  <c:v>1.0688</c:v>
                </c:pt>
                <c:pt idx="555">
                  <c:v>0.97500000000000064</c:v>
                </c:pt>
                <c:pt idx="556">
                  <c:v>0.96130000000000004</c:v>
                </c:pt>
                <c:pt idx="558">
                  <c:v>1.2312999999999983</c:v>
                </c:pt>
                <c:pt idx="559">
                  <c:v>1.1563000000000001</c:v>
                </c:pt>
                <c:pt idx="560">
                  <c:v>0.78129999999999999</c:v>
                </c:pt>
                <c:pt idx="561">
                  <c:v>0.48130000000000045</c:v>
                </c:pt>
                <c:pt idx="562">
                  <c:v>0.35130000000000039</c:v>
                </c:pt>
                <c:pt idx="563">
                  <c:v>0.33130000000000065</c:v>
                </c:pt>
                <c:pt idx="564">
                  <c:v>0.77880000000000105</c:v>
                </c:pt>
                <c:pt idx="565">
                  <c:v>1.0437999999999983</c:v>
                </c:pt>
                <c:pt idx="566">
                  <c:v>0.97130000000000005</c:v>
                </c:pt>
                <c:pt idx="567">
                  <c:v>0.87250000000000005</c:v>
                </c:pt>
                <c:pt idx="569">
                  <c:v>0.8125</c:v>
                </c:pt>
                <c:pt idx="570">
                  <c:v>0.75000000000000089</c:v>
                </c:pt>
                <c:pt idx="571">
                  <c:v>0.70000000000000062</c:v>
                </c:pt>
                <c:pt idx="572">
                  <c:v>0.60380000000000089</c:v>
                </c:pt>
                <c:pt idx="573">
                  <c:v>0.46880000000000038</c:v>
                </c:pt>
                <c:pt idx="574">
                  <c:v>0.46380000000000032</c:v>
                </c:pt>
                <c:pt idx="575">
                  <c:v>0.51500000000000001</c:v>
                </c:pt>
                <c:pt idx="576">
                  <c:v>0.63750000000000062</c:v>
                </c:pt>
                <c:pt idx="577">
                  <c:v>0.63630000000000064</c:v>
                </c:pt>
                <c:pt idx="578">
                  <c:v>0.60000000000000064</c:v>
                </c:pt>
                <c:pt idx="579">
                  <c:v>0.65130000000000077</c:v>
                </c:pt>
                <c:pt idx="580">
                  <c:v>0.58629999999999949</c:v>
                </c:pt>
                <c:pt idx="581">
                  <c:v>0.46130000000000032</c:v>
                </c:pt>
                <c:pt idx="582">
                  <c:v>0.36380000000000046</c:v>
                </c:pt>
                <c:pt idx="583">
                  <c:v>0.35380000000000045</c:v>
                </c:pt>
                <c:pt idx="584">
                  <c:v>0.45379999999999998</c:v>
                </c:pt>
                <c:pt idx="585">
                  <c:v>0.82500000000000062</c:v>
                </c:pt>
                <c:pt idx="586">
                  <c:v>0.8</c:v>
                </c:pt>
                <c:pt idx="587">
                  <c:v>0.75130000000000063</c:v>
                </c:pt>
                <c:pt idx="588">
                  <c:v>0.73000000000000065</c:v>
                </c:pt>
                <c:pt idx="589">
                  <c:v>0.69000000000000061</c:v>
                </c:pt>
                <c:pt idx="590">
                  <c:v>0.66880000000000106</c:v>
                </c:pt>
                <c:pt idx="591">
                  <c:v>0.65630000000000077</c:v>
                </c:pt>
                <c:pt idx="592">
                  <c:v>0.64630000000000065</c:v>
                </c:pt>
                <c:pt idx="593">
                  <c:v>0.65000000000000102</c:v>
                </c:pt>
                <c:pt idx="594">
                  <c:v>0.65130000000000077</c:v>
                </c:pt>
                <c:pt idx="595">
                  <c:v>0.64380000000000104</c:v>
                </c:pt>
                <c:pt idx="596">
                  <c:v>0.64380000000000104</c:v>
                </c:pt>
                <c:pt idx="597">
                  <c:v>0.6350000000000009</c:v>
                </c:pt>
                <c:pt idx="598">
                  <c:v>0.60129999999999995</c:v>
                </c:pt>
                <c:pt idx="599">
                  <c:v>0.58129999999999959</c:v>
                </c:pt>
                <c:pt idx="600">
                  <c:v>0.55630000000000002</c:v>
                </c:pt>
                <c:pt idx="601">
                  <c:v>0.54559999999999997</c:v>
                </c:pt>
                <c:pt idx="602">
                  <c:v>0.86060000000000103</c:v>
                </c:pt>
                <c:pt idx="603">
                  <c:v>0.56880000000000064</c:v>
                </c:pt>
                <c:pt idx="605">
                  <c:v>0.55130000000000001</c:v>
                </c:pt>
                <c:pt idx="606">
                  <c:v>0.54559999999999997</c:v>
                </c:pt>
                <c:pt idx="607">
                  <c:v>0.54379999999999995</c:v>
                </c:pt>
                <c:pt idx="608">
                  <c:v>0.51939999999999997</c:v>
                </c:pt>
                <c:pt idx="609">
                  <c:v>0.5131</c:v>
                </c:pt>
                <c:pt idx="610">
                  <c:v>0.51629999999999998</c:v>
                </c:pt>
                <c:pt idx="611">
                  <c:v>0.82500000000000062</c:v>
                </c:pt>
                <c:pt idx="612">
                  <c:v>1.0906</c:v>
                </c:pt>
                <c:pt idx="613">
                  <c:v>1.085</c:v>
                </c:pt>
                <c:pt idx="614">
                  <c:v>1.0888</c:v>
                </c:pt>
                <c:pt idx="615">
                  <c:v>1.0900000000000001</c:v>
                </c:pt>
                <c:pt idx="616">
                  <c:v>1.0963000000000001</c:v>
                </c:pt>
                <c:pt idx="617">
                  <c:v>1.2187999999999986</c:v>
                </c:pt>
                <c:pt idx="618">
                  <c:v>1.4224999999999985</c:v>
                </c:pt>
                <c:pt idx="621">
                  <c:v>1.2825</c:v>
                </c:pt>
                <c:pt idx="622">
                  <c:v>1.2763</c:v>
                </c:pt>
                <c:pt idx="623">
                  <c:v>1.2874999999999985</c:v>
                </c:pt>
                <c:pt idx="626">
                  <c:v>1.3074999999999986</c:v>
                </c:pt>
                <c:pt idx="627">
                  <c:v>1.0763</c:v>
                </c:pt>
                <c:pt idx="628">
                  <c:v>0.88</c:v>
                </c:pt>
                <c:pt idx="629">
                  <c:v>0.61250000000000004</c:v>
                </c:pt>
                <c:pt idx="630">
                  <c:v>0.60000000000000064</c:v>
                </c:pt>
                <c:pt idx="631">
                  <c:v>1.05</c:v>
                </c:pt>
                <c:pt idx="632">
                  <c:v>1.0024999999999984</c:v>
                </c:pt>
                <c:pt idx="633">
                  <c:v>1.0174999999999983</c:v>
                </c:pt>
                <c:pt idx="634">
                  <c:v>1.0712999999999984</c:v>
                </c:pt>
                <c:pt idx="635">
                  <c:v>1.0988</c:v>
                </c:pt>
                <c:pt idx="636">
                  <c:v>1.1037999999999983</c:v>
                </c:pt>
                <c:pt idx="637">
                  <c:v>1.1325000000000001</c:v>
                </c:pt>
                <c:pt idx="638">
                  <c:v>1.1488</c:v>
                </c:pt>
                <c:pt idx="639">
                  <c:v>1.1513</c:v>
                </c:pt>
                <c:pt idx="640">
                  <c:v>1.1488</c:v>
                </c:pt>
                <c:pt idx="641">
                  <c:v>1.1475</c:v>
                </c:pt>
                <c:pt idx="642">
                  <c:v>1.1388</c:v>
                </c:pt>
                <c:pt idx="643">
                  <c:v>1.0549999999999984</c:v>
                </c:pt>
                <c:pt idx="644">
                  <c:v>0.9325</c:v>
                </c:pt>
                <c:pt idx="645">
                  <c:v>0.8638000000000009</c:v>
                </c:pt>
                <c:pt idx="646">
                  <c:v>0.91</c:v>
                </c:pt>
                <c:pt idx="647">
                  <c:v>0.84500000000000064</c:v>
                </c:pt>
                <c:pt idx="648">
                  <c:v>0.87250000000000005</c:v>
                </c:pt>
                <c:pt idx="649">
                  <c:v>0.89500000000000002</c:v>
                </c:pt>
                <c:pt idx="650">
                  <c:v>0.89249999999999996</c:v>
                </c:pt>
                <c:pt idx="651">
                  <c:v>0.89380000000000004</c:v>
                </c:pt>
                <c:pt idx="652">
                  <c:v>1.0788</c:v>
                </c:pt>
                <c:pt idx="653">
                  <c:v>1.36</c:v>
                </c:pt>
                <c:pt idx="654">
                  <c:v>1.7074999999999978</c:v>
                </c:pt>
                <c:pt idx="655">
                  <c:v>1.461299999999998</c:v>
                </c:pt>
                <c:pt idx="656">
                  <c:v>1.2725</c:v>
                </c:pt>
                <c:pt idx="657">
                  <c:v>1.211299999999998</c:v>
                </c:pt>
                <c:pt idx="658">
                  <c:v>1.2574999999999983</c:v>
                </c:pt>
                <c:pt idx="659">
                  <c:v>1.2925</c:v>
                </c:pt>
                <c:pt idx="660">
                  <c:v>1.3088</c:v>
                </c:pt>
                <c:pt idx="661">
                  <c:v>1.2849999999999984</c:v>
                </c:pt>
                <c:pt idx="662">
                  <c:v>1.0874999999999984</c:v>
                </c:pt>
                <c:pt idx="663">
                  <c:v>0.92500000000000004</c:v>
                </c:pt>
                <c:pt idx="664">
                  <c:v>0.87500000000000089</c:v>
                </c:pt>
                <c:pt idx="665">
                  <c:v>0.83250000000000002</c:v>
                </c:pt>
                <c:pt idx="666">
                  <c:v>0.83309999999999995</c:v>
                </c:pt>
                <c:pt idx="667">
                  <c:v>0.92500000000000004</c:v>
                </c:pt>
                <c:pt idx="668">
                  <c:v>1.78</c:v>
                </c:pt>
                <c:pt idx="669">
                  <c:v>0.9</c:v>
                </c:pt>
                <c:pt idx="670">
                  <c:v>0.84630000000000005</c:v>
                </c:pt>
                <c:pt idx="671">
                  <c:v>0.67250000000000065</c:v>
                </c:pt>
                <c:pt idx="672">
                  <c:v>0.59</c:v>
                </c:pt>
                <c:pt idx="673">
                  <c:v>0.57630000000000003</c:v>
                </c:pt>
                <c:pt idx="674">
                  <c:v>0.57380000000000064</c:v>
                </c:pt>
                <c:pt idx="675">
                  <c:v>0.57130000000000003</c:v>
                </c:pt>
                <c:pt idx="676">
                  <c:v>1.0688</c:v>
                </c:pt>
                <c:pt idx="677">
                  <c:v>1.4224999999999985</c:v>
                </c:pt>
                <c:pt idx="678">
                  <c:v>1.41</c:v>
                </c:pt>
                <c:pt idx="679">
                  <c:v>1.4024999999999983</c:v>
                </c:pt>
                <c:pt idx="680">
                  <c:v>1.4074999999999975</c:v>
                </c:pt>
                <c:pt idx="681">
                  <c:v>1.3763000000000001</c:v>
                </c:pt>
                <c:pt idx="682">
                  <c:v>1.0974999999999984</c:v>
                </c:pt>
                <c:pt idx="683">
                  <c:v>0.99129999999999996</c:v>
                </c:pt>
                <c:pt idx="684">
                  <c:v>0.94499999999999995</c:v>
                </c:pt>
                <c:pt idx="685">
                  <c:v>0.92130000000000001</c:v>
                </c:pt>
                <c:pt idx="686">
                  <c:v>0.93630000000000002</c:v>
                </c:pt>
                <c:pt idx="687">
                  <c:v>0.88880000000000003</c:v>
                </c:pt>
                <c:pt idx="688">
                  <c:v>0.85129999999999995</c:v>
                </c:pt>
                <c:pt idx="689">
                  <c:v>0.94499999999999995</c:v>
                </c:pt>
                <c:pt idx="690">
                  <c:v>0.86250000000000004</c:v>
                </c:pt>
                <c:pt idx="691">
                  <c:v>0.83750000000000002</c:v>
                </c:pt>
                <c:pt idx="692">
                  <c:v>0.82130000000000003</c:v>
                </c:pt>
                <c:pt idx="693">
                  <c:v>0.8175</c:v>
                </c:pt>
                <c:pt idx="694">
                  <c:v>0.81499999999999995</c:v>
                </c:pt>
                <c:pt idx="695">
                  <c:v>0.81380000000000063</c:v>
                </c:pt>
                <c:pt idx="696">
                  <c:v>1.1888000000000001</c:v>
                </c:pt>
                <c:pt idx="697">
                  <c:v>0.98749999999999949</c:v>
                </c:pt>
                <c:pt idx="698">
                  <c:v>0.87250000000000005</c:v>
                </c:pt>
                <c:pt idx="699">
                  <c:v>0.85250000000000004</c:v>
                </c:pt>
                <c:pt idx="700">
                  <c:v>0.84500000000000064</c:v>
                </c:pt>
                <c:pt idx="701">
                  <c:v>0.84250000000000003</c:v>
                </c:pt>
                <c:pt idx="702">
                  <c:v>0.83810000000000062</c:v>
                </c:pt>
                <c:pt idx="703">
                  <c:v>0.83130000000000004</c:v>
                </c:pt>
                <c:pt idx="704">
                  <c:v>0.83130000000000004</c:v>
                </c:pt>
                <c:pt idx="705">
                  <c:v>0.83380000000000065</c:v>
                </c:pt>
                <c:pt idx="706">
                  <c:v>0.83500000000000063</c:v>
                </c:pt>
                <c:pt idx="707">
                  <c:v>0.84000000000000064</c:v>
                </c:pt>
                <c:pt idx="708">
                  <c:v>0.84130000000000005</c:v>
                </c:pt>
                <c:pt idx="709">
                  <c:v>0.83690000000000064</c:v>
                </c:pt>
                <c:pt idx="711">
                  <c:v>0.83630000000000004</c:v>
                </c:pt>
                <c:pt idx="712">
                  <c:v>0.8688000000000009</c:v>
                </c:pt>
                <c:pt idx="713">
                  <c:v>0.83750000000000002</c:v>
                </c:pt>
                <c:pt idx="714">
                  <c:v>0.8356000000000009</c:v>
                </c:pt>
                <c:pt idx="715">
                  <c:v>0.83440000000000003</c:v>
                </c:pt>
                <c:pt idx="716">
                  <c:v>0.83130000000000004</c:v>
                </c:pt>
                <c:pt idx="717">
                  <c:v>0.83190000000000064</c:v>
                </c:pt>
                <c:pt idx="718">
                  <c:v>0.82940000000000003</c:v>
                </c:pt>
                <c:pt idx="719">
                  <c:v>0.82500000000000062</c:v>
                </c:pt>
                <c:pt idx="720">
                  <c:v>0.81630000000000003</c:v>
                </c:pt>
                <c:pt idx="721">
                  <c:v>1.1613</c:v>
                </c:pt>
                <c:pt idx="722">
                  <c:v>0.85629999999999995</c:v>
                </c:pt>
                <c:pt idx="723">
                  <c:v>0.85750000000000004</c:v>
                </c:pt>
                <c:pt idx="724">
                  <c:v>0.93</c:v>
                </c:pt>
                <c:pt idx="725">
                  <c:v>0.96250000000000002</c:v>
                </c:pt>
                <c:pt idx="726">
                  <c:v>0.94380000000000064</c:v>
                </c:pt>
                <c:pt idx="727">
                  <c:v>0.91879999999999995</c:v>
                </c:pt>
                <c:pt idx="728">
                  <c:v>0.91249999999999998</c:v>
                </c:pt>
                <c:pt idx="729">
                  <c:v>0.91</c:v>
                </c:pt>
                <c:pt idx="730">
                  <c:v>0.91</c:v>
                </c:pt>
                <c:pt idx="731">
                  <c:v>0.91</c:v>
                </c:pt>
                <c:pt idx="732">
                  <c:v>0.90749999999999997</c:v>
                </c:pt>
                <c:pt idx="733">
                  <c:v>0.90380000000000005</c:v>
                </c:pt>
                <c:pt idx="734">
                  <c:v>1.2749999999999984</c:v>
                </c:pt>
                <c:pt idx="735">
                  <c:v>0.89249999999999996</c:v>
                </c:pt>
                <c:pt idx="736">
                  <c:v>0.88</c:v>
                </c:pt>
                <c:pt idx="737">
                  <c:v>0.86129999999999995</c:v>
                </c:pt>
                <c:pt idx="738">
                  <c:v>0.85629999999999995</c:v>
                </c:pt>
                <c:pt idx="739">
                  <c:v>0.84880000000000078</c:v>
                </c:pt>
                <c:pt idx="742">
                  <c:v>0.85000000000000064</c:v>
                </c:pt>
                <c:pt idx="743">
                  <c:v>1.1475</c:v>
                </c:pt>
                <c:pt idx="744">
                  <c:v>0.91</c:v>
                </c:pt>
                <c:pt idx="745">
                  <c:v>0.88129999999999997</c:v>
                </c:pt>
                <c:pt idx="746">
                  <c:v>0.87880000000000102</c:v>
                </c:pt>
                <c:pt idx="747">
                  <c:v>0.8688000000000009</c:v>
                </c:pt>
                <c:pt idx="748">
                  <c:v>0.8588000000000009</c:v>
                </c:pt>
                <c:pt idx="749">
                  <c:v>0.85629999999999995</c:v>
                </c:pt>
                <c:pt idx="750">
                  <c:v>0.85500000000000065</c:v>
                </c:pt>
                <c:pt idx="751">
                  <c:v>0.85629999999999995</c:v>
                </c:pt>
                <c:pt idx="752">
                  <c:v>0.85500000000000065</c:v>
                </c:pt>
                <c:pt idx="753">
                  <c:v>0.85500000000000065</c:v>
                </c:pt>
                <c:pt idx="754">
                  <c:v>0.85500000000000065</c:v>
                </c:pt>
                <c:pt idx="755">
                  <c:v>0.85000000000000064</c:v>
                </c:pt>
                <c:pt idx="756">
                  <c:v>0.84630000000000005</c:v>
                </c:pt>
                <c:pt idx="757">
                  <c:v>0.87250000000000005</c:v>
                </c:pt>
                <c:pt idx="758">
                  <c:v>0.84000000000000064</c:v>
                </c:pt>
                <c:pt idx="759">
                  <c:v>0.83880000000000077</c:v>
                </c:pt>
                <c:pt idx="760">
                  <c:v>0.83000000000000063</c:v>
                </c:pt>
                <c:pt idx="761">
                  <c:v>0.82630000000000003</c:v>
                </c:pt>
                <c:pt idx="762">
                  <c:v>0.82000000000000062</c:v>
                </c:pt>
                <c:pt idx="763">
                  <c:v>1.085</c:v>
                </c:pt>
                <c:pt idx="764">
                  <c:v>0.66630000000000089</c:v>
                </c:pt>
                <c:pt idx="765">
                  <c:v>0.66130000000000078</c:v>
                </c:pt>
                <c:pt idx="766">
                  <c:v>0.65630000000000077</c:v>
                </c:pt>
                <c:pt idx="767">
                  <c:v>0.64880000000000104</c:v>
                </c:pt>
                <c:pt idx="768">
                  <c:v>0.64500000000000091</c:v>
                </c:pt>
                <c:pt idx="769">
                  <c:v>0.64440000000000064</c:v>
                </c:pt>
                <c:pt idx="770">
                  <c:v>0.64190000000000103</c:v>
                </c:pt>
                <c:pt idx="771">
                  <c:v>0.63690000000000091</c:v>
                </c:pt>
                <c:pt idx="772">
                  <c:v>0.63560000000000105</c:v>
                </c:pt>
                <c:pt idx="773">
                  <c:v>0.63440000000000063</c:v>
                </c:pt>
                <c:pt idx="774">
                  <c:v>0.62940000000000063</c:v>
                </c:pt>
                <c:pt idx="775">
                  <c:v>0.62440000000000062</c:v>
                </c:pt>
                <c:pt idx="776">
                  <c:v>0.62440000000000062</c:v>
                </c:pt>
                <c:pt idx="777">
                  <c:v>0.62310000000000065</c:v>
                </c:pt>
                <c:pt idx="778">
                  <c:v>0.6219000000000009</c:v>
                </c:pt>
                <c:pt idx="779">
                  <c:v>0.64440000000000064</c:v>
                </c:pt>
                <c:pt idx="780">
                  <c:v>0.62940000000000063</c:v>
                </c:pt>
                <c:pt idx="781">
                  <c:v>0.62560000000000104</c:v>
                </c:pt>
                <c:pt idx="782">
                  <c:v>0.61639999999999995</c:v>
                </c:pt>
                <c:pt idx="783">
                  <c:v>0.61930000000000063</c:v>
                </c:pt>
                <c:pt idx="784">
                  <c:v>0.62210000000000065</c:v>
                </c:pt>
                <c:pt idx="785">
                  <c:v>0.62070000000000103</c:v>
                </c:pt>
                <c:pt idx="786">
                  <c:v>0.60640000000000005</c:v>
                </c:pt>
                <c:pt idx="787">
                  <c:v>0.59360000000000002</c:v>
                </c:pt>
                <c:pt idx="788">
                  <c:v>0.8921</c:v>
                </c:pt>
                <c:pt idx="789">
                  <c:v>0.44790000000000002</c:v>
                </c:pt>
                <c:pt idx="790">
                  <c:v>0.43640000000000045</c:v>
                </c:pt>
                <c:pt idx="791">
                  <c:v>0.42430000000000045</c:v>
                </c:pt>
                <c:pt idx="792">
                  <c:v>0.41640000000000038</c:v>
                </c:pt>
                <c:pt idx="793">
                  <c:v>0.41140000000000032</c:v>
                </c:pt>
                <c:pt idx="794">
                  <c:v>0.40570000000000001</c:v>
                </c:pt>
                <c:pt idx="795">
                  <c:v>0.39930000000000065</c:v>
                </c:pt>
                <c:pt idx="796">
                  <c:v>0.37640000000000046</c:v>
                </c:pt>
                <c:pt idx="799">
                  <c:v>0.35930000000000045</c:v>
                </c:pt>
                <c:pt idx="800">
                  <c:v>0.35000000000000031</c:v>
                </c:pt>
                <c:pt idx="801">
                  <c:v>0.43210000000000032</c:v>
                </c:pt>
                <c:pt idx="803">
                  <c:v>0.34570000000000001</c:v>
                </c:pt>
                <c:pt idx="804">
                  <c:v>0.33710000000000045</c:v>
                </c:pt>
                <c:pt idx="805">
                  <c:v>0.31430000000000052</c:v>
                </c:pt>
                <c:pt idx="806">
                  <c:v>0.30290000000000039</c:v>
                </c:pt>
                <c:pt idx="807">
                  <c:v>0.29860000000000031</c:v>
                </c:pt>
                <c:pt idx="808">
                  <c:v>0.29140000000000038</c:v>
                </c:pt>
                <c:pt idx="809">
                  <c:v>0.28860000000000002</c:v>
                </c:pt>
                <c:pt idx="810">
                  <c:v>0.28860000000000002</c:v>
                </c:pt>
                <c:pt idx="811">
                  <c:v>0.28640000000000032</c:v>
                </c:pt>
                <c:pt idx="812">
                  <c:v>0.28430000000000039</c:v>
                </c:pt>
                <c:pt idx="813">
                  <c:v>0.28710000000000002</c:v>
                </c:pt>
                <c:pt idx="814">
                  <c:v>0.29000000000000031</c:v>
                </c:pt>
                <c:pt idx="815">
                  <c:v>0.28570000000000001</c:v>
                </c:pt>
                <c:pt idx="816">
                  <c:v>0.28430000000000039</c:v>
                </c:pt>
                <c:pt idx="818">
                  <c:v>0.28430000000000039</c:v>
                </c:pt>
                <c:pt idx="819">
                  <c:v>0.28430000000000039</c:v>
                </c:pt>
                <c:pt idx="820">
                  <c:v>0.28290000000000032</c:v>
                </c:pt>
                <c:pt idx="821">
                  <c:v>0.28290000000000032</c:v>
                </c:pt>
                <c:pt idx="822">
                  <c:v>0.28290000000000032</c:v>
                </c:pt>
                <c:pt idx="824">
                  <c:v>0.28290000000000032</c:v>
                </c:pt>
                <c:pt idx="825">
                  <c:v>0.28290000000000032</c:v>
                </c:pt>
                <c:pt idx="826">
                  <c:v>0.28290000000000032</c:v>
                </c:pt>
                <c:pt idx="827">
                  <c:v>0.28290000000000032</c:v>
                </c:pt>
                <c:pt idx="828">
                  <c:v>0.28290000000000032</c:v>
                </c:pt>
                <c:pt idx="829">
                  <c:v>0.28140000000000032</c:v>
                </c:pt>
                <c:pt idx="830">
                  <c:v>0.28140000000000032</c:v>
                </c:pt>
                <c:pt idx="832">
                  <c:v>0.28140000000000032</c:v>
                </c:pt>
                <c:pt idx="833">
                  <c:v>0.28140000000000032</c:v>
                </c:pt>
                <c:pt idx="834">
                  <c:v>0.28140000000000032</c:v>
                </c:pt>
                <c:pt idx="835">
                  <c:v>0.28140000000000032</c:v>
                </c:pt>
                <c:pt idx="836">
                  <c:v>0.28140000000000032</c:v>
                </c:pt>
                <c:pt idx="837">
                  <c:v>0.28070000000000001</c:v>
                </c:pt>
                <c:pt idx="838">
                  <c:v>0.28070000000000001</c:v>
                </c:pt>
                <c:pt idx="839">
                  <c:v>0.27930000000000038</c:v>
                </c:pt>
                <c:pt idx="840">
                  <c:v>0.27930000000000038</c:v>
                </c:pt>
                <c:pt idx="841">
                  <c:v>0.27930000000000038</c:v>
                </c:pt>
                <c:pt idx="842">
                  <c:v>0.27930000000000038</c:v>
                </c:pt>
                <c:pt idx="843">
                  <c:v>0.27930000000000038</c:v>
                </c:pt>
                <c:pt idx="845">
                  <c:v>0.27930000000000038</c:v>
                </c:pt>
                <c:pt idx="846">
                  <c:v>0.27640000000000031</c:v>
                </c:pt>
                <c:pt idx="847">
                  <c:v>0.27</c:v>
                </c:pt>
                <c:pt idx="848">
                  <c:v>0.26570000000000005</c:v>
                </c:pt>
                <c:pt idx="849">
                  <c:v>0.2636</c:v>
                </c:pt>
                <c:pt idx="850">
                  <c:v>0.26290000000000002</c:v>
                </c:pt>
                <c:pt idx="851">
                  <c:v>0.2621</c:v>
                </c:pt>
                <c:pt idx="852">
                  <c:v>0.2621</c:v>
                </c:pt>
                <c:pt idx="853">
                  <c:v>0.2621</c:v>
                </c:pt>
                <c:pt idx="854">
                  <c:v>0.2621</c:v>
                </c:pt>
                <c:pt idx="855">
                  <c:v>0.2636</c:v>
                </c:pt>
                <c:pt idx="856">
                  <c:v>0.2636</c:v>
                </c:pt>
                <c:pt idx="857">
                  <c:v>0.2636</c:v>
                </c:pt>
                <c:pt idx="858">
                  <c:v>0.2636</c:v>
                </c:pt>
                <c:pt idx="859">
                  <c:v>0.2636</c:v>
                </c:pt>
                <c:pt idx="861">
                  <c:v>0.2636</c:v>
                </c:pt>
                <c:pt idx="862">
                  <c:v>0.2636</c:v>
                </c:pt>
                <c:pt idx="863">
                  <c:v>0.2636</c:v>
                </c:pt>
                <c:pt idx="864">
                  <c:v>0.2621</c:v>
                </c:pt>
                <c:pt idx="865">
                  <c:v>0.26070000000000004</c:v>
                </c:pt>
                <c:pt idx="866">
                  <c:v>0.26240000000000002</c:v>
                </c:pt>
                <c:pt idx="867">
                  <c:v>0.2621</c:v>
                </c:pt>
                <c:pt idx="868">
                  <c:v>0.27710000000000001</c:v>
                </c:pt>
                <c:pt idx="871">
                  <c:v>0.25929999999999997</c:v>
                </c:pt>
                <c:pt idx="872">
                  <c:v>0.25929999999999997</c:v>
                </c:pt>
                <c:pt idx="874">
                  <c:v>0.2636</c:v>
                </c:pt>
                <c:pt idx="877">
                  <c:v>0.2636</c:v>
                </c:pt>
                <c:pt idx="878">
                  <c:v>0.26070000000000004</c:v>
                </c:pt>
                <c:pt idx="879">
                  <c:v>0.25929999999999997</c:v>
                </c:pt>
                <c:pt idx="880">
                  <c:v>0.2586</c:v>
                </c:pt>
                <c:pt idx="881">
                  <c:v>0.25790000000000002</c:v>
                </c:pt>
                <c:pt idx="882">
                  <c:v>0.25790000000000002</c:v>
                </c:pt>
                <c:pt idx="883">
                  <c:v>0.25790000000000002</c:v>
                </c:pt>
                <c:pt idx="884">
                  <c:v>0.25790000000000002</c:v>
                </c:pt>
                <c:pt idx="885">
                  <c:v>0.25790000000000002</c:v>
                </c:pt>
                <c:pt idx="886">
                  <c:v>0.25790000000000002</c:v>
                </c:pt>
                <c:pt idx="887">
                  <c:v>0.25790000000000002</c:v>
                </c:pt>
                <c:pt idx="888">
                  <c:v>0.25790000000000002</c:v>
                </c:pt>
                <c:pt idx="889">
                  <c:v>0.255</c:v>
                </c:pt>
                <c:pt idx="890">
                  <c:v>0.255</c:v>
                </c:pt>
                <c:pt idx="892">
                  <c:v>0.25790000000000002</c:v>
                </c:pt>
                <c:pt idx="893">
                  <c:v>0.25790000000000002</c:v>
                </c:pt>
                <c:pt idx="894">
                  <c:v>0.255</c:v>
                </c:pt>
                <c:pt idx="895">
                  <c:v>0.255</c:v>
                </c:pt>
                <c:pt idx="896">
                  <c:v>0.255</c:v>
                </c:pt>
                <c:pt idx="898">
                  <c:v>0.25360000000000005</c:v>
                </c:pt>
                <c:pt idx="899">
                  <c:v>0.25360000000000005</c:v>
                </c:pt>
                <c:pt idx="900">
                  <c:v>0.25360000000000005</c:v>
                </c:pt>
                <c:pt idx="901">
                  <c:v>0.25360000000000005</c:v>
                </c:pt>
                <c:pt idx="902">
                  <c:v>0.25360000000000005</c:v>
                </c:pt>
                <c:pt idx="903">
                  <c:v>0.25360000000000005</c:v>
                </c:pt>
                <c:pt idx="904">
                  <c:v>0.25360000000000005</c:v>
                </c:pt>
                <c:pt idx="905">
                  <c:v>0.25360000000000005</c:v>
                </c:pt>
                <c:pt idx="906">
                  <c:v>0.25360000000000005</c:v>
                </c:pt>
                <c:pt idx="907">
                  <c:v>0.25360000000000005</c:v>
                </c:pt>
                <c:pt idx="908">
                  <c:v>0.25640000000000002</c:v>
                </c:pt>
                <c:pt idx="909">
                  <c:v>0.25790000000000002</c:v>
                </c:pt>
                <c:pt idx="910">
                  <c:v>0.25750000000000001</c:v>
                </c:pt>
                <c:pt idx="911">
                  <c:v>0.25750000000000001</c:v>
                </c:pt>
                <c:pt idx="912">
                  <c:v>0.25750000000000001</c:v>
                </c:pt>
                <c:pt idx="913">
                  <c:v>0.25750000000000001</c:v>
                </c:pt>
                <c:pt idx="914">
                  <c:v>0.25750000000000001</c:v>
                </c:pt>
                <c:pt idx="915">
                  <c:v>0.25750000000000001</c:v>
                </c:pt>
                <c:pt idx="916">
                  <c:v>0.25750000000000001</c:v>
                </c:pt>
                <c:pt idx="919">
                  <c:v>0.26040000000000002</c:v>
                </c:pt>
                <c:pt idx="920">
                  <c:v>0.26040000000000002</c:v>
                </c:pt>
                <c:pt idx="921">
                  <c:v>0.26040000000000002</c:v>
                </c:pt>
                <c:pt idx="922">
                  <c:v>0.26040000000000002</c:v>
                </c:pt>
                <c:pt idx="923">
                  <c:v>0.25890000000000002</c:v>
                </c:pt>
                <c:pt idx="924">
                  <c:v>0.26040000000000002</c:v>
                </c:pt>
                <c:pt idx="925">
                  <c:v>0.26040000000000002</c:v>
                </c:pt>
                <c:pt idx="926">
                  <c:v>0.26040000000000002</c:v>
                </c:pt>
                <c:pt idx="927">
                  <c:v>0.26040000000000002</c:v>
                </c:pt>
                <c:pt idx="928">
                  <c:v>0.26040000000000002</c:v>
                </c:pt>
                <c:pt idx="929">
                  <c:v>0.26179999999999998</c:v>
                </c:pt>
                <c:pt idx="930">
                  <c:v>0.26179999999999998</c:v>
                </c:pt>
                <c:pt idx="932">
                  <c:v>0.26179999999999998</c:v>
                </c:pt>
                <c:pt idx="933">
                  <c:v>0.26179999999999998</c:v>
                </c:pt>
                <c:pt idx="934">
                  <c:v>0.26179999999999998</c:v>
                </c:pt>
                <c:pt idx="935">
                  <c:v>0.26179999999999998</c:v>
                </c:pt>
                <c:pt idx="936">
                  <c:v>0.26250000000000001</c:v>
                </c:pt>
                <c:pt idx="937">
                  <c:v>0.26040000000000002</c:v>
                </c:pt>
                <c:pt idx="938">
                  <c:v>0.25430000000000008</c:v>
                </c:pt>
                <c:pt idx="939">
                  <c:v>0.25</c:v>
                </c:pt>
                <c:pt idx="940">
                  <c:v>0.25</c:v>
                </c:pt>
                <c:pt idx="941">
                  <c:v>0.23790000000000022</c:v>
                </c:pt>
                <c:pt idx="942">
                  <c:v>0.2336</c:v>
                </c:pt>
                <c:pt idx="943">
                  <c:v>0.10160000000000002</c:v>
                </c:pt>
                <c:pt idx="944">
                  <c:v>7.0000000000000021E-2</c:v>
                </c:pt>
                <c:pt idx="945">
                  <c:v>6.4400000000000096E-2</c:v>
                </c:pt>
                <c:pt idx="946">
                  <c:v>5.8700000000000023E-2</c:v>
                </c:pt>
                <c:pt idx="947">
                  <c:v>5.440000000000008E-2</c:v>
                </c:pt>
                <c:pt idx="948">
                  <c:v>5.0100000000000013E-2</c:v>
                </c:pt>
                <c:pt idx="949">
                  <c:v>4.2900000000000021E-2</c:v>
                </c:pt>
                <c:pt idx="950">
                  <c:v>4.0000000000000022E-2</c:v>
                </c:pt>
                <c:pt idx="951">
                  <c:v>3.7100000000000001E-2</c:v>
                </c:pt>
                <c:pt idx="952">
                  <c:v>3.4300000000000004E-2</c:v>
                </c:pt>
                <c:pt idx="953">
                  <c:v>2.8000000000000001E-2</c:v>
                </c:pt>
                <c:pt idx="954">
                  <c:v>2.5900000000000006E-2</c:v>
                </c:pt>
                <c:pt idx="955">
                  <c:v>2.5900000000000006E-2</c:v>
                </c:pt>
                <c:pt idx="956">
                  <c:v>2.5900000000000006E-2</c:v>
                </c:pt>
                <c:pt idx="957">
                  <c:v>2.5100000000000001E-2</c:v>
                </c:pt>
                <c:pt idx="958">
                  <c:v>2.5000000000000001E-2</c:v>
                </c:pt>
                <c:pt idx="959">
                  <c:v>2.5000000000000001E-2</c:v>
                </c:pt>
                <c:pt idx="960">
                  <c:v>2.5000000000000001E-2</c:v>
                </c:pt>
                <c:pt idx="961">
                  <c:v>2.5000000000000001E-2</c:v>
                </c:pt>
                <c:pt idx="962">
                  <c:v>2.5000000000000001E-2</c:v>
                </c:pt>
                <c:pt idx="963">
                  <c:v>2.5000000000000001E-2</c:v>
                </c:pt>
                <c:pt idx="964">
                  <c:v>2.5000000000000001E-2</c:v>
                </c:pt>
                <c:pt idx="965">
                  <c:v>2.5000000000000001E-2</c:v>
                </c:pt>
                <c:pt idx="966">
                  <c:v>2.3599999999999993E-2</c:v>
                </c:pt>
                <c:pt idx="967">
                  <c:v>2.3599999999999993E-2</c:v>
                </c:pt>
                <c:pt idx="968">
                  <c:v>2.2900000000000011E-2</c:v>
                </c:pt>
                <c:pt idx="969">
                  <c:v>2.2900000000000011E-2</c:v>
                </c:pt>
                <c:pt idx="970">
                  <c:v>2.2100000000000002E-2</c:v>
                </c:pt>
                <c:pt idx="971">
                  <c:v>2.1399999999999999E-2</c:v>
                </c:pt>
                <c:pt idx="972">
                  <c:v>2.1399999999999999E-2</c:v>
                </c:pt>
                <c:pt idx="973">
                  <c:v>2.1399999999999999E-2</c:v>
                </c:pt>
                <c:pt idx="974">
                  <c:v>2.1399999999999999E-2</c:v>
                </c:pt>
                <c:pt idx="975">
                  <c:v>2.1399999999999999E-2</c:v>
                </c:pt>
                <c:pt idx="976">
                  <c:v>2.1399999999999999E-2</c:v>
                </c:pt>
                <c:pt idx="978">
                  <c:v>2.1399999999999999E-2</c:v>
                </c:pt>
                <c:pt idx="979">
                  <c:v>2.1399999999999999E-2</c:v>
                </c:pt>
                <c:pt idx="980">
                  <c:v>2.0000000000000011E-2</c:v>
                </c:pt>
                <c:pt idx="981">
                  <c:v>2.1399999999999999E-2</c:v>
                </c:pt>
                <c:pt idx="982">
                  <c:v>2.0000000000000011E-2</c:v>
                </c:pt>
                <c:pt idx="983">
                  <c:v>2.0000000000000011E-2</c:v>
                </c:pt>
                <c:pt idx="984">
                  <c:v>2.0000000000000011E-2</c:v>
                </c:pt>
                <c:pt idx="985">
                  <c:v>2.0000000000000011E-2</c:v>
                </c:pt>
                <c:pt idx="986">
                  <c:v>2.0000000000000011E-2</c:v>
                </c:pt>
                <c:pt idx="987">
                  <c:v>2.0000000000000011E-2</c:v>
                </c:pt>
                <c:pt idx="988">
                  <c:v>2.0000000000000011E-2</c:v>
                </c:pt>
                <c:pt idx="989">
                  <c:v>2.0000000000000011E-2</c:v>
                </c:pt>
                <c:pt idx="990">
                  <c:v>2.0000000000000011E-2</c:v>
                </c:pt>
                <c:pt idx="991">
                  <c:v>2.0000000000000011E-2</c:v>
                </c:pt>
                <c:pt idx="992">
                  <c:v>2.0000000000000011E-2</c:v>
                </c:pt>
                <c:pt idx="993">
                  <c:v>2.0000000000000011E-2</c:v>
                </c:pt>
                <c:pt idx="994">
                  <c:v>1.8599999999999998E-2</c:v>
                </c:pt>
                <c:pt idx="995">
                  <c:v>1.7899999999999999E-2</c:v>
                </c:pt>
                <c:pt idx="996">
                  <c:v>1.7899999999999999E-2</c:v>
                </c:pt>
                <c:pt idx="997">
                  <c:v>1.7899999999999999E-2</c:v>
                </c:pt>
                <c:pt idx="998">
                  <c:v>1.7899999999999999E-2</c:v>
                </c:pt>
                <c:pt idx="999">
                  <c:v>1.7899999999999999E-2</c:v>
                </c:pt>
                <c:pt idx="1000">
                  <c:v>1.7899999999999999E-2</c:v>
                </c:pt>
                <c:pt idx="1001">
                  <c:v>1.7899999999999999E-2</c:v>
                </c:pt>
                <c:pt idx="1003">
                  <c:v>1.6400000000000001E-2</c:v>
                </c:pt>
                <c:pt idx="1004">
                  <c:v>1.4999999999999998E-2</c:v>
                </c:pt>
                <c:pt idx="1005">
                  <c:v>1.5699999999999999E-2</c:v>
                </c:pt>
                <c:pt idx="1007">
                  <c:v>1.43E-2</c:v>
                </c:pt>
                <c:pt idx="1008">
                  <c:v>1.43E-2</c:v>
                </c:pt>
                <c:pt idx="1009">
                  <c:v>1.43E-2</c:v>
                </c:pt>
                <c:pt idx="1010">
                  <c:v>1.43E-2</c:v>
                </c:pt>
                <c:pt idx="1011">
                  <c:v>1.43E-2</c:v>
                </c:pt>
                <c:pt idx="1012">
                  <c:v>1.43E-2</c:v>
                </c:pt>
                <c:pt idx="1013">
                  <c:v>1.5699999999999999E-2</c:v>
                </c:pt>
                <c:pt idx="1014">
                  <c:v>1.5699999999999999E-2</c:v>
                </c:pt>
                <c:pt idx="1015">
                  <c:v>1.3599999999999998E-2</c:v>
                </c:pt>
                <c:pt idx="1016">
                  <c:v>1.3599999999999998E-2</c:v>
                </c:pt>
                <c:pt idx="1017">
                  <c:v>1.3599999999999998E-2</c:v>
                </c:pt>
                <c:pt idx="1018">
                  <c:v>1.3599999999999998E-2</c:v>
                </c:pt>
                <c:pt idx="1019">
                  <c:v>1.3599999999999998E-2</c:v>
                </c:pt>
                <c:pt idx="1020">
                  <c:v>1.2900000000000003E-2</c:v>
                </c:pt>
                <c:pt idx="1021">
                  <c:v>1.2900000000000003E-2</c:v>
                </c:pt>
                <c:pt idx="1022">
                  <c:v>1.2900000000000003E-2</c:v>
                </c:pt>
                <c:pt idx="1023">
                  <c:v>1.2900000000000003E-2</c:v>
                </c:pt>
                <c:pt idx="1024">
                  <c:v>1.43E-2</c:v>
                </c:pt>
                <c:pt idx="1025">
                  <c:v>1.43E-2</c:v>
                </c:pt>
                <c:pt idx="1026">
                  <c:v>1.43E-2</c:v>
                </c:pt>
                <c:pt idx="1027">
                  <c:v>1.2900000000000003E-2</c:v>
                </c:pt>
                <c:pt idx="1028">
                  <c:v>1.2900000000000003E-2</c:v>
                </c:pt>
                <c:pt idx="1029">
                  <c:v>1.2900000000000003E-2</c:v>
                </c:pt>
                <c:pt idx="1030">
                  <c:v>1.2900000000000003E-2</c:v>
                </c:pt>
                <c:pt idx="1031">
                  <c:v>1.2900000000000003E-2</c:v>
                </c:pt>
                <c:pt idx="1032">
                  <c:v>1.2900000000000003E-2</c:v>
                </c:pt>
                <c:pt idx="1033">
                  <c:v>1.43E-2</c:v>
                </c:pt>
                <c:pt idx="1034">
                  <c:v>1.43E-2</c:v>
                </c:pt>
                <c:pt idx="1035">
                  <c:v>1.43E-2</c:v>
                </c:pt>
                <c:pt idx="1036">
                  <c:v>1.2900000000000003E-2</c:v>
                </c:pt>
                <c:pt idx="1037">
                  <c:v>1.3599999999999998E-2</c:v>
                </c:pt>
                <c:pt idx="1038">
                  <c:v>1.3599999999999998E-2</c:v>
                </c:pt>
                <c:pt idx="1039">
                  <c:v>1.3599999999999998E-2</c:v>
                </c:pt>
                <c:pt idx="1040">
                  <c:v>1.3599999999999998E-2</c:v>
                </c:pt>
                <c:pt idx="1041">
                  <c:v>1.3599999999999998E-2</c:v>
                </c:pt>
                <c:pt idx="1042">
                  <c:v>1.3599999999999998E-2</c:v>
                </c:pt>
                <c:pt idx="1043">
                  <c:v>1.3599999999999998E-2</c:v>
                </c:pt>
                <c:pt idx="1044">
                  <c:v>1.3599999999999998E-2</c:v>
                </c:pt>
                <c:pt idx="1045">
                  <c:v>1.3599999999999998E-2</c:v>
                </c:pt>
                <c:pt idx="1046">
                  <c:v>1.3599999999999998E-2</c:v>
                </c:pt>
                <c:pt idx="1047">
                  <c:v>1.3599999999999998E-2</c:v>
                </c:pt>
                <c:pt idx="1048">
                  <c:v>1.3599999999999998E-2</c:v>
                </c:pt>
                <c:pt idx="1049">
                  <c:v>1.3599999999999998E-2</c:v>
                </c:pt>
                <c:pt idx="1050">
                  <c:v>1.3599999999999998E-2</c:v>
                </c:pt>
                <c:pt idx="1051">
                  <c:v>1.3599999999999998E-2</c:v>
                </c:pt>
                <c:pt idx="1052">
                  <c:v>1.3599999999999998E-2</c:v>
                </c:pt>
                <c:pt idx="1053">
                  <c:v>1.3599999999999998E-2</c:v>
                </c:pt>
                <c:pt idx="1054">
                  <c:v>1.3599999999999998E-2</c:v>
                </c:pt>
                <c:pt idx="1055">
                  <c:v>1.3599999999999998E-2</c:v>
                </c:pt>
                <c:pt idx="1056">
                  <c:v>1.3599999999999998E-2</c:v>
                </c:pt>
                <c:pt idx="1057">
                  <c:v>1.3599999999999998E-2</c:v>
                </c:pt>
                <c:pt idx="1058">
                  <c:v>1.3599999999999998E-2</c:v>
                </c:pt>
                <c:pt idx="1059">
                  <c:v>1.3599999999999998E-2</c:v>
                </c:pt>
                <c:pt idx="1060">
                  <c:v>1.3599999999999998E-2</c:v>
                </c:pt>
                <c:pt idx="1061">
                  <c:v>1.3599999999999998E-2</c:v>
                </c:pt>
                <c:pt idx="1062">
                  <c:v>1.4999999999999998E-2</c:v>
                </c:pt>
                <c:pt idx="1063">
                  <c:v>1.4999999999999998E-2</c:v>
                </c:pt>
                <c:pt idx="1066">
                  <c:v>1.3599999999999998E-2</c:v>
                </c:pt>
                <c:pt idx="1067">
                  <c:v>1.3599999999999998E-2</c:v>
                </c:pt>
                <c:pt idx="1068">
                  <c:v>2.07E-2</c:v>
                </c:pt>
                <c:pt idx="1069">
                  <c:v>1.3599999999999998E-2</c:v>
                </c:pt>
                <c:pt idx="1070">
                  <c:v>1.3599999999999998E-2</c:v>
                </c:pt>
                <c:pt idx="1071">
                  <c:v>1.3599999999999998E-2</c:v>
                </c:pt>
                <c:pt idx="1074">
                  <c:v>1.3599999999999998E-2</c:v>
                </c:pt>
                <c:pt idx="1075">
                  <c:v>1.3599999999999998E-2</c:v>
                </c:pt>
                <c:pt idx="1076">
                  <c:v>1.3599999999999998E-2</c:v>
                </c:pt>
                <c:pt idx="1077">
                  <c:v>1.3599999999999998E-2</c:v>
                </c:pt>
                <c:pt idx="1078">
                  <c:v>1.3599999999999998E-2</c:v>
                </c:pt>
                <c:pt idx="1079">
                  <c:v>1.3599999999999998E-2</c:v>
                </c:pt>
                <c:pt idx="1080">
                  <c:v>1.3599999999999998E-2</c:v>
                </c:pt>
                <c:pt idx="1081">
                  <c:v>1.3599999999999998E-2</c:v>
                </c:pt>
                <c:pt idx="1082">
                  <c:v>1.3599999999999998E-2</c:v>
                </c:pt>
                <c:pt idx="1083">
                  <c:v>1.3599999999999998E-2</c:v>
                </c:pt>
                <c:pt idx="1084">
                  <c:v>1.3599999999999998E-2</c:v>
                </c:pt>
                <c:pt idx="1085">
                  <c:v>1.3599999999999998E-2</c:v>
                </c:pt>
                <c:pt idx="1086">
                  <c:v>1.3599999999999998E-2</c:v>
                </c:pt>
                <c:pt idx="1087">
                  <c:v>1.3599999999999998E-2</c:v>
                </c:pt>
                <c:pt idx="1088">
                  <c:v>1.3599999999999998E-2</c:v>
                </c:pt>
                <c:pt idx="1089">
                  <c:v>1.3599999999999998E-2</c:v>
                </c:pt>
                <c:pt idx="1090">
                  <c:v>1.3599999999999998E-2</c:v>
                </c:pt>
                <c:pt idx="1091">
                  <c:v>1.6400000000000001E-2</c:v>
                </c:pt>
                <c:pt idx="1092">
                  <c:v>1.4999999999999998E-2</c:v>
                </c:pt>
                <c:pt idx="1093">
                  <c:v>1.7100000000000001E-2</c:v>
                </c:pt>
                <c:pt idx="1094">
                  <c:v>1.7100000000000001E-2</c:v>
                </c:pt>
                <c:pt idx="1095">
                  <c:v>1.7100000000000001E-2</c:v>
                </c:pt>
                <c:pt idx="1096">
                  <c:v>1.7100000000000001E-2</c:v>
                </c:pt>
                <c:pt idx="1097">
                  <c:v>1.7100000000000001E-2</c:v>
                </c:pt>
                <c:pt idx="1098">
                  <c:v>1.7100000000000001E-2</c:v>
                </c:pt>
                <c:pt idx="1099">
                  <c:v>1.7100000000000001E-2</c:v>
                </c:pt>
                <c:pt idx="1100">
                  <c:v>1.7100000000000001E-2</c:v>
                </c:pt>
                <c:pt idx="1101">
                  <c:v>1.7100000000000001E-2</c:v>
                </c:pt>
                <c:pt idx="1102">
                  <c:v>1.7100000000000001E-2</c:v>
                </c:pt>
                <c:pt idx="1103">
                  <c:v>1.7100000000000001E-2</c:v>
                </c:pt>
                <c:pt idx="1106">
                  <c:v>1.7100000000000001E-2</c:v>
                </c:pt>
                <c:pt idx="1107">
                  <c:v>1.7100000000000001E-2</c:v>
                </c:pt>
                <c:pt idx="1108">
                  <c:v>1.7100000000000001E-2</c:v>
                </c:pt>
                <c:pt idx="1109">
                  <c:v>1.7100000000000001E-2</c:v>
                </c:pt>
                <c:pt idx="1110">
                  <c:v>1.7100000000000001E-2</c:v>
                </c:pt>
                <c:pt idx="1111">
                  <c:v>1.7100000000000001E-2</c:v>
                </c:pt>
                <c:pt idx="1112">
                  <c:v>1.7100000000000001E-2</c:v>
                </c:pt>
                <c:pt idx="1113">
                  <c:v>1.7100000000000001E-2</c:v>
                </c:pt>
                <c:pt idx="1114">
                  <c:v>1.8599999999999998E-2</c:v>
                </c:pt>
                <c:pt idx="1115">
                  <c:v>1.8599999999999998E-2</c:v>
                </c:pt>
                <c:pt idx="1116">
                  <c:v>1.8599999999999998E-2</c:v>
                </c:pt>
                <c:pt idx="1117">
                  <c:v>1.8599999999999998E-2</c:v>
                </c:pt>
                <c:pt idx="1118">
                  <c:v>1.7899999999999999E-2</c:v>
                </c:pt>
                <c:pt idx="1119">
                  <c:v>1.7899999999999999E-2</c:v>
                </c:pt>
                <c:pt idx="1120">
                  <c:v>1.8599999999999998E-2</c:v>
                </c:pt>
                <c:pt idx="1121">
                  <c:v>1.8599999999999998E-2</c:v>
                </c:pt>
                <c:pt idx="1122">
                  <c:v>1.8599999999999998E-2</c:v>
                </c:pt>
                <c:pt idx="1123">
                  <c:v>1.8599999999999998E-2</c:v>
                </c:pt>
                <c:pt idx="1124">
                  <c:v>1.8599999999999998E-2</c:v>
                </c:pt>
                <c:pt idx="1125">
                  <c:v>1.8599999999999998E-2</c:v>
                </c:pt>
                <c:pt idx="1126">
                  <c:v>1.8599999999999998E-2</c:v>
                </c:pt>
                <c:pt idx="1127">
                  <c:v>1.9300000000000029E-2</c:v>
                </c:pt>
                <c:pt idx="1128">
                  <c:v>1.9300000000000029E-2</c:v>
                </c:pt>
                <c:pt idx="1129">
                  <c:v>2.0000000000000011E-2</c:v>
                </c:pt>
                <c:pt idx="1130">
                  <c:v>2.07E-2</c:v>
                </c:pt>
                <c:pt idx="1131">
                  <c:v>1.9300000000000029E-2</c:v>
                </c:pt>
                <c:pt idx="1132">
                  <c:v>2.2100000000000002E-2</c:v>
                </c:pt>
                <c:pt idx="1133">
                  <c:v>2.2100000000000002E-2</c:v>
                </c:pt>
                <c:pt idx="1134">
                  <c:v>2.6400000000000035E-2</c:v>
                </c:pt>
                <c:pt idx="1137">
                  <c:v>2.3599999999999993E-2</c:v>
                </c:pt>
                <c:pt idx="1138">
                  <c:v>2.3599999999999993E-2</c:v>
                </c:pt>
                <c:pt idx="1139">
                  <c:v>2.3599999999999993E-2</c:v>
                </c:pt>
                <c:pt idx="1140">
                  <c:v>2.3599999999999993E-2</c:v>
                </c:pt>
                <c:pt idx="1142">
                  <c:v>2.3599999999999993E-2</c:v>
                </c:pt>
                <c:pt idx="1143">
                  <c:v>2.3599999999999993E-2</c:v>
                </c:pt>
                <c:pt idx="1144">
                  <c:v>2.3599999999999993E-2</c:v>
                </c:pt>
                <c:pt idx="1145">
                  <c:v>2.3599999999999993E-2</c:v>
                </c:pt>
                <c:pt idx="1146">
                  <c:v>2.3599999999999993E-2</c:v>
                </c:pt>
                <c:pt idx="1147">
                  <c:v>2.3599999999999993E-2</c:v>
                </c:pt>
                <c:pt idx="1148">
                  <c:v>2.3599999999999993E-2</c:v>
                </c:pt>
                <c:pt idx="1149">
                  <c:v>2.3599999999999993E-2</c:v>
                </c:pt>
                <c:pt idx="1150">
                  <c:v>2.3599999999999993E-2</c:v>
                </c:pt>
                <c:pt idx="1151">
                  <c:v>2.3599999999999993E-2</c:v>
                </c:pt>
                <c:pt idx="1152">
                  <c:v>2.3599999999999993E-2</c:v>
                </c:pt>
                <c:pt idx="1153">
                  <c:v>2.3599999999999993E-2</c:v>
                </c:pt>
                <c:pt idx="1154">
                  <c:v>2.3599999999999993E-2</c:v>
                </c:pt>
                <c:pt idx="1155">
                  <c:v>2.3599999999999993E-2</c:v>
                </c:pt>
                <c:pt idx="1156">
                  <c:v>2.3599999999999993E-2</c:v>
                </c:pt>
                <c:pt idx="1159">
                  <c:v>2.3599999999999993E-2</c:v>
                </c:pt>
                <c:pt idx="1160">
                  <c:v>2.7900000000000012E-2</c:v>
                </c:pt>
                <c:pt idx="1162">
                  <c:v>2.3599999999999993E-2</c:v>
                </c:pt>
                <c:pt idx="1163">
                  <c:v>2.3599999999999993E-2</c:v>
                </c:pt>
                <c:pt idx="1165">
                  <c:v>2.3599999999999993E-2</c:v>
                </c:pt>
                <c:pt idx="1166">
                  <c:v>2.3599999999999993E-2</c:v>
                </c:pt>
                <c:pt idx="1167">
                  <c:v>2.3599999999999993E-2</c:v>
                </c:pt>
                <c:pt idx="1168">
                  <c:v>2.3599999999999993E-2</c:v>
                </c:pt>
                <c:pt idx="1169">
                  <c:v>2.3599999999999993E-2</c:v>
                </c:pt>
                <c:pt idx="1170">
                  <c:v>2.3599999999999993E-2</c:v>
                </c:pt>
                <c:pt idx="1171">
                  <c:v>2.3599999999999993E-2</c:v>
                </c:pt>
                <c:pt idx="1172">
                  <c:v>2.3599999999999993E-2</c:v>
                </c:pt>
                <c:pt idx="1173">
                  <c:v>2.3599999999999993E-2</c:v>
                </c:pt>
                <c:pt idx="1174">
                  <c:v>2.3599999999999993E-2</c:v>
                </c:pt>
                <c:pt idx="1175">
                  <c:v>2.3599999999999993E-2</c:v>
                </c:pt>
                <c:pt idx="1176">
                  <c:v>2.2100000000000002E-2</c:v>
                </c:pt>
                <c:pt idx="1177">
                  <c:v>2.3599999999999993E-2</c:v>
                </c:pt>
                <c:pt idx="1178">
                  <c:v>2.5000000000000001E-2</c:v>
                </c:pt>
                <c:pt idx="1180">
                  <c:v>2.5000000000000001E-2</c:v>
                </c:pt>
                <c:pt idx="1181">
                  <c:v>2.5000000000000001E-2</c:v>
                </c:pt>
                <c:pt idx="1182">
                  <c:v>2.5000000000000001E-2</c:v>
                </c:pt>
                <c:pt idx="1183">
                  <c:v>3.570000000000001E-2</c:v>
                </c:pt>
                <c:pt idx="1184">
                  <c:v>2.6400000000000035E-2</c:v>
                </c:pt>
                <c:pt idx="1185">
                  <c:v>2.5000000000000001E-2</c:v>
                </c:pt>
                <c:pt idx="1186">
                  <c:v>2.5000000000000001E-2</c:v>
                </c:pt>
                <c:pt idx="1187">
                  <c:v>2.7900000000000012E-2</c:v>
                </c:pt>
                <c:pt idx="1188">
                  <c:v>2.7900000000000012E-2</c:v>
                </c:pt>
                <c:pt idx="1191">
                  <c:v>2.7900000000000012E-2</c:v>
                </c:pt>
                <c:pt idx="1192">
                  <c:v>2.7900000000000012E-2</c:v>
                </c:pt>
                <c:pt idx="1193">
                  <c:v>2.86E-2</c:v>
                </c:pt>
                <c:pt idx="1194">
                  <c:v>2.86E-2</c:v>
                </c:pt>
                <c:pt idx="1195">
                  <c:v>2.86E-2</c:v>
                </c:pt>
                <c:pt idx="1196">
                  <c:v>2.86E-2</c:v>
                </c:pt>
                <c:pt idx="1197">
                  <c:v>2.93E-2</c:v>
                </c:pt>
                <c:pt idx="1198">
                  <c:v>3.0700000000000002E-2</c:v>
                </c:pt>
                <c:pt idx="1199">
                  <c:v>3.1399999999999997E-2</c:v>
                </c:pt>
                <c:pt idx="1200">
                  <c:v>3.1399999999999997E-2</c:v>
                </c:pt>
                <c:pt idx="1201">
                  <c:v>3.2900000000000006E-2</c:v>
                </c:pt>
                <c:pt idx="1202">
                  <c:v>3.4300000000000004E-2</c:v>
                </c:pt>
                <c:pt idx="1203">
                  <c:v>3.4300000000000004E-2</c:v>
                </c:pt>
                <c:pt idx="1204">
                  <c:v>4.0000000000000022E-2</c:v>
                </c:pt>
                <c:pt idx="1205">
                  <c:v>0.12429999999999999</c:v>
                </c:pt>
                <c:pt idx="1206">
                  <c:v>4.0000000000000022E-2</c:v>
                </c:pt>
                <c:pt idx="1207">
                  <c:v>4.0000000000000022E-2</c:v>
                </c:pt>
                <c:pt idx="1208">
                  <c:v>3.9300000000000002E-2</c:v>
                </c:pt>
                <c:pt idx="1209">
                  <c:v>4.2900000000000021E-2</c:v>
                </c:pt>
                <c:pt idx="1210">
                  <c:v>4.0000000000000022E-2</c:v>
                </c:pt>
                <c:pt idx="1211">
                  <c:v>4.0000000000000022E-2</c:v>
                </c:pt>
                <c:pt idx="1212">
                  <c:v>4.0000000000000022E-2</c:v>
                </c:pt>
                <c:pt idx="1213">
                  <c:v>4.1399999999999999E-2</c:v>
                </c:pt>
                <c:pt idx="1214">
                  <c:v>4.1399999999999999E-2</c:v>
                </c:pt>
                <c:pt idx="1215">
                  <c:v>4.1399999999999999E-2</c:v>
                </c:pt>
                <c:pt idx="1216">
                  <c:v>4.1399999999999999E-2</c:v>
                </c:pt>
                <c:pt idx="1217">
                  <c:v>4.0000000000000022E-2</c:v>
                </c:pt>
                <c:pt idx="1218">
                  <c:v>4.0000000000000022E-2</c:v>
                </c:pt>
                <c:pt idx="1219">
                  <c:v>3.8600000000000002E-2</c:v>
                </c:pt>
                <c:pt idx="1220">
                  <c:v>3.8600000000000002E-2</c:v>
                </c:pt>
                <c:pt idx="1221">
                  <c:v>4.0000000000000022E-2</c:v>
                </c:pt>
                <c:pt idx="1222">
                  <c:v>4.36E-2</c:v>
                </c:pt>
                <c:pt idx="1223">
                  <c:v>4.5000000000000012E-2</c:v>
                </c:pt>
                <c:pt idx="1224">
                  <c:v>4.5000000000000012E-2</c:v>
                </c:pt>
                <c:pt idx="1225">
                  <c:v>4.5000000000000012E-2</c:v>
                </c:pt>
                <c:pt idx="1226">
                  <c:v>4.5000000000000012E-2</c:v>
                </c:pt>
                <c:pt idx="1227">
                  <c:v>4.36E-2</c:v>
                </c:pt>
                <c:pt idx="1228">
                  <c:v>5.7100000000000012E-2</c:v>
                </c:pt>
                <c:pt idx="1229">
                  <c:v>4.7100000000000003E-2</c:v>
                </c:pt>
                <c:pt idx="1230">
                  <c:v>4.36E-2</c:v>
                </c:pt>
                <c:pt idx="1231">
                  <c:v>4.36E-2</c:v>
                </c:pt>
                <c:pt idx="1232">
                  <c:v>4.5000000000000012E-2</c:v>
                </c:pt>
                <c:pt idx="1233">
                  <c:v>4.2100000000000012E-2</c:v>
                </c:pt>
                <c:pt idx="1234">
                  <c:v>4.0700000000000014E-2</c:v>
                </c:pt>
                <c:pt idx="1235">
                  <c:v>4.0700000000000014E-2</c:v>
                </c:pt>
                <c:pt idx="1236">
                  <c:v>4.0700000000000014E-2</c:v>
                </c:pt>
                <c:pt idx="1237">
                  <c:v>4.0700000000000014E-2</c:v>
                </c:pt>
                <c:pt idx="1238">
                  <c:v>4.1399999999999999E-2</c:v>
                </c:pt>
                <c:pt idx="1239">
                  <c:v>4.0700000000000014E-2</c:v>
                </c:pt>
                <c:pt idx="1240">
                  <c:v>4.0700000000000014E-2</c:v>
                </c:pt>
                <c:pt idx="1241">
                  <c:v>4.0700000000000014E-2</c:v>
                </c:pt>
                <c:pt idx="1242">
                  <c:v>4.0700000000000014E-2</c:v>
                </c:pt>
                <c:pt idx="1243">
                  <c:v>4.0700000000000014E-2</c:v>
                </c:pt>
                <c:pt idx="1244">
                  <c:v>4.0700000000000014E-2</c:v>
                </c:pt>
                <c:pt idx="1245">
                  <c:v>4.0700000000000014E-2</c:v>
                </c:pt>
                <c:pt idx="1247">
                  <c:v>4.0700000000000014E-2</c:v>
                </c:pt>
                <c:pt idx="1248">
                  <c:v>4.0700000000000014E-2</c:v>
                </c:pt>
                <c:pt idx="1249">
                  <c:v>4.0700000000000014E-2</c:v>
                </c:pt>
                <c:pt idx="1250">
                  <c:v>5.4300000000000091E-2</c:v>
                </c:pt>
                <c:pt idx="1251">
                  <c:v>4.5000000000000012E-2</c:v>
                </c:pt>
                <c:pt idx="1252">
                  <c:v>4.5000000000000012E-2</c:v>
                </c:pt>
                <c:pt idx="1253">
                  <c:v>4.5000000000000012E-2</c:v>
                </c:pt>
                <c:pt idx="1254">
                  <c:v>4.36E-2</c:v>
                </c:pt>
                <c:pt idx="1255">
                  <c:v>4.36E-2</c:v>
                </c:pt>
                <c:pt idx="1256">
                  <c:v>4.36E-2</c:v>
                </c:pt>
                <c:pt idx="1257">
                  <c:v>4.36E-2</c:v>
                </c:pt>
                <c:pt idx="1258">
                  <c:v>4.2900000000000021E-2</c:v>
                </c:pt>
                <c:pt idx="1259">
                  <c:v>4.2900000000000021E-2</c:v>
                </c:pt>
                <c:pt idx="1260">
                  <c:v>4.2900000000000021E-2</c:v>
                </c:pt>
                <c:pt idx="1261">
                  <c:v>4.2900000000000021E-2</c:v>
                </c:pt>
                <c:pt idx="1262">
                  <c:v>4.2900000000000021E-2</c:v>
                </c:pt>
                <c:pt idx="1263">
                  <c:v>4.0700000000000014E-2</c:v>
                </c:pt>
                <c:pt idx="1264">
                  <c:v>4.0000000000000022E-2</c:v>
                </c:pt>
                <c:pt idx="1265">
                  <c:v>4.0000000000000022E-2</c:v>
                </c:pt>
                <c:pt idx="1267">
                  <c:v>4.0000000000000022E-2</c:v>
                </c:pt>
                <c:pt idx="1268">
                  <c:v>4.1399999999999999E-2</c:v>
                </c:pt>
                <c:pt idx="1269">
                  <c:v>4.1399999999999999E-2</c:v>
                </c:pt>
                <c:pt idx="1270">
                  <c:v>4.1399999999999999E-2</c:v>
                </c:pt>
                <c:pt idx="1271">
                  <c:v>4.2900000000000021E-2</c:v>
                </c:pt>
                <c:pt idx="1273">
                  <c:v>8.14E-2</c:v>
                </c:pt>
                <c:pt idx="1276">
                  <c:v>4.5699999999999998E-2</c:v>
                </c:pt>
                <c:pt idx="1278">
                  <c:v>4.5699999999999998E-2</c:v>
                </c:pt>
                <c:pt idx="1279">
                  <c:v>4.4299999999999999E-2</c:v>
                </c:pt>
                <c:pt idx="1280">
                  <c:v>4.4299999999999999E-2</c:v>
                </c:pt>
                <c:pt idx="1281">
                  <c:v>4.5699999999999998E-2</c:v>
                </c:pt>
                <c:pt idx="1282">
                  <c:v>4.5699999999999998E-2</c:v>
                </c:pt>
                <c:pt idx="1284">
                  <c:v>4.4299999999999999E-2</c:v>
                </c:pt>
                <c:pt idx="1285">
                  <c:v>4.5699999999999998E-2</c:v>
                </c:pt>
                <c:pt idx="1286">
                  <c:v>4.5699999999999998E-2</c:v>
                </c:pt>
                <c:pt idx="1287">
                  <c:v>4.5699999999999998E-2</c:v>
                </c:pt>
                <c:pt idx="1288">
                  <c:v>4.5699999999999998E-2</c:v>
                </c:pt>
                <c:pt idx="1289">
                  <c:v>4.5699999999999998E-2</c:v>
                </c:pt>
                <c:pt idx="1290">
                  <c:v>4.5699999999999998E-2</c:v>
                </c:pt>
                <c:pt idx="1291">
                  <c:v>4.5699999999999998E-2</c:v>
                </c:pt>
                <c:pt idx="1292">
                  <c:v>4.5699999999999998E-2</c:v>
                </c:pt>
                <c:pt idx="1293">
                  <c:v>4.7900000000000012E-2</c:v>
                </c:pt>
                <c:pt idx="1294">
                  <c:v>4.6400000000000004E-2</c:v>
                </c:pt>
                <c:pt idx="1295">
                  <c:v>4.7900000000000012E-2</c:v>
                </c:pt>
                <c:pt idx="1296">
                  <c:v>5.2900000000000023E-2</c:v>
                </c:pt>
                <c:pt idx="1297">
                  <c:v>0.15210000000000001</c:v>
                </c:pt>
                <c:pt idx="1298">
                  <c:v>0.05</c:v>
                </c:pt>
                <c:pt idx="1299">
                  <c:v>5.1400000000000001E-2</c:v>
                </c:pt>
                <c:pt idx="1300">
                  <c:v>0.05</c:v>
                </c:pt>
                <c:pt idx="1301">
                  <c:v>0.05</c:v>
                </c:pt>
                <c:pt idx="1302">
                  <c:v>0.05</c:v>
                </c:pt>
                <c:pt idx="1303">
                  <c:v>4.8599999999999997E-2</c:v>
                </c:pt>
                <c:pt idx="1304">
                  <c:v>0.05</c:v>
                </c:pt>
                <c:pt idx="1305">
                  <c:v>0.05</c:v>
                </c:pt>
                <c:pt idx="1306">
                  <c:v>0.05</c:v>
                </c:pt>
                <c:pt idx="1307">
                  <c:v>0.05</c:v>
                </c:pt>
                <c:pt idx="1308">
                  <c:v>0.05</c:v>
                </c:pt>
                <c:pt idx="1309">
                  <c:v>5.2900000000000023E-2</c:v>
                </c:pt>
                <c:pt idx="1310">
                  <c:v>5.1400000000000001E-2</c:v>
                </c:pt>
                <c:pt idx="1311">
                  <c:v>5.1400000000000001E-2</c:v>
                </c:pt>
                <c:pt idx="1312">
                  <c:v>5.4300000000000091E-2</c:v>
                </c:pt>
                <c:pt idx="1313">
                  <c:v>6.4300000000000093E-2</c:v>
                </c:pt>
                <c:pt idx="1314">
                  <c:v>6.5699999999999995E-2</c:v>
                </c:pt>
                <c:pt idx="1315">
                  <c:v>7.2100000000000011E-2</c:v>
                </c:pt>
                <c:pt idx="1316">
                  <c:v>7.9300000000000107E-2</c:v>
                </c:pt>
                <c:pt idx="1317">
                  <c:v>8.860000000000022E-2</c:v>
                </c:pt>
                <c:pt idx="1318">
                  <c:v>0.20710000000000001</c:v>
                </c:pt>
                <c:pt idx="1319">
                  <c:v>8.5700000000000026E-2</c:v>
                </c:pt>
                <c:pt idx="1320">
                  <c:v>8.7900000000000006E-2</c:v>
                </c:pt>
                <c:pt idx="1321">
                  <c:v>8.9300000000000004E-2</c:v>
                </c:pt>
                <c:pt idx="1322">
                  <c:v>9.3600000000000141E-2</c:v>
                </c:pt>
                <c:pt idx="1323">
                  <c:v>0.10290000000000002</c:v>
                </c:pt>
                <c:pt idx="1324">
                  <c:v>9.9300000000000041E-2</c:v>
                </c:pt>
                <c:pt idx="1325">
                  <c:v>9.860000000000016E-2</c:v>
                </c:pt>
                <c:pt idx="1326">
                  <c:v>9.7900000000000001E-2</c:v>
                </c:pt>
                <c:pt idx="1327">
                  <c:v>9.860000000000016E-2</c:v>
                </c:pt>
                <c:pt idx="1328">
                  <c:v>9.7100000000000006E-2</c:v>
                </c:pt>
                <c:pt idx="1329">
                  <c:v>0.1114</c:v>
                </c:pt>
                <c:pt idx="1330">
                  <c:v>0.125</c:v>
                </c:pt>
                <c:pt idx="1331">
                  <c:v>0.1236000000000001</c:v>
                </c:pt>
                <c:pt idx="1332">
                  <c:v>0.1071000000000001</c:v>
                </c:pt>
                <c:pt idx="1333">
                  <c:v>0.10290000000000002</c:v>
                </c:pt>
                <c:pt idx="1334">
                  <c:v>0.10639999999999998</c:v>
                </c:pt>
                <c:pt idx="1335">
                  <c:v>0.1207000000000001</c:v>
                </c:pt>
                <c:pt idx="1338">
                  <c:v>0.1343</c:v>
                </c:pt>
                <c:pt idx="1339">
                  <c:v>0.13289999999999999</c:v>
                </c:pt>
                <c:pt idx="1340">
                  <c:v>0.32000000000000045</c:v>
                </c:pt>
                <c:pt idx="1341">
                  <c:v>0.12570000000000001</c:v>
                </c:pt>
                <c:pt idx="1342">
                  <c:v>9.7100000000000006E-2</c:v>
                </c:pt>
                <c:pt idx="1343">
                  <c:v>7.1400000000000019E-2</c:v>
                </c:pt>
                <c:pt idx="1344">
                  <c:v>6.0000000000000032E-2</c:v>
                </c:pt>
                <c:pt idx="1345">
                  <c:v>8.9300000000000004E-2</c:v>
                </c:pt>
                <c:pt idx="1346">
                  <c:v>9.5700000000000063E-2</c:v>
                </c:pt>
                <c:pt idx="1347">
                  <c:v>9.2900000000000024E-2</c:v>
                </c:pt>
                <c:pt idx="1348">
                  <c:v>8.7900000000000006E-2</c:v>
                </c:pt>
                <c:pt idx="1349">
                  <c:v>8.6400000000000018E-2</c:v>
                </c:pt>
                <c:pt idx="1350">
                  <c:v>0.10290000000000002</c:v>
                </c:pt>
                <c:pt idx="1351">
                  <c:v>0.1943</c:v>
                </c:pt>
                <c:pt idx="1352">
                  <c:v>0.23710000000000001</c:v>
                </c:pt>
                <c:pt idx="1353">
                  <c:v>0.26290000000000002</c:v>
                </c:pt>
                <c:pt idx="1354">
                  <c:v>0.25</c:v>
                </c:pt>
                <c:pt idx="1355">
                  <c:v>0.17930000000000001</c:v>
                </c:pt>
                <c:pt idx="1356">
                  <c:v>0.14069999999999999</c:v>
                </c:pt>
                <c:pt idx="1357">
                  <c:v>0.1164</c:v>
                </c:pt>
                <c:pt idx="1359">
                  <c:v>0.1071000000000001</c:v>
                </c:pt>
                <c:pt idx="1360">
                  <c:v>0.1086000000000001</c:v>
                </c:pt>
                <c:pt idx="1361">
                  <c:v>9.860000000000016E-2</c:v>
                </c:pt>
                <c:pt idx="1362">
                  <c:v>8.5000000000000006E-2</c:v>
                </c:pt>
                <c:pt idx="1363">
                  <c:v>0.16289999999999999</c:v>
                </c:pt>
                <c:pt idx="1364">
                  <c:v>9.64E-2</c:v>
                </c:pt>
                <c:pt idx="1365">
                  <c:v>9.0700000000000044E-2</c:v>
                </c:pt>
                <c:pt idx="1366">
                  <c:v>9.7100000000000006E-2</c:v>
                </c:pt>
                <c:pt idx="1367">
                  <c:v>9.3600000000000141E-2</c:v>
                </c:pt>
                <c:pt idx="1368">
                  <c:v>8.860000000000022E-2</c:v>
                </c:pt>
                <c:pt idx="1370">
                  <c:v>8.7900000000000006E-2</c:v>
                </c:pt>
                <c:pt idx="1371">
                  <c:v>8.2900000000000001E-2</c:v>
                </c:pt>
                <c:pt idx="1372">
                  <c:v>0.10929999999999999</c:v>
                </c:pt>
                <c:pt idx="1373">
                  <c:v>9.5000000000000043E-2</c:v>
                </c:pt>
                <c:pt idx="1374">
                  <c:v>9.2100000000000001E-2</c:v>
                </c:pt>
                <c:pt idx="1375">
                  <c:v>9.1400000000000009E-2</c:v>
                </c:pt>
                <c:pt idx="1376">
                  <c:v>9.1400000000000009E-2</c:v>
                </c:pt>
                <c:pt idx="1377">
                  <c:v>9.3600000000000141E-2</c:v>
                </c:pt>
                <c:pt idx="1378">
                  <c:v>9.4300000000000023E-2</c:v>
                </c:pt>
                <c:pt idx="1379">
                  <c:v>9.5700000000000063E-2</c:v>
                </c:pt>
                <c:pt idx="1380">
                  <c:v>9.5000000000000043E-2</c:v>
                </c:pt>
                <c:pt idx="1381">
                  <c:v>9.0700000000000044E-2</c:v>
                </c:pt>
                <c:pt idx="1382">
                  <c:v>9.5000000000000043E-2</c:v>
                </c:pt>
                <c:pt idx="1383">
                  <c:v>9.5000000000000043E-2</c:v>
                </c:pt>
                <c:pt idx="1384">
                  <c:v>0.1686</c:v>
                </c:pt>
                <c:pt idx="1385">
                  <c:v>9.7100000000000006E-2</c:v>
                </c:pt>
                <c:pt idx="1386">
                  <c:v>9.5000000000000043E-2</c:v>
                </c:pt>
                <c:pt idx="1387">
                  <c:v>9.64E-2</c:v>
                </c:pt>
                <c:pt idx="1388">
                  <c:v>9.0700000000000044E-2</c:v>
                </c:pt>
                <c:pt idx="1389">
                  <c:v>9.1400000000000009E-2</c:v>
                </c:pt>
                <c:pt idx="1390">
                  <c:v>0.1</c:v>
                </c:pt>
                <c:pt idx="1391">
                  <c:v>0.10639999999999998</c:v>
                </c:pt>
                <c:pt idx="1392">
                  <c:v>0.1014</c:v>
                </c:pt>
                <c:pt idx="1393">
                  <c:v>0.10360000000000009</c:v>
                </c:pt>
                <c:pt idx="1394">
                  <c:v>0.1043</c:v>
                </c:pt>
                <c:pt idx="1395">
                  <c:v>0.10639999999999998</c:v>
                </c:pt>
                <c:pt idx="1396">
                  <c:v>0.1057000000000001</c:v>
                </c:pt>
                <c:pt idx="1397">
                  <c:v>0.12139999999999998</c:v>
                </c:pt>
                <c:pt idx="1398">
                  <c:v>0.11360000000000002</c:v>
                </c:pt>
              </c:numCache>
            </c:numRef>
          </c:val>
        </c:ser>
        <c:dLbls/>
        <c:marker val="1"/>
        <c:axId val="64856448"/>
        <c:axId val="64857984"/>
      </c:lineChart>
      <c:dateAx>
        <c:axId val="64856448"/>
        <c:scaling>
          <c:orientation val="minMax"/>
        </c:scaling>
        <c:axPos val="b"/>
        <c:numFmt formatCode="yyyy\-mm\-dd;@" sourceLinked="1"/>
        <c:tickLblPos val="nextTo"/>
        <c:txPr>
          <a:bodyPr/>
          <a:lstStyle/>
          <a:p>
            <a:pPr>
              <a:defRPr sz="600"/>
            </a:pPr>
            <a:endParaRPr lang="zh-CN"/>
          </a:p>
        </c:txPr>
        <c:crossAx val="64857984"/>
        <c:crosses val="autoZero"/>
        <c:auto val="1"/>
        <c:lblOffset val="100"/>
        <c:baseTimeUnit val="days"/>
      </c:dateAx>
      <c:valAx>
        <c:axId val="64857984"/>
        <c:scaling>
          <c:orientation val="minMax"/>
        </c:scaling>
        <c:axPos val="l"/>
        <c:majorGridlines/>
        <c:numFmt formatCode="0_ " sourceLinked="0"/>
        <c:tickLblPos val="nextTo"/>
        <c:txPr>
          <a:bodyPr/>
          <a:lstStyle/>
          <a:p>
            <a:pPr>
              <a:defRPr sz="800"/>
            </a:pPr>
            <a:endParaRPr lang="zh-CN"/>
          </a:p>
        </c:txPr>
        <c:crossAx val="64856448"/>
        <c:crosses val="autoZero"/>
        <c:crossBetween val="between"/>
      </c:valAx>
    </c:plotArea>
    <c:legend>
      <c:legendPos val="t"/>
      <c:layout/>
      <c:txPr>
        <a:bodyPr/>
        <a:lstStyle/>
        <a:p>
          <a:pPr>
            <a:defRPr sz="700"/>
          </a:pPr>
          <a:endParaRPr lang="zh-CN"/>
        </a:p>
      </c:txPr>
    </c:legend>
    <c:plotVisOnly val="1"/>
    <c:dispBlanksAs val="gap"/>
  </c:chart>
  <c:txPr>
    <a:bodyPr/>
    <a:lstStyle/>
    <a:p>
      <a:pPr>
        <a:defRPr sz="900"/>
      </a:pPr>
      <a:endParaRPr lang="zh-CN"/>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a:pPr>
            <a:r>
              <a:rPr lang="zh-CN"/>
              <a:t>中美</a:t>
            </a:r>
            <a:r>
              <a:rPr lang="en-US"/>
              <a:t>1</a:t>
            </a:r>
            <a:r>
              <a:rPr lang="zh-CN"/>
              <a:t>年期国债到期收益率</a:t>
            </a:r>
            <a:r>
              <a:rPr lang="en-US"/>
              <a:t>(%)</a:t>
            </a:r>
            <a:endParaRPr lang="zh-CN"/>
          </a:p>
        </c:rich>
      </c:tx>
      <c:layout/>
    </c:title>
    <c:plotArea>
      <c:layout/>
      <c:lineChart>
        <c:grouping val="standard"/>
        <c:ser>
          <c:idx val="0"/>
          <c:order val="0"/>
          <c:tx>
            <c:strRef>
              <c:f>一年期国债到期收益率!$B$1</c:f>
              <c:strCache>
                <c:ptCount val="1"/>
                <c:pt idx="0">
                  <c:v>中国</c:v>
                </c:pt>
              </c:strCache>
            </c:strRef>
          </c:tx>
          <c:marker>
            <c:symbol val="none"/>
          </c:marker>
          <c:cat>
            <c:numRef>
              <c:f>一年期国债到期收益率!$A$2:$A$1400</c:f>
              <c:numCache>
                <c:formatCode>yyyy\-mm\-dd;@</c:formatCode>
                <c:ptCount val="1399"/>
                <c:pt idx="0">
                  <c:v>39814</c:v>
                </c:pt>
                <c:pt idx="1">
                  <c:v>39815</c:v>
                </c:pt>
                <c:pt idx="2">
                  <c:v>39817</c:v>
                </c:pt>
                <c:pt idx="3">
                  <c:v>39818</c:v>
                </c:pt>
                <c:pt idx="4">
                  <c:v>39819</c:v>
                </c:pt>
                <c:pt idx="5">
                  <c:v>39820</c:v>
                </c:pt>
                <c:pt idx="6">
                  <c:v>39821</c:v>
                </c:pt>
                <c:pt idx="7">
                  <c:v>39822</c:v>
                </c:pt>
                <c:pt idx="8">
                  <c:v>39825</c:v>
                </c:pt>
                <c:pt idx="9">
                  <c:v>39826</c:v>
                </c:pt>
                <c:pt idx="10">
                  <c:v>39827</c:v>
                </c:pt>
                <c:pt idx="11">
                  <c:v>39828</c:v>
                </c:pt>
                <c:pt idx="12">
                  <c:v>39829</c:v>
                </c:pt>
                <c:pt idx="13">
                  <c:v>39832</c:v>
                </c:pt>
                <c:pt idx="14">
                  <c:v>39833</c:v>
                </c:pt>
                <c:pt idx="15">
                  <c:v>39834</c:v>
                </c:pt>
                <c:pt idx="16">
                  <c:v>39835</c:v>
                </c:pt>
                <c:pt idx="17">
                  <c:v>39836</c:v>
                </c:pt>
                <c:pt idx="18">
                  <c:v>39837</c:v>
                </c:pt>
                <c:pt idx="19">
                  <c:v>39839</c:v>
                </c:pt>
                <c:pt idx="20">
                  <c:v>39840</c:v>
                </c:pt>
                <c:pt idx="21">
                  <c:v>39841</c:v>
                </c:pt>
                <c:pt idx="22">
                  <c:v>39842</c:v>
                </c:pt>
                <c:pt idx="23">
                  <c:v>39843</c:v>
                </c:pt>
                <c:pt idx="24">
                  <c:v>39845</c:v>
                </c:pt>
                <c:pt idx="25">
                  <c:v>39846</c:v>
                </c:pt>
                <c:pt idx="26">
                  <c:v>39847</c:v>
                </c:pt>
                <c:pt idx="27">
                  <c:v>39848</c:v>
                </c:pt>
                <c:pt idx="28">
                  <c:v>39849</c:v>
                </c:pt>
                <c:pt idx="29">
                  <c:v>39850</c:v>
                </c:pt>
                <c:pt idx="30">
                  <c:v>39853</c:v>
                </c:pt>
                <c:pt idx="31">
                  <c:v>39854</c:v>
                </c:pt>
                <c:pt idx="32">
                  <c:v>39855</c:v>
                </c:pt>
                <c:pt idx="33">
                  <c:v>39856</c:v>
                </c:pt>
                <c:pt idx="34">
                  <c:v>39857</c:v>
                </c:pt>
                <c:pt idx="35">
                  <c:v>39860</c:v>
                </c:pt>
                <c:pt idx="36">
                  <c:v>39861</c:v>
                </c:pt>
                <c:pt idx="37">
                  <c:v>39862</c:v>
                </c:pt>
                <c:pt idx="38">
                  <c:v>39863</c:v>
                </c:pt>
                <c:pt idx="39">
                  <c:v>39864</c:v>
                </c:pt>
                <c:pt idx="40">
                  <c:v>39867</c:v>
                </c:pt>
                <c:pt idx="41">
                  <c:v>39868</c:v>
                </c:pt>
                <c:pt idx="42">
                  <c:v>39869</c:v>
                </c:pt>
                <c:pt idx="43">
                  <c:v>39870</c:v>
                </c:pt>
                <c:pt idx="44">
                  <c:v>39871</c:v>
                </c:pt>
                <c:pt idx="45">
                  <c:v>39874</c:v>
                </c:pt>
                <c:pt idx="46">
                  <c:v>39875</c:v>
                </c:pt>
                <c:pt idx="47">
                  <c:v>39876</c:v>
                </c:pt>
                <c:pt idx="48">
                  <c:v>39877</c:v>
                </c:pt>
                <c:pt idx="49">
                  <c:v>39878</c:v>
                </c:pt>
                <c:pt idx="50">
                  <c:v>39881</c:v>
                </c:pt>
                <c:pt idx="51">
                  <c:v>39882</c:v>
                </c:pt>
                <c:pt idx="52">
                  <c:v>39883</c:v>
                </c:pt>
                <c:pt idx="53">
                  <c:v>39884</c:v>
                </c:pt>
                <c:pt idx="54">
                  <c:v>39885</c:v>
                </c:pt>
                <c:pt idx="55">
                  <c:v>39888</c:v>
                </c:pt>
                <c:pt idx="56">
                  <c:v>39889</c:v>
                </c:pt>
                <c:pt idx="57">
                  <c:v>39890</c:v>
                </c:pt>
                <c:pt idx="58">
                  <c:v>39891</c:v>
                </c:pt>
                <c:pt idx="59">
                  <c:v>39892</c:v>
                </c:pt>
                <c:pt idx="60">
                  <c:v>39895</c:v>
                </c:pt>
                <c:pt idx="61">
                  <c:v>39896</c:v>
                </c:pt>
                <c:pt idx="62">
                  <c:v>39897</c:v>
                </c:pt>
                <c:pt idx="63">
                  <c:v>39898</c:v>
                </c:pt>
                <c:pt idx="64">
                  <c:v>39899</c:v>
                </c:pt>
                <c:pt idx="65">
                  <c:v>39902</c:v>
                </c:pt>
                <c:pt idx="66">
                  <c:v>39903</c:v>
                </c:pt>
                <c:pt idx="67">
                  <c:v>39904</c:v>
                </c:pt>
                <c:pt idx="68">
                  <c:v>39905</c:v>
                </c:pt>
                <c:pt idx="69">
                  <c:v>39906</c:v>
                </c:pt>
                <c:pt idx="70">
                  <c:v>39909</c:v>
                </c:pt>
                <c:pt idx="71">
                  <c:v>39910</c:v>
                </c:pt>
                <c:pt idx="72">
                  <c:v>39911</c:v>
                </c:pt>
                <c:pt idx="73">
                  <c:v>39912</c:v>
                </c:pt>
                <c:pt idx="74">
                  <c:v>39913</c:v>
                </c:pt>
                <c:pt idx="75">
                  <c:v>39916</c:v>
                </c:pt>
                <c:pt idx="76">
                  <c:v>39917</c:v>
                </c:pt>
                <c:pt idx="77">
                  <c:v>39918</c:v>
                </c:pt>
                <c:pt idx="78">
                  <c:v>39919</c:v>
                </c:pt>
                <c:pt idx="79">
                  <c:v>39920</c:v>
                </c:pt>
                <c:pt idx="80">
                  <c:v>39923</c:v>
                </c:pt>
                <c:pt idx="81">
                  <c:v>39924</c:v>
                </c:pt>
                <c:pt idx="82">
                  <c:v>39925</c:v>
                </c:pt>
                <c:pt idx="83">
                  <c:v>39926</c:v>
                </c:pt>
                <c:pt idx="84">
                  <c:v>39927</c:v>
                </c:pt>
                <c:pt idx="85">
                  <c:v>39930</c:v>
                </c:pt>
                <c:pt idx="86">
                  <c:v>39931</c:v>
                </c:pt>
                <c:pt idx="87">
                  <c:v>39932</c:v>
                </c:pt>
                <c:pt idx="88">
                  <c:v>39933</c:v>
                </c:pt>
                <c:pt idx="89">
                  <c:v>39934</c:v>
                </c:pt>
                <c:pt idx="90">
                  <c:v>39937</c:v>
                </c:pt>
                <c:pt idx="91">
                  <c:v>39938</c:v>
                </c:pt>
                <c:pt idx="92">
                  <c:v>39939</c:v>
                </c:pt>
                <c:pt idx="93">
                  <c:v>39940</c:v>
                </c:pt>
                <c:pt idx="94">
                  <c:v>39941</c:v>
                </c:pt>
                <c:pt idx="95">
                  <c:v>39944</c:v>
                </c:pt>
                <c:pt idx="96">
                  <c:v>39945</c:v>
                </c:pt>
                <c:pt idx="97">
                  <c:v>39946</c:v>
                </c:pt>
                <c:pt idx="98">
                  <c:v>39947</c:v>
                </c:pt>
                <c:pt idx="99">
                  <c:v>39948</c:v>
                </c:pt>
                <c:pt idx="100">
                  <c:v>39951</c:v>
                </c:pt>
                <c:pt idx="101">
                  <c:v>39952</c:v>
                </c:pt>
                <c:pt idx="102">
                  <c:v>39953</c:v>
                </c:pt>
                <c:pt idx="103">
                  <c:v>39954</c:v>
                </c:pt>
                <c:pt idx="104">
                  <c:v>39955</c:v>
                </c:pt>
                <c:pt idx="105">
                  <c:v>39958</c:v>
                </c:pt>
                <c:pt idx="106">
                  <c:v>39959</c:v>
                </c:pt>
                <c:pt idx="107">
                  <c:v>39960</c:v>
                </c:pt>
                <c:pt idx="108">
                  <c:v>39961</c:v>
                </c:pt>
                <c:pt idx="109">
                  <c:v>39962</c:v>
                </c:pt>
                <c:pt idx="110">
                  <c:v>39964</c:v>
                </c:pt>
                <c:pt idx="111">
                  <c:v>39965</c:v>
                </c:pt>
                <c:pt idx="112">
                  <c:v>39966</c:v>
                </c:pt>
                <c:pt idx="113">
                  <c:v>39967</c:v>
                </c:pt>
                <c:pt idx="114">
                  <c:v>39968</c:v>
                </c:pt>
                <c:pt idx="115">
                  <c:v>39969</c:v>
                </c:pt>
                <c:pt idx="116">
                  <c:v>39972</c:v>
                </c:pt>
                <c:pt idx="117">
                  <c:v>39973</c:v>
                </c:pt>
                <c:pt idx="118">
                  <c:v>39974</c:v>
                </c:pt>
                <c:pt idx="119">
                  <c:v>39975</c:v>
                </c:pt>
                <c:pt idx="120">
                  <c:v>39976</c:v>
                </c:pt>
                <c:pt idx="121">
                  <c:v>39979</c:v>
                </c:pt>
                <c:pt idx="122">
                  <c:v>39980</c:v>
                </c:pt>
                <c:pt idx="123">
                  <c:v>39981</c:v>
                </c:pt>
                <c:pt idx="124">
                  <c:v>39982</c:v>
                </c:pt>
                <c:pt idx="125">
                  <c:v>39983</c:v>
                </c:pt>
                <c:pt idx="126">
                  <c:v>39986</c:v>
                </c:pt>
                <c:pt idx="127">
                  <c:v>39987</c:v>
                </c:pt>
                <c:pt idx="128">
                  <c:v>39988</c:v>
                </c:pt>
                <c:pt idx="129">
                  <c:v>39989</c:v>
                </c:pt>
                <c:pt idx="130">
                  <c:v>39990</c:v>
                </c:pt>
                <c:pt idx="131">
                  <c:v>39993</c:v>
                </c:pt>
                <c:pt idx="132">
                  <c:v>39994</c:v>
                </c:pt>
                <c:pt idx="133">
                  <c:v>39995</c:v>
                </c:pt>
                <c:pt idx="134">
                  <c:v>39996</c:v>
                </c:pt>
                <c:pt idx="135">
                  <c:v>39997</c:v>
                </c:pt>
                <c:pt idx="136">
                  <c:v>40000</c:v>
                </c:pt>
                <c:pt idx="137">
                  <c:v>40001</c:v>
                </c:pt>
                <c:pt idx="138">
                  <c:v>40002</c:v>
                </c:pt>
                <c:pt idx="139">
                  <c:v>40003</c:v>
                </c:pt>
                <c:pt idx="140">
                  <c:v>40004</c:v>
                </c:pt>
                <c:pt idx="141">
                  <c:v>40007</c:v>
                </c:pt>
                <c:pt idx="142">
                  <c:v>40008</c:v>
                </c:pt>
                <c:pt idx="143">
                  <c:v>40009</c:v>
                </c:pt>
                <c:pt idx="144">
                  <c:v>40010</c:v>
                </c:pt>
                <c:pt idx="145">
                  <c:v>40011</c:v>
                </c:pt>
                <c:pt idx="146">
                  <c:v>40014</c:v>
                </c:pt>
                <c:pt idx="147">
                  <c:v>40015</c:v>
                </c:pt>
                <c:pt idx="148">
                  <c:v>40016</c:v>
                </c:pt>
                <c:pt idx="149">
                  <c:v>40017</c:v>
                </c:pt>
                <c:pt idx="150">
                  <c:v>40018</c:v>
                </c:pt>
                <c:pt idx="151">
                  <c:v>40021</c:v>
                </c:pt>
                <c:pt idx="152">
                  <c:v>40022</c:v>
                </c:pt>
                <c:pt idx="153">
                  <c:v>40023</c:v>
                </c:pt>
                <c:pt idx="154">
                  <c:v>40024</c:v>
                </c:pt>
                <c:pt idx="155">
                  <c:v>40025</c:v>
                </c:pt>
                <c:pt idx="156">
                  <c:v>40028</c:v>
                </c:pt>
                <c:pt idx="157">
                  <c:v>40029</c:v>
                </c:pt>
                <c:pt idx="158">
                  <c:v>40030</c:v>
                </c:pt>
                <c:pt idx="159">
                  <c:v>40031</c:v>
                </c:pt>
                <c:pt idx="160">
                  <c:v>40032</c:v>
                </c:pt>
                <c:pt idx="161">
                  <c:v>40035</c:v>
                </c:pt>
                <c:pt idx="162">
                  <c:v>40036</c:v>
                </c:pt>
                <c:pt idx="163">
                  <c:v>40037</c:v>
                </c:pt>
                <c:pt idx="164">
                  <c:v>40038</c:v>
                </c:pt>
                <c:pt idx="165">
                  <c:v>40039</c:v>
                </c:pt>
                <c:pt idx="166">
                  <c:v>40042</c:v>
                </c:pt>
                <c:pt idx="167">
                  <c:v>40043</c:v>
                </c:pt>
                <c:pt idx="168">
                  <c:v>40044</c:v>
                </c:pt>
                <c:pt idx="169">
                  <c:v>40045</c:v>
                </c:pt>
                <c:pt idx="170">
                  <c:v>40046</c:v>
                </c:pt>
                <c:pt idx="171">
                  <c:v>40049</c:v>
                </c:pt>
                <c:pt idx="172">
                  <c:v>40050</c:v>
                </c:pt>
                <c:pt idx="173">
                  <c:v>40051</c:v>
                </c:pt>
                <c:pt idx="174">
                  <c:v>40052</c:v>
                </c:pt>
                <c:pt idx="175">
                  <c:v>40053</c:v>
                </c:pt>
                <c:pt idx="176">
                  <c:v>40056</c:v>
                </c:pt>
                <c:pt idx="177">
                  <c:v>40057</c:v>
                </c:pt>
                <c:pt idx="178">
                  <c:v>40058</c:v>
                </c:pt>
                <c:pt idx="179">
                  <c:v>40059</c:v>
                </c:pt>
                <c:pt idx="180">
                  <c:v>40060</c:v>
                </c:pt>
                <c:pt idx="181">
                  <c:v>40063</c:v>
                </c:pt>
                <c:pt idx="182">
                  <c:v>40064</c:v>
                </c:pt>
                <c:pt idx="183">
                  <c:v>40065</c:v>
                </c:pt>
                <c:pt idx="184">
                  <c:v>40066</c:v>
                </c:pt>
                <c:pt idx="185">
                  <c:v>40067</c:v>
                </c:pt>
                <c:pt idx="186">
                  <c:v>40070</c:v>
                </c:pt>
                <c:pt idx="187">
                  <c:v>40071</c:v>
                </c:pt>
                <c:pt idx="188">
                  <c:v>40072</c:v>
                </c:pt>
                <c:pt idx="189">
                  <c:v>40073</c:v>
                </c:pt>
                <c:pt idx="190">
                  <c:v>40074</c:v>
                </c:pt>
                <c:pt idx="191">
                  <c:v>40077</c:v>
                </c:pt>
                <c:pt idx="192">
                  <c:v>40078</c:v>
                </c:pt>
                <c:pt idx="193">
                  <c:v>40079</c:v>
                </c:pt>
                <c:pt idx="194">
                  <c:v>40080</c:v>
                </c:pt>
                <c:pt idx="195">
                  <c:v>40081</c:v>
                </c:pt>
                <c:pt idx="196">
                  <c:v>40083</c:v>
                </c:pt>
                <c:pt idx="197">
                  <c:v>40084</c:v>
                </c:pt>
                <c:pt idx="198">
                  <c:v>40085</c:v>
                </c:pt>
                <c:pt idx="199">
                  <c:v>40086</c:v>
                </c:pt>
                <c:pt idx="200">
                  <c:v>40087</c:v>
                </c:pt>
                <c:pt idx="201">
                  <c:v>40088</c:v>
                </c:pt>
                <c:pt idx="202">
                  <c:v>40091</c:v>
                </c:pt>
                <c:pt idx="203">
                  <c:v>40092</c:v>
                </c:pt>
                <c:pt idx="204">
                  <c:v>40093</c:v>
                </c:pt>
                <c:pt idx="205">
                  <c:v>40094</c:v>
                </c:pt>
                <c:pt idx="206">
                  <c:v>40095</c:v>
                </c:pt>
                <c:pt idx="207">
                  <c:v>40096</c:v>
                </c:pt>
                <c:pt idx="208">
                  <c:v>40098</c:v>
                </c:pt>
                <c:pt idx="209">
                  <c:v>40099</c:v>
                </c:pt>
                <c:pt idx="210">
                  <c:v>40100</c:v>
                </c:pt>
                <c:pt idx="211">
                  <c:v>40101</c:v>
                </c:pt>
                <c:pt idx="212">
                  <c:v>40102</c:v>
                </c:pt>
                <c:pt idx="213">
                  <c:v>40105</c:v>
                </c:pt>
                <c:pt idx="214">
                  <c:v>40106</c:v>
                </c:pt>
                <c:pt idx="215">
                  <c:v>40107</c:v>
                </c:pt>
                <c:pt idx="216">
                  <c:v>40108</c:v>
                </c:pt>
                <c:pt idx="217">
                  <c:v>40109</c:v>
                </c:pt>
                <c:pt idx="218">
                  <c:v>40112</c:v>
                </c:pt>
                <c:pt idx="219">
                  <c:v>40113</c:v>
                </c:pt>
                <c:pt idx="220">
                  <c:v>40114</c:v>
                </c:pt>
                <c:pt idx="221">
                  <c:v>40115</c:v>
                </c:pt>
                <c:pt idx="222">
                  <c:v>40116</c:v>
                </c:pt>
                <c:pt idx="223">
                  <c:v>40119</c:v>
                </c:pt>
                <c:pt idx="224">
                  <c:v>40120</c:v>
                </c:pt>
                <c:pt idx="225">
                  <c:v>40121</c:v>
                </c:pt>
                <c:pt idx="226">
                  <c:v>40122</c:v>
                </c:pt>
                <c:pt idx="227">
                  <c:v>40123</c:v>
                </c:pt>
                <c:pt idx="228">
                  <c:v>40126</c:v>
                </c:pt>
                <c:pt idx="229">
                  <c:v>40127</c:v>
                </c:pt>
                <c:pt idx="230">
                  <c:v>40128</c:v>
                </c:pt>
                <c:pt idx="231">
                  <c:v>40129</c:v>
                </c:pt>
                <c:pt idx="232">
                  <c:v>40130</c:v>
                </c:pt>
                <c:pt idx="233">
                  <c:v>40133</c:v>
                </c:pt>
                <c:pt idx="234">
                  <c:v>40134</c:v>
                </c:pt>
                <c:pt idx="235">
                  <c:v>40135</c:v>
                </c:pt>
                <c:pt idx="236">
                  <c:v>40136</c:v>
                </c:pt>
                <c:pt idx="237">
                  <c:v>40137</c:v>
                </c:pt>
                <c:pt idx="238">
                  <c:v>40140</c:v>
                </c:pt>
                <c:pt idx="239">
                  <c:v>40141</c:v>
                </c:pt>
                <c:pt idx="240">
                  <c:v>40142</c:v>
                </c:pt>
                <c:pt idx="241">
                  <c:v>40143</c:v>
                </c:pt>
                <c:pt idx="242">
                  <c:v>40144</c:v>
                </c:pt>
                <c:pt idx="243">
                  <c:v>40147</c:v>
                </c:pt>
                <c:pt idx="244">
                  <c:v>40148</c:v>
                </c:pt>
                <c:pt idx="245">
                  <c:v>40149</c:v>
                </c:pt>
                <c:pt idx="246">
                  <c:v>40150</c:v>
                </c:pt>
                <c:pt idx="247">
                  <c:v>40151</c:v>
                </c:pt>
                <c:pt idx="248">
                  <c:v>40154</c:v>
                </c:pt>
                <c:pt idx="249">
                  <c:v>40155</c:v>
                </c:pt>
                <c:pt idx="250">
                  <c:v>40156</c:v>
                </c:pt>
                <c:pt idx="251">
                  <c:v>40157</c:v>
                </c:pt>
                <c:pt idx="252">
                  <c:v>40158</c:v>
                </c:pt>
                <c:pt idx="253">
                  <c:v>40161</c:v>
                </c:pt>
                <c:pt idx="254">
                  <c:v>40162</c:v>
                </c:pt>
                <c:pt idx="255">
                  <c:v>40163</c:v>
                </c:pt>
                <c:pt idx="256">
                  <c:v>40164</c:v>
                </c:pt>
                <c:pt idx="257">
                  <c:v>40165</c:v>
                </c:pt>
                <c:pt idx="258">
                  <c:v>40168</c:v>
                </c:pt>
                <c:pt idx="259">
                  <c:v>40169</c:v>
                </c:pt>
                <c:pt idx="260">
                  <c:v>40170</c:v>
                </c:pt>
                <c:pt idx="261">
                  <c:v>40171</c:v>
                </c:pt>
                <c:pt idx="262">
                  <c:v>40172</c:v>
                </c:pt>
                <c:pt idx="263">
                  <c:v>40175</c:v>
                </c:pt>
                <c:pt idx="264">
                  <c:v>40176</c:v>
                </c:pt>
                <c:pt idx="265">
                  <c:v>40177</c:v>
                </c:pt>
                <c:pt idx="266">
                  <c:v>40178</c:v>
                </c:pt>
                <c:pt idx="267">
                  <c:v>40179</c:v>
                </c:pt>
                <c:pt idx="268">
                  <c:v>40182</c:v>
                </c:pt>
                <c:pt idx="269">
                  <c:v>40183</c:v>
                </c:pt>
                <c:pt idx="270">
                  <c:v>40184</c:v>
                </c:pt>
                <c:pt idx="271">
                  <c:v>40185</c:v>
                </c:pt>
                <c:pt idx="272">
                  <c:v>40186</c:v>
                </c:pt>
                <c:pt idx="273">
                  <c:v>40189</c:v>
                </c:pt>
                <c:pt idx="274">
                  <c:v>40190</c:v>
                </c:pt>
                <c:pt idx="275">
                  <c:v>40191</c:v>
                </c:pt>
                <c:pt idx="276">
                  <c:v>40192</c:v>
                </c:pt>
                <c:pt idx="277">
                  <c:v>40193</c:v>
                </c:pt>
                <c:pt idx="278">
                  <c:v>40196</c:v>
                </c:pt>
                <c:pt idx="279">
                  <c:v>40197</c:v>
                </c:pt>
                <c:pt idx="280">
                  <c:v>40198</c:v>
                </c:pt>
                <c:pt idx="281">
                  <c:v>40199</c:v>
                </c:pt>
                <c:pt idx="282">
                  <c:v>40200</c:v>
                </c:pt>
                <c:pt idx="283">
                  <c:v>40203</c:v>
                </c:pt>
                <c:pt idx="284">
                  <c:v>40204</c:v>
                </c:pt>
                <c:pt idx="285">
                  <c:v>40205</c:v>
                </c:pt>
                <c:pt idx="286">
                  <c:v>40206</c:v>
                </c:pt>
                <c:pt idx="287">
                  <c:v>40207</c:v>
                </c:pt>
                <c:pt idx="288">
                  <c:v>40210</c:v>
                </c:pt>
                <c:pt idx="289">
                  <c:v>40211</c:v>
                </c:pt>
                <c:pt idx="290">
                  <c:v>40212</c:v>
                </c:pt>
                <c:pt idx="291">
                  <c:v>40213</c:v>
                </c:pt>
                <c:pt idx="292">
                  <c:v>40214</c:v>
                </c:pt>
                <c:pt idx="293">
                  <c:v>40217</c:v>
                </c:pt>
                <c:pt idx="294">
                  <c:v>40218</c:v>
                </c:pt>
                <c:pt idx="295">
                  <c:v>40219</c:v>
                </c:pt>
                <c:pt idx="296">
                  <c:v>40220</c:v>
                </c:pt>
                <c:pt idx="297">
                  <c:v>40221</c:v>
                </c:pt>
                <c:pt idx="298">
                  <c:v>40224</c:v>
                </c:pt>
                <c:pt idx="299">
                  <c:v>40225</c:v>
                </c:pt>
                <c:pt idx="300">
                  <c:v>40226</c:v>
                </c:pt>
                <c:pt idx="301">
                  <c:v>40227</c:v>
                </c:pt>
                <c:pt idx="302">
                  <c:v>40228</c:v>
                </c:pt>
                <c:pt idx="303">
                  <c:v>40229</c:v>
                </c:pt>
                <c:pt idx="304">
                  <c:v>40230</c:v>
                </c:pt>
                <c:pt idx="305">
                  <c:v>40231</c:v>
                </c:pt>
                <c:pt idx="306">
                  <c:v>40232</c:v>
                </c:pt>
                <c:pt idx="307">
                  <c:v>40233</c:v>
                </c:pt>
                <c:pt idx="308">
                  <c:v>40234</c:v>
                </c:pt>
                <c:pt idx="309">
                  <c:v>40235</c:v>
                </c:pt>
                <c:pt idx="310">
                  <c:v>40238</c:v>
                </c:pt>
                <c:pt idx="311">
                  <c:v>40239</c:v>
                </c:pt>
                <c:pt idx="312">
                  <c:v>40240</c:v>
                </c:pt>
                <c:pt idx="313">
                  <c:v>40241</c:v>
                </c:pt>
                <c:pt idx="314">
                  <c:v>40242</c:v>
                </c:pt>
                <c:pt idx="315">
                  <c:v>40245</c:v>
                </c:pt>
                <c:pt idx="316">
                  <c:v>40246</c:v>
                </c:pt>
                <c:pt idx="317">
                  <c:v>40247</c:v>
                </c:pt>
                <c:pt idx="318">
                  <c:v>40248</c:v>
                </c:pt>
                <c:pt idx="319">
                  <c:v>40249</c:v>
                </c:pt>
                <c:pt idx="320">
                  <c:v>40252</c:v>
                </c:pt>
                <c:pt idx="321">
                  <c:v>40253</c:v>
                </c:pt>
                <c:pt idx="322">
                  <c:v>40254</c:v>
                </c:pt>
                <c:pt idx="323">
                  <c:v>40255</c:v>
                </c:pt>
                <c:pt idx="324">
                  <c:v>40256</c:v>
                </c:pt>
                <c:pt idx="325">
                  <c:v>40259</c:v>
                </c:pt>
                <c:pt idx="326">
                  <c:v>40260</c:v>
                </c:pt>
                <c:pt idx="327">
                  <c:v>40261</c:v>
                </c:pt>
                <c:pt idx="328">
                  <c:v>40262</c:v>
                </c:pt>
                <c:pt idx="329">
                  <c:v>40263</c:v>
                </c:pt>
                <c:pt idx="330">
                  <c:v>40266</c:v>
                </c:pt>
                <c:pt idx="331">
                  <c:v>40267</c:v>
                </c:pt>
                <c:pt idx="332">
                  <c:v>40268</c:v>
                </c:pt>
                <c:pt idx="333">
                  <c:v>40269</c:v>
                </c:pt>
                <c:pt idx="334">
                  <c:v>40270</c:v>
                </c:pt>
                <c:pt idx="335">
                  <c:v>40273</c:v>
                </c:pt>
                <c:pt idx="336">
                  <c:v>40274</c:v>
                </c:pt>
                <c:pt idx="337">
                  <c:v>40275</c:v>
                </c:pt>
                <c:pt idx="338">
                  <c:v>40276</c:v>
                </c:pt>
                <c:pt idx="339">
                  <c:v>40277</c:v>
                </c:pt>
                <c:pt idx="340">
                  <c:v>40280</c:v>
                </c:pt>
                <c:pt idx="341">
                  <c:v>40281</c:v>
                </c:pt>
                <c:pt idx="342">
                  <c:v>40282</c:v>
                </c:pt>
                <c:pt idx="343">
                  <c:v>40283</c:v>
                </c:pt>
                <c:pt idx="344">
                  <c:v>40284</c:v>
                </c:pt>
                <c:pt idx="345">
                  <c:v>40287</c:v>
                </c:pt>
                <c:pt idx="346">
                  <c:v>40288</c:v>
                </c:pt>
                <c:pt idx="347">
                  <c:v>40289</c:v>
                </c:pt>
                <c:pt idx="348">
                  <c:v>40290</c:v>
                </c:pt>
                <c:pt idx="349">
                  <c:v>40291</c:v>
                </c:pt>
                <c:pt idx="350">
                  <c:v>40294</c:v>
                </c:pt>
                <c:pt idx="351">
                  <c:v>40295</c:v>
                </c:pt>
                <c:pt idx="352">
                  <c:v>40296</c:v>
                </c:pt>
                <c:pt idx="353">
                  <c:v>40297</c:v>
                </c:pt>
                <c:pt idx="354">
                  <c:v>40298</c:v>
                </c:pt>
                <c:pt idx="355">
                  <c:v>40301</c:v>
                </c:pt>
                <c:pt idx="356">
                  <c:v>40302</c:v>
                </c:pt>
                <c:pt idx="357">
                  <c:v>40303</c:v>
                </c:pt>
                <c:pt idx="358">
                  <c:v>40304</c:v>
                </c:pt>
                <c:pt idx="359">
                  <c:v>40305</c:v>
                </c:pt>
                <c:pt idx="360">
                  <c:v>40308</c:v>
                </c:pt>
                <c:pt idx="361">
                  <c:v>40309</c:v>
                </c:pt>
                <c:pt idx="362">
                  <c:v>40310</c:v>
                </c:pt>
                <c:pt idx="363">
                  <c:v>40311</c:v>
                </c:pt>
                <c:pt idx="364">
                  <c:v>40312</c:v>
                </c:pt>
                <c:pt idx="365">
                  <c:v>40315</c:v>
                </c:pt>
                <c:pt idx="366">
                  <c:v>40316</c:v>
                </c:pt>
                <c:pt idx="367">
                  <c:v>40317</c:v>
                </c:pt>
                <c:pt idx="368">
                  <c:v>40318</c:v>
                </c:pt>
                <c:pt idx="369">
                  <c:v>40319</c:v>
                </c:pt>
                <c:pt idx="370">
                  <c:v>40322</c:v>
                </c:pt>
                <c:pt idx="371">
                  <c:v>40323</c:v>
                </c:pt>
                <c:pt idx="372">
                  <c:v>40324</c:v>
                </c:pt>
                <c:pt idx="373">
                  <c:v>40325</c:v>
                </c:pt>
                <c:pt idx="374">
                  <c:v>40326</c:v>
                </c:pt>
                <c:pt idx="375">
                  <c:v>40327</c:v>
                </c:pt>
                <c:pt idx="376">
                  <c:v>40329</c:v>
                </c:pt>
                <c:pt idx="377">
                  <c:v>40330</c:v>
                </c:pt>
                <c:pt idx="378">
                  <c:v>40331</c:v>
                </c:pt>
                <c:pt idx="379">
                  <c:v>40332</c:v>
                </c:pt>
                <c:pt idx="380">
                  <c:v>40333</c:v>
                </c:pt>
                <c:pt idx="381">
                  <c:v>40336</c:v>
                </c:pt>
                <c:pt idx="382">
                  <c:v>40337</c:v>
                </c:pt>
                <c:pt idx="383">
                  <c:v>40338</c:v>
                </c:pt>
                <c:pt idx="384">
                  <c:v>40339</c:v>
                </c:pt>
                <c:pt idx="385">
                  <c:v>40340</c:v>
                </c:pt>
                <c:pt idx="386">
                  <c:v>40341</c:v>
                </c:pt>
                <c:pt idx="387">
                  <c:v>40342</c:v>
                </c:pt>
                <c:pt idx="388">
                  <c:v>40343</c:v>
                </c:pt>
                <c:pt idx="389">
                  <c:v>40344</c:v>
                </c:pt>
                <c:pt idx="390">
                  <c:v>40345</c:v>
                </c:pt>
                <c:pt idx="391">
                  <c:v>40346</c:v>
                </c:pt>
                <c:pt idx="392">
                  <c:v>40347</c:v>
                </c:pt>
                <c:pt idx="393">
                  <c:v>40350</c:v>
                </c:pt>
                <c:pt idx="394">
                  <c:v>40351</c:v>
                </c:pt>
                <c:pt idx="395">
                  <c:v>40352</c:v>
                </c:pt>
                <c:pt idx="396">
                  <c:v>40353</c:v>
                </c:pt>
                <c:pt idx="397">
                  <c:v>40354</c:v>
                </c:pt>
                <c:pt idx="398">
                  <c:v>40357</c:v>
                </c:pt>
                <c:pt idx="399">
                  <c:v>40358</c:v>
                </c:pt>
                <c:pt idx="400">
                  <c:v>40359</c:v>
                </c:pt>
                <c:pt idx="401">
                  <c:v>40360</c:v>
                </c:pt>
                <c:pt idx="402">
                  <c:v>40361</c:v>
                </c:pt>
                <c:pt idx="403">
                  <c:v>40364</c:v>
                </c:pt>
                <c:pt idx="404">
                  <c:v>40365</c:v>
                </c:pt>
                <c:pt idx="405">
                  <c:v>40366</c:v>
                </c:pt>
                <c:pt idx="406">
                  <c:v>40367</c:v>
                </c:pt>
                <c:pt idx="407">
                  <c:v>40368</c:v>
                </c:pt>
                <c:pt idx="408">
                  <c:v>40371</c:v>
                </c:pt>
                <c:pt idx="409">
                  <c:v>40372</c:v>
                </c:pt>
                <c:pt idx="410">
                  <c:v>40373</c:v>
                </c:pt>
                <c:pt idx="411">
                  <c:v>40374</c:v>
                </c:pt>
                <c:pt idx="412">
                  <c:v>40375</c:v>
                </c:pt>
                <c:pt idx="413">
                  <c:v>40378</c:v>
                </c:pt>
                <c:pt idx="414">
                  <c:v>40379</c:v>
                </c:pt>
                <c:pt idx="415">
                  <c:v>40380</c:v>
                </c:pt>
                <c:pt idx="416">
                  <c:v>40381</c:v>
                </c:pt>
                <c:pt idx="417">
                  <c:v>40382</c:v>
                </c:pt>
                <c:pt idx="418">
                  <c:v>40385</c:v>
                </c:pt>
                <c:pt idx="419">
                  <c:v>40386</c:v>
                </c:pt>
                <c:pt idx="420">
                  <c:v>40387</c:v>
                </c:pt>
                <c:pt idx="421">
                  <c:v>40388</c:v>
                </c:pt>
                <c:pt idx="422">
                  <c:v>40389</c:v>
                </c:pt>
                <c:pt idx="423">
                  <c:v>40392</c:v>
                </c:pt>
                <c:pt idx="424">
                  <c:v>40393</c:v>
                </c:pt>
                <c:pt idx="425">
                  <c:v>40394</c:v>
                </c:pt>
                <c:pt idx="426">
                  <c:v>40395</c:v>
                </c:pt>
                <c:pt idx="427">
                  <c:v>40396</c:v>
                </c:pt>
                <c:pt idx="428">
                  <c:v>40399</c:v>
                </c:pt>
                <c:pt idx="429">
                  <c:v>40400</c:v>
                </c:pt>
                <c:pt idx="430">
                  <c:v>40401</c:v>
                </c:pt>
                <c:pt idx="431">
                  <c:v>40402</c:v>
                </c:pt>
                <c:pt idx="432">
                  <c:v>40403</c:v>
                </c:pt>
                <c:pt idx="433">
                  <c:v>40406</c:v>
                </c:pt>
                <c:pt idx="434">
                  <c:v>40407</c:v>
                </c:pt>
                <c:pt idx="435">
                  <c:v>40408</c:v>
                </c:pt>
                <c:pt idx="436">
                  <c:v>40409</c:v>
                </c:pt>
                <c:pt idx="437">
                  <c:v>40410</c:v>
                </c:pt>
                <c:pt idx="438">
                  <c:v>40413</c:v>
                </c:pt>
                <c:pt idx="439">
                  <c:v>40414</c:v>
                </c:pt>
                <c:pt idx="440">
                  <c:v>40415</c:v>
                </c:pt>
                <c:pt idx="441">
                  <c:v>40416</c:v>
                </c:pt>
                <c:pt idx="442">
                  <c:v>40417</c:v>
                </c:pt>
                <c:pt idx="443">
                  <c:v>40420</c:v>
                </c:pt>
                <c:pt idx="444">
                  <c:v>40421</c:v>
                </c:pt>
                <c:pt idx="445">
                  <c:v>40422</c:v>
                </c:pt>
                <c:pt idx="446">
                  <c:v>40423</c:v>
                </c:pt>
                <c:pt idx="447">
                  <c:v>40424</c:v>
                </c:pt>
                <c:pt idx="448">
                  <c:v>40427</c:v>
                </c:pt>
                <c:pt idx="449">
                  <c:v>40428</c:v>
                </c:pt>
                <c:pt idx="450">
                  <c:v>40429</c:v>
                </c:pt>
                <c:pt idx="451">
                  <c:v>40430</c:v>
                </c:pt>
                <c:pt idx="452">
                  <c:v>40431</c:v>
                </c:pt>
                <c:pt idx="453">
                  <c:v>40434</c:v>
                </c:pt>
                <c:pt idx="454">
                  <c:v>40435</c:v>
                </c:pt>
                <c:pt idx="455">
                  <c:v>40436</c:v>
                </c:pt>
                <c:pt idx="456">
                  <c:v>40437</c:v>
                </c:pt>
                <c:pt idx="457">
                  <c:v>40438</c:v>
                </c:pt>
                <c:pt idx="458">
                  <c:v>40440</c:v>
                </c:pt>
                <c:pt idx="459">
                  <c:v>40441</c:v>
                </c:pt>
                <c:pt idx="460">
                  <c:v>40442</c:v>
                </c:pt>
                <c:pt idx="461">
                  <c:v>40443</c:v>
                </c:pt>
                <c:pt idx="462">
                  <c:v>40444</c:v>
                </c:pt>
                <c:pt idx="463">
                  <c:v>40445</c:v>
                </c:pt>
                <c:pt idx="464">
                  <c:v>40446</c:v>
                </c:pt>
                <c:pt idx="465">
                  <c:v>40447</c:v>
                </c:pt>
                <c:pt idx="466">
                  <c:v>40448</c:v>
                </c:pt>
                <c:pt idx="467">
                  <c:v>40449</c:v>
                </c:pt>
                <c:pt idx="468">
                  <c:v>40450</c:v>
                </c:pt>
                <c:pt idx="469">
                  <c:v>40451</c:v>
                </c:pt>
                <c:pt idx="470">
                  <c:v>40452</c:v>
                </c:pt>
                <c:pt idx="471">
                  <c:v>40455</c:v>
                </c:pt>
                <c:pt idx="472">
                  <c:v>40456</c:v>
                </c:pt>
                <c:pt idx="473">
                  <c:v>40457</c:v>
                </c:pt>
                <c:pt idx="474">
                  <c:v>40458</c:v>
                </c:pt>
                <c:pt idx="475">
                  <c:v>40459</c:v>
                </c:pt>
                <c:pt idx="476">
                  <c:v>40460</c:v>
                </c:pt>
                <c:pt idx="477">
                  <c:v>40462</c:v>
                </c:pt>
                <c:pt idx="478">
                  <c:v>40463</c:v>
                </c:pt>
                <c:pt idx="479">
                  <c:v>40464</c:v>
                </c:pt>
                <c:pt idx="480">
                  <c:v>40465</c:v>
                </c:pt>
                <c:pt idx="481">
                  <c:v>40466</c:v>
                </c:pt>
                <c:pt idx="482">
                  <c:v>40469</c:v>
                </c:pt>
                <c:pt idx="483">
                  <c:v>40470</c:v>
                </c:pt>
                <c:pt idx="484">
                  <c:v>40471</c:v>
                </c:pt>
                <c:pt idx="485">
                  <c:v>40472</c:v>
                </c:pt>
                <c:pt idx="486">
                  <c:v>40473</c:v>
                </c:pt>
                <c:pt idx="487">
                  <c:v>40476</c:v>
                </c:pt>
                <c:pt idx="488">
                  <c:v>40477</c:v>
                </c:pt>
                <c:pt idx="489">
                  <c:v>40478</c:v>
                </c:pt>
                <c:pt idx="490">
                  <c:v>40479</c:v>
                </c:pt>
                <c:pt idx="491">
                  <c:v>40480</c:v>
                </c:pt>
                <c:pt idx="492">
                  <c:v>40483</c:v>
                </c:pt>
                <c:pt idx="493">
                  <c:v>40484</c:v>
                </c:pt>
                <c:pt idx="494">
                  <c:v>40485</c:v>
                </c:pt>
                <c:pt idx="495">
                  <c:v>40486</c:v>
                </c:pt>
                <c:pt idx="496">
                  <c:v>40487</c:v>
                </c:pt>
                <c:pt idx="497">
                  <c:v>40490</c:v>
                </c:pt>
                <c:pt idx="498">
                  <c:v>40491</c:v>
                </c:pt>
                <c:pt idx="499">
                  <c:v>40492</c:v>
                </c:pt>
                <c:pt idx="500">
                  <c:v>40493</c:v>
                </c:pt>
                <c:pt idx="501">
                  <c:v>40494</c:v>
                </c:pt>
                <c:pt idx="502">
                  <c:v>40497</c:v>
                </c:pt>
                <c:pt idx="503">
                  <c:v>40498</c:v>
                </c:pt>
                <c:pt idx="504">
                  <c:v>40499</c:v>
                </c:pt>
                <c:pt idx="505">
                  <c:v>40500</c:v>
                </c:pt>
                <c:pt idx="506">
                  <c:v>40501</c:v>
                </c:pt>
                <c:pt idx="507">
                  <c:v>40504</c:v>
                </c:pt>
                <c:pt idx="508">
                  <c:v>40505</c:v>
                </c:pt>
                <c:pt idx="509">
                  <c:v>40506</c:v>
                </c:pt>
                <c:pt idx="510">
                  <c:v>40507</c:v>
                </c:pt>
                <c:pt idx="511">
                  <c:v>40508</c:v>
                </c:pt>
                <c:pt idx="512">
                  <c:v>40511</c:v>
                </c:pt>
                <c:pt idx="513">
                  <c:v>40512</c:v>
                </c:pt>
                <c:pt idx="514">
                  <c:v>40513</c:v>
                </c:pt>
                <c:pt idx="515">
                  <c:v>40514</c:v>
                </c:pt>
                <c:pt idx="516">
                  <c:v>40515</c:v>
                </c:pt>
                <c:pt idx="517">
                  <c:v>40518</c:v>
                </c:pt>
                <c:pt idx="518">
                  <c:v>40519</c:v>
                </c:pt>
                <c:pt idx="519">
                  <c:v>40520</c:v>
                </c:pt>
                <c:pt idx="520">
                  <c:v>40521</c:v>
                </c:pt>
                <c:pt idx="521">
                  <c:v>40522</c:v>
                </c:pt>
                <c:pt idx="522">
                  <c:v>40525</c:v>
                </c:pt>
                <c:pt idx="523">
                  <c:v>40526</c:v>
                </c:pt>
                <c:pt idx="524">
                  <c:v>40527</c:v>
                </c:pt>
                <c:pt idx="525">
                  <c:v>40528</c:v>
                </c:pt>
                <c:pt idx="526">
                  <c:v>40529</c:v>
                </c:pt>
                <c:pt idx="527">
                  <c:v>40532</c:v>
                </c:pt>
                <c:pt idx="528">
                  <c:v>40533</c:v>
                </c:pt>
                <c:pt idx="529">
                  <c:v>40534</c:v>
                </c:pt>
                <c:pt idx="530">
                  <c:v>40535</c:v>
                </c:pt>
                <c:pt idx="531">
                  <c:v>40536</c:v>
                </c:pt>
                <c:pt idx="532">
                  <c:v>40539</c:v>
                </c:pt>
                <c:pt idx="533">
                  <c:v>40540</c:v>
                </c:pt>
                <c:pt idx="534">
                  <c:v>40541</c:v>
                </c:pt>
                <c:pt idx="535">
                  <c:v>40542</c:v>
                </c:pt>
                <c:pt idx="536">
                  <c:v>40543</c:v>
                </c:pt>
                <c:pt idx="537">
                  <c:v>40546</c:v>
                </c:pt>
                <c:pt idx="538">
                  <c:v>40547</c:v>
                </c:pt>
                <c:pt idx="539">
                  <c:v>40548</c:v>
                </c:pt>
                <c:pt idx="540">
                  <c:v>40549</c:v>
                </c:pt>
                <c:pt idx="541">
                  <c:v>40550</c:v>
                </c:pt>
                <c:pt idx="542">
                  <c:v>40553</c:v>
                </c:pt>
                <c:pt idx="543">
                  <c:v>40554</c:v>
                </c:pt>
                <c:pt idx="544">
                  <c:v>40555</c:v>
                </c:pt>
                <c:pt idx="545">
                  <c:v>40556</c:v>
                </c:pt>
                <c:pt idx="546">
                  <c:v>40557</c:v>
                </c:pt>
                <c:pt idx="547">
                  <c:v>40560</c:v>
                </c:pt>
                <c:pt idx="548">
                  <c:v>40561</c:v>
                </c:pt>
                <c:pt idx="549">
                  <c:v>40562</c:v>
                </c:pt>
                <c:pt idx="550">
                  <c:v>40563</c:v>
                </c:pt>
                <c:pt idx="551">
                  <c:v>40564</c:v>
                </c:pt>
                <c:pt idx="552">
                  <c:v>40567</c:v>
                </c:pt>
                <c:pt idx="553">
                  <c:v>40568</c:v>
                </c:pt>
                <c:pt idx="554">
                  <c:v>40569</c:v>
                </c:pt>
                <c:pt idx="555">
                  <c:v>40570</c:v>
                </c:pt>
                <c:pt idx="556">
                  <c:v>40571</c:v>
                </c:pt>
                <c:pt idx="557">
                  <c:v>40573</c:v>
                </c:pt>
                <c:pt idx="558">
                  <c:v>40574</c:v>
                </c:pt>
                <c:pt idx="559">
                  <c:v>40575</c:v>
                </c:pt>
                <c:pt idx="560">
                  <c:v>40576</c:v>
                </c:pt>
                <c:pt idx="561">
                  <c:v>40577</c:v>
                </c:pt>
                <c:pt idx="562">
                  <c:v>40578</c:v>
                </c:pt>
                <c:pt idx="563">
                  <c:v>40581</c:v>
                </c:pt>
                <c:pt idx="564">
                  <c:v>40582</c:v>
                </c:pt>
                <c:pt idx="565">
                  <c:v>40583</c:v>
                </c:pt>
                <c:pt idx="566">
                  <c:v>40584</c:v>
                </c:pt>
                <c:pt idx="567">
                  <c:v>40585</c:v>
                </c:pt>
                <c:pt idx="568">
                  <c:v>40586</c:v>
                </c:pt>
                <c:pt idx="569">
                  <c:v>40588</c:v>
                </c:pt>
                <c:pt idx="570">
                  <c:v>40589</c:v>
                </c:pt>
                <c:pt idx="571">
                  <c:v>40590</c:v>
                </c:pt>
                <c:pt idx="572">
                  <c:v>40591</c:v>
                </c:pt>
                <c:pt idx="573">
                  <c:v>40592</c:v>
                </c:pt>
                <c:pt idx="574">
                  <c:v>40595</c:v>
                </c:pt>
                <c:pt idx="575">
                  <c:v>40596</c:v>
                </c:pt>
                <c:pt idx="576">
                  <c:v>40597</c:v>
                </c:pt>
                <c:pt idx="577">
                  <c:v>40598</c:v>
                </c:pt>
                <c:pt idx="578">
                  <c:v>40599</c:v>
                </c:pt>
                <c:pt idx="579">
                  <c:v>40602</c:v>
                </c:pt>
                <c:pt idx="580">
                  <c:v>40603</c:v>
                </c:pt>
                <c:pt idx="581">
                  <c:v>40604</c:v>
                </c:pt>
                <c:pt idx="582">
                  <c:v>40605</c:v>
                </c:pt>
                <c:pt idx="583">
                  <c:v>40606</c:v>
                </c:pt>
                <c:pt idx="584">
                  <c:v>40609</c:v>
                </c:pt>
                <c:pt idx="585">
                  <c:v>40610</c:v>
                </c:pt>
                <c:pt idx="586">
                  <c:v>40611</c:v>
                </c:pt>
                <c:pt idx="587">
                  <c:v>40612</c:v>
                </c:pt>
                <c:pt idx="588">
                  <c:v>40613</c:v>
                </c:pt>
                <c:pt idx="589">
                  <c:v>40616</c:v>
                </c:pt>
                <c:pt idx="590">
                  <c:v>40617</c:v>
                </c:pt>
                <c:pt idx="591">
                  <c:v>40618</c:v>
                </c:pt>
                <c:pt idx="592">
                  <c:v>40619</c:v>
                </c:pt>
                <c:pt idx="593">
                  <c:v>40620</c:v>
                </c:pt>
                <c:pt idx="594">
                  <c:v>40623</c:v>
                </c:pt>
                <c:pt idx="595">
                  <c:v>40624</c:v>
                </c:pt>
                <c:pt idx="596">
                  <c:v>40625</c:v>
                </c:pt>
                <c:pt idx="597">
                  <c:v>40626</c:v>
                </c:pt>
                <c:pt idx="598">
                  <c:v>40627</c:v>
                </c:pt>
                <c:pt idx="599">
                  <c:v>40630</c:v>
                </c:pt>
                <c:pt idx="600">
                  <c:v>40631</c:v>
                </c:pt>
                <c:pt idx="601">
                  <c:v>40632</c:v>
                </c:pt>
                <c:pt idx="602">
                  <c:v>40633</c:v>
                </c:pt>
                <c:pt idx="603">
                  <c:v>40634</c:v>
                </c:pt>
                <c:pt idx="604">
                  <c:v>40635</c:v>
                </c:pt>
                <c:pt idx="605">
                  <c:v>40637</c:v>
                </c:pt>
                <c:pt idx="606">
                  <c:v>40638</c:v>
                </c:pt>
                <c:pt idx="607">
                  <c:v>40639</c:v>
                </c:pt>
                <c:pt idx="608">
                  <c:v>40640</c:v>
                </c:pt>
                <c:pt idx="609">
                  <c:v>40641</c:v>
                </c:pt>
                <c:pt idx="610">
                  <c:v>40644</c:v>
                </c:pt>
                <c:pt idx="611">
                  <c:v>40645</c:v>
                </c:pt>
                <c:pt idx="612">
                  <c:v>40646</c:v>
                </c:pt>
                <c:pt idx="613">
                  <c:v>40647</c:v>
                </c:pt>
                <c:pt idx="614">
                  <c:v>40648</c:v>
                </c:pt>
                <c:pt idx="615">
                  <c:v>40651</c:v>
                </c:pt>
                <c:pt idx="616">
                  <c:v>40652</c:v>
                </c:pt>
                <c:pt idx="617">
                  <c:v>40653</c:v>
                </c:pt>
                <c:pt idx="618">
                  <c:v>40654</c:v>
                </c:pt>
                <c:pt idx="619">
                  <c:v>40655</c:v>
                </c:pt>
                <c:pt idx="620">
                  <c:v>40658</c:v>
                </c:pt>
                <c:pt idx="621">
                  <c:v>40659</c:v>
                </c:pt>
                <c:pt idx="622">
                  <c:v>40660</c:v>
                </c:pt>
                <c:pt idx="623">
                  <c:v>40661</c:v>
                </c:pt>
                <c:pt idx="624">
                  <c:v>40662</c:v>
                </c:pt>
                <c:pt idx="625">
                  <c:v>40665</c:v>
                </c:pt>
                <c:pt idx="626">
                  <c:v>40666</c:v>
                </c:pt>
                <c:pt idx="627">
                  <c:v>40667</c:v>
                </c:pt>
                <c:pt idx="628">
                  <c:v>40668</c:v>
                </c:pt>
                <c:pt idx="629">
                  <c:v>40669</c:v>
                </c:pt>
                <c:pt idx="630">
                  <c:v>40672</c:v>
                </c:pt>
                <c:pt idx="631">
                  <c:v>40673</c:v>
                </c:pt>
                <c:pt idx="632">
                  <c:v>40674</c:v>
                </c:pt>
                <c:pt idx="633">
                  <c:v>40675</c:v>
                </c:pt>
                <c:pt idx="634">
                  <c:v>40676</c:v>
                </c:pt>
                <c:pt idx="635">
                  <c:v>40679</c:v>
                </c:pt>
                <c:pt idx="636">
                  <c:v>40680</c:v>
                </c:pt>
                <c:pt idx="637">
                  <c:v>40681</c:v>
                </c:pt>
                <c:pt idx="638">
                  <c:v>40682</c:v>
                </c:pt>
                <c:pt idx="639">
                  <c:v>40683</c:v>
                </c:pt>
                <c:pt idx="640">
                  <c:v>40686</c:v>
                </c:pt>
                <c:pt idx="641">
                  <c:v>40687</c:v>
                </c:pt>
                <c:pt idx="642">
                  <c:v>40688</c:v>
                </c:pt>
                <c:pt idx="643">
                  <c:v>40689</c:v>
                </c:pt>
                <c:pt idx="644">
                  <c:v>40690</c:v>
                </c:pt>
                <c:pt idx="645">
                  <c:v>40693</c:v>
                </c:pt>
                <c:pt idx="646">
                  <c:v>40694</c:v>
                </c:pt>
                <c:pt idx="647">
                  <c:v>40695</c:v>
                </c:pt>
                <c:pt idx="648">
                  <c:v>40696</c:v>
                </c:pt>
                <c:pt idx="649">
                  <c:v>40697</c:v>
                </c:pt>
                <c:pt idx="650">
                  <c:v>40700</c:v>
                </c:pt>
                <c:pt idx="651">
                  <c:v>40701</c:v>
                </c:pt>
                <c:pt idx="652">
                  <c:v>40702</c:v>
                </c:pt>
                <c:pt idx="653">
                  <c:v>40703</c:v>
                </c:pt>
                <c:pt idx="654">
                  <c:v>40704</c:v>
                </c:pt>
                <c:pt idx="655">
                  <c:v>40707</c:v>
                </c:pt>
                <c:pt idx="656">
                  <c:v>40708</c:v>
                </c:pt>
                <c:pt idx="657">
                  <c:v>40709</c:v>
                </c:pt>
                <c:pt idx="658">
                  <c:v>40710</c:v>
                </c:pt>
                <c:pt idx="659">
                  <c:v>40711</c:v>
                </c:pt>
                <c:pt idx="660">
                  <c:v>40714</c:v>
                </c:pt>
                <c:pt idx="661">
                  <c:v>40715</c:v>
                </c:pt>
                <c:pt idx="662">
                  <c:v>40716</c:v>
                </c:pt>
                <c:pt idx="663">
                  <c:v>40717</c:v>
                </c:pt>
                <c:pt idx="664">
                  <c:v>40718</c:v>
                </c:pt>
                <c:pt idx="665">
                  <c:v>40721</c:v>
                </c:pt>
                <c:pt idx="666">
                  <c:v>40722</c:v>
                </c:pt>
                <c:pt idx="667">
                  <c:v>40723</c:v>
                </c:pt>
                <c:pt idx="668">
                  <c:v>40724</c:v>
                </c:pt>
                <c:pt idx="669">
                  <c:v>40725</c:v>
                </c:pt>
                <c:pt idx="670">
                  <c:v>40728</c:v>
                </c:pt>
                <c:pt idx="671">
                  <c:v>40729</c:v>
                </c:pt>
                <c:pt idx="672">
                  <c:v>40730</c:v>
                </c:pt>
                <c:pt idx="673">
                  <c:v>40731</c:v>
                </c:pt>
                <c:pt idx="674">
                  <c:v>40732</c:v>
                </c:pt>
                <c:pt idx="675">
                  <c:v>40735</c:v>
                </c:pt>
                <c:pt idx="676">
                  <c:v>40736</c:v>
                </c:pt>
                <c:pt idx="677">
                  <c:v>40737</c:v>
                </c:pt>
                <c:pt idx="678">
                  <c:v>40738</c:v>
                </c:pt>
                <c:pt idx="679">
                  <c:v>40739</c:v>
                </c:pt>
                <c:pt idx="680">
                  <c:v>40742</c:v>
                </c:pt>
                <c:pt idx="681">
                  <c:v>40743</c:v>
                </c:pt>
                <c:pt idx="682">
                  <c:v>40744</c:v>
                </c:pt>
                <c:pt idx="683">
                  <c:v>40745</c:v>
                </c:pt>
                <c:pt idx="684">
                  <c:v>40746</c:v>
                </c:pt>
                <c:pt idx="685">
                  <c:v>40749</c:v>
                </c:pt>
                <c:pt idx="686">
                  <c:v>40750</c:v>
                </c:pt>
                <c:pt idx="687">
                  <c:v>40751</c:v>
                </c:pt>
                <c:pt idx="688">
                  <c:v>40752</c:v>
                </c:pt>
                <c:pt idx="689">
                  <c:v>40753</c:v>
                </c:pt>
                <c:pt idx="690">
                  <c:v>40756</c:v>
                </c:pt>
                <c:pt idx="691">
                  <c:v>40757</c:v>
                </c:pt>
                <c:pt idx="692">
                  <c:v>40758</c:v>
                </c:pt>
                <c:pt idx="693">
                  <c:v>40759</c:v>
                </c:pt>
                <c:pt idx="694">
                  <c:v>40760</c:v>
                </c:pt>
                <c:pt idx="695">
                  <c:v>40763</c:v>
                </c:pt>
                <c:pt idx="696">
                  <c:v>40764</c:v>
                </c:pt>
                <c:pt idx="697">
                  <c:v>40765</c:v>
                </c:pt>
                <c:pt idx="698">
                  <c:v>40766</c:v>
                </c:pt>
                <c:pt idx="699">
                  <c:v>40767</c:v>
                </c:pt>
                <c:pt idx="700">
                  <c:v>40770</c:v>
                </c:pt>
                <c:pt idx="701">
                  <c:v>40771</c:v>
                </c:pt>
                <c:pt idx="702">
                  <c:v>40772</c:v>
                </c:pt>
                <c:pt idx="703">
                  <c:v>40773</c:v>
                </c:pt>
                <c:pt idx="704">
                  <c:v>40774</c:v>
                </c:pt>
                <c:pt idx="705">
                  <c:v>40777</c:v>
                </c:pt>
                <c:pt idx="706">
                  <c:v>40778</c:v>
                </c:pt>
                <c:pt idx="707">
                  <c:v>40779</c:v>
                </c:pt>
                <c:pt idx="708">
                  <c:v>40780</c:v>
                </c:pt>
                <c:pt idx="709">
                  <c:v>40781</c:v>
                </c:pt>
                <c:pt idx="710">
                  <c:v>40784</c:v>
                </c:pt>
                <c:pt idx="711">
                  <c:v>40785</c:v>
                </c:pt>
                <c:pt idx="712">
                  <c:v>40786</c:v>
                </c:pt>
                <c:pt idx="713">
                  <c:v>40787</c:v>
                </c:pt>
                <c:pt idx="714">
                  <c:v>40788</c:v>
                </c:pt>
                <c:pt idx="715">
                  <c:v>40791</c:v>
                </c:pt>
                <c:pt idx="716">
                  <c:v>40792</c:v>
                </c:pt>
                <c:pt idx="717">
                  <c:v>40793</c:v>
                </c:pt>
                <c:pt idx="718">
                  <c:v>40794</c:v>
                </c:pt>
                <c:pt idx="719">
                  <c:v>40795</c:v>
                </c:pt>
                <c:pt idx="720">
                  <c:v>40798</c:v>
                </c:pt>
                <c:pt idx="721">
                  <c:v>40799</c:v>
                </c:pt>
                <c:pt idx="722">
                  <c:v>40800</c:v>
                </c:pt>
                <c:pt idx="723">
                  <c:v>40801</c:v>
                </c:pt>
                <c:pt idx="724">
                  <c:v>40802</c:v>
                </c:pt>
                <c:pt idx="725">
                  <c:v>40805</c:v>
                </c:pt>
                <c:pt idx="726">
                  <c:v>40806</c:v>
                </c:pt>
                <c:pt idx="727">
                  <c:v>40807</c:v>
                </c:pt>
                <c:pt idx="728">
                  <c:v>40808</c:v>
                </c:pt>
                <c:pt idx="729">
                  <c:v>40809</c:v>
                </c:pt>
                <c:pt idx="730">
                  <c:v>40812</c:v>
                </c:pt>
                <c:pt idx="731">
                  <c:v>40813</c:v>
                </c:pt>
                <c:pt idx="732">
                  <c:v>40814</c:v>
                </c:pt>
                <c:pt idx="733">
                  <c:v>40815</c:v>
                </c:pt>
                <c:pt idx="734">
                  <c:v>40816</c:v>
                </c:pt>
                <c:pt idx="735">
                  <c:v>40819</c:v>
                </c:pt>
                <c:pt idx="736">
                  <c:v>40820</c:v>
                </c:pt>
                <c:pt idx="737">
                  <c:v>40821</c:v>
                </c:pt>
                <c:pt idx="738">
                  <c:v>40822</c:v>
                </c:pt>
                <c:pt idx="739">
                  <c:v>40823</c:v>
                </c:pt>
                <c:pt idx="740">
                  <c:v>40824</c:v>
                </c:pt>
                <c:pt idx="741">
                  <c:v>40825</c:v>
                </c:pt>
                <c:pt idx="742">
                  <c:v>40826</c:v>
                </c:pt>
                <c:pt idx="743">
                  <c:v>40827</c:v>
                </c:pt>
                <c:pt idx="744">
                  <c:v>40828</c:v>
                </c:pt>
                <c:pt idx="745">
                  <c:v>40829</c:v>
                </c:pt>
                <c:pt idx="746">
                  <c:v>40830</c:v>
                </c:pt>
                <c:pt idx="747">
                  <c:v>40833</c:v>
                </c:pt>
                <c:pt idx="748">
                  <c:v>40834</c:v>
                </c:pt>
                <c:pt idx="749">
                  <c:v>40835</c:v>
                </c:pt>
                <c:pt idx="750">
                  <c:v>40836</c:v>
                </c:pt>
                <c:pt idx="751">
                  <c:v>40837</c:v>
                </c:pt>
                <c:pt idx="752">
                  <c:v>40840</c:v>
                </c:pt>
                <c:pt idx="753">
                  <c:v>40841</c:v>
                </c:pt>
                <c:pt idx="754">
                  <c:v>40842</c:v>
                </c:pt>
                <c:pt idx="755">
                  <c:v>40843</c:v>
                </c:pt>
                <c:pt idx="756">
                  <c:v>40844</c:v>
                </c:pt>
                <c:pt idx="757">
                  <c:v>40847</c:v>
                </c:pt>
                <c:pt idx="758">
                  <c:v>40848</c:v>
                </c:pt>
                <c:pt idx="759">
                  <c:v>40849</c:v>
                </c:pt>
                <c:pt idx="760">
                  <c:v>40850</c:v>
                </c:pt>
                <c:pt idx="761">
                  <c:v>40851</c:v>
                </c:pt>
                <c:pt idx="762">
                  <c:v>40854</c:v>
                </c:pt>
                <c:pt idx="763">
                  <c:v>40855</c:v>
                </c:pt>
                <c:pt idx="764">
                  <c:v>40856</c:v>
                </c:pt>
                <c:pt idx="765">
                  <c:v>40857</c:v>
                </c:pt>
                <c:pt idx="766">
                  <c:v>40858</c:v>
                </c:pt>
                <c:pt idx="767">
                  <c:v>40861</c:v>
                </c:pt>
                <c:pt idx="768">
                  <c:v>40862</c:v>
                </c:pt>
                <c:pt idx="769">
                  <c:v>40863</c:v>
                </c:pt>
                <c:pt idx="770">
                  <c:v>40864</c:v>
                </c:pt>
                <c:pt idx="771">
                  <c:v>40865</c:v>
                </c:pt>
                <c:pt idx="772">
                  <c:v>40868</c:v>
                </c:pt>
                <c:pt idx="773">
                  <c:v>40869</c:v>
                </c:pt>
                <c:pt idx="774">
                  <c:v>40870</c:v>
                </c:pt>
                <c:pt idx="775">
                  <c:v>40871</c:v>
                </c:pt>
                <c:pt idx="776">
                  <c:v>40872</c:v>
                </c:pt>
                <c:pt idx="777">
                  <c:v>40875</c:v>
                </c:pt>
                <c:pt idx="778">
                  <c:v>40876</c:v>
                </c:pt>
                <c:pt idx="779">
                  <c:v>40877</c:v>
                </c:pt>
                <c:pt idx="780">
                  <c:v>40878</c:v>
                </c:pt>
                <c:pt idx="781">
                  <c:v>40879</c:v>
                </c:pt>
                <c:pt idx="782">
                  <c:v>40882</c:v>
                </c:pt>
                <c:pt idx="783">
                  <c:v>40883</c:v>
                </c:pt>
                <c:pt idx="784">
                  <c:v>40884</c:v>
                </c:pt>
                <c:pt idx="785">
                  <c:v>40885</c:v>
                </c:pt>
                <c:pt idx="786">
                  <c:v>40886</c:v>
                </c:pt>
                <c:pt idx="787">
                  <c:v>40889</c:v>
                </c:pt>
                <c:pt idx="788">
                  <c:v>40890</c:v>
                </c:pt>
                <c:pt idx="789">
                  <c:v>40891</c:v>
                </c:pt>
                <c:pt idx="790">
                  <c:v>40892</c:v>
                </c:pt>
                <c:pt idx="791">
                  <c:v>40893</c:v>
                </c:pt>
                <c:pt idx="792">
                  <c:v>40896</c:v>
                </c:pt>
                <c:pt idx="793">
                  <c:v>40897</c:v>
                </c:pt>
                <c:pt idx="794">
                  <c:v>40898</c:v>
                </c:pt>
                <c:pt idx="795">
                  <c:v>40899</c:v>
                </c:pt>
                <c:pt idx="796">
                  <c:v>40900</c:v>
                </c:pt>
                <c:pt idx="797">
                  <c:v>40903</c:v>
                </c:pt>
                <c:pt idx="798">
                  <c:v>40904</c:v>
                </c:pt>
                <c:pt idx="799">
                  <c:v>40905</c:v>
                </c:pt>
                <c:pt idx="800">
                  <c:v>40906</c:v>
                </c:pt>
                <c:pt idx="801">
                  <c:v>40907</c:v>
                </c:pt>
                <c:pt idx="802">
                  <c:v>40908</c:v>
                </c:pt>
                <c:pt idx="803">
                  <c:v>40911</c:v>
                </c:pt>
                <c:pt idx="804">
                  <c:v>40912</c:v>
                </c:pt>
                <c:pt idx="805">
                  <c:v>40913</c:v>
                </c:pt>
                <c:pt idx="806">
                  <c:v>40914</c:v>
                </c:pt>
                <c:pt idx="807">
                  <c:v>40917</c:v>
                </c:pt>
                <c:pt idx="808">
                  <c:v>40918</c:v>
                </c:pt>
                <c:pt idx="809">
                  <c:v>40919</c:v>
                </c:pt>
                <c:pt idx="810">
                  <c:v>40920</c:v>
                </c:pt>
                <c:pt idx="811">
                  <c:v>40921</c:v>
                </c:pt>
                <c:pt idx="812">
                  <c:v>40924</c:v>
                </c:pt>
                <c:pt idx="813">
                  <c:v>40925</c:v>
                </c:pt>
                <c:pt idx="814">
                  <c:v>40926</c:v>
                </c:pt>
                <c:pt idx="815">
                  <c:v>40927</c:v>
                </c:pt>
                <c:pt idx="816">
                  <c:v>40928</c:v>
                </c:pt>
                <c:pt idx="817">
                  <c:v>40929</c:v>
                </c:pt>
                <c:pt idx="818">
                  <c:v>40931</c:v>
                </c:pt>
                <c:pt idx="819">
                  <c:v>40932</c:v>
                </c:pt>
                <c:pt idx="820">
                  <c:v>40933</c:v>
                </c:pt>
                <c:pt idx="821">
                  <c:v>40934</c:v>
                </c:pt>
                <c:pt idx="822">
                  <c:v>40935</c:v>
                </c:pt>
                <c:pt idx="823">
                  <c:v>40937</c:v>
                </c:pt>
                <c:pt idx="824">
                  <c:v>40938</c:v>
                </c:pt>
                <c:pt idx="825">
                  <c:v>40939</c:v>
                </c:pt>
                <c:pt idx="826">
                  <c:v>40940</c:v>
                </c:pt>
                <c:pt idx="827">
                  <c:v>40941</c:v>
                </c:pt>
                <c:pt idx="828">
                  <c:v>40942</c:v>
                </c:pt>
                <c:pt idx="829">
                  <c:v>40945</c:v>
                </c:pt>
                <c:pt idx="830">
                  <c:v>40946</c:v>
                </c:pt>
                <c:pt idx="831">
                  <c:v>40947</c:v>
                </c:pt>
                <c:pt idx="832">
                  <c:v>40948</c:v>
                </c:pt>
                <c:pt idx="833">
                  <c:v>40949</c:v>
                </c:pt>
                <c:pt idx="834">
                  <c:v>40952</c:v>
                </c:pt>
                <c:pt idx="835">
                  <c:v>40953</c:v>
                </c:pt>
                <c:pt idx="836">
                  <c:v>40954</c:v>
                </c:pt>
                <c:pt idx="837">
                  <c:v>40955</c:v>
                </c:pt>
                <c:pt idx="838">
                  <c:v>40956</c:v>
                </c:pt>
                <c:pt idx="839">
                  <c:v>40959</c:v>
                </c:pt>
                <c:pt idx="840">
                  <c:v>40960</c:v>
                </c:pt>
                <c:pt idx="841">
                  <c:v>40961</c:v>
                </c:pt>
                <c:pt idx="842">
                  <c:v>40962</c:v>
                </c:pt>
                <c:pt idx="843">
                  <c:v>40963</c:v>
                </c:pt>
                <c:pt idx="844">
                  <c:v>40966</c:v>
                </c:pt>
                <c:pt idx="845">
                  <c:v>40967</c:v>
                </c:pt>
                <c:pt idx="846">
                  <c:v>40968</c:v>
                </c:pt>
                <c:pt idx="847">
                  <c:v>40969</c:v>
                </c:pt>
                <c:pt idx="848">
                  <c:v>40970</c:v>
                </c:pt>
                <c:pt idx="849">
                  <c:v>40973</c:v>
                </c:pt>
                <c:pt idx="850">
                  <c:v>40974</c:v>
                </c:pt>
                <c:pt idx="851">
                  <c:v>40975</c:v>
                </c:pt>
                <c:pt idx="852">
                  <c:v>40976</c:v>
                </c:pt>
                <c:pt idx="853">
                  <c:v>40977</c:v>
                </c:pt>
                <c:pt idx="854">
                  <c:v>40980</c:v>
                </c:pt>
                <c:pt idx="855">
                  <c:v>40981</c:v>
                </c:pt>
                <c:pt idx="856">
                  <c:v>40982</c:v>
                </c:pt>
                <c:pt idx="857">
                  <c:v>40983</c:v>
                </c:pt>
                <c:pt idx="858">
                  <c:v>40984</c:v>
                </c:pt>
                <c:pt idx="859">
                  <c:v>40987</c:v>
                </c:pt>
                <c:pt idx="860">
                  <c:v>40988</c:v>
                </c:pt>
                <c:pt idx="861">
                  <c:v>40989</c:v>
                </c:pt>
                <c:pt idx="862">
                  <c:v>40990</c:v>
                </c:pt>
                <c:pt idx="863">
                  <c:v>40991</c:v>
                </c:pt>
                <c:pt idx="864">
                  <c:v>40994</c:v>
                </c:pt>
                <c:pt idx="865">
                  <c:v>40995</c:v>
                </c:pt>
                <c:pt idx="866">
                  <c:v>40996</c:v>
                </c:pt>
                <c:pt idx="867">
                  <c:v>40997</c:v>
                </c:pt>
                <c:pt idx="868">
                  <c:v>40998</c:v>
                </c:pt>
                <c:pt idx="869">
                  <c:v>40999</c:v>
                </c:pt>
                <c:pt idx="870">
                  <c:v>41000</c:v>
                </c:pt>
                <c:pt idx="871">
                  <c:v>41001</c:v>
                </c:pt>
                <c:pt idx="872">
                  <c:v>41002</c:v>
                </c:pt>
                <c:pt idx="873">
                  <c:v>41003</c:v>
                </c:pt>
                <c:pt idx="874">
                  <c:v>41004</c:v>
                </c:pt>
                <c:pt idx="875">
                  <c:v>41005</c:v>
                </c:pt>
                <c:pt idx="876">
                  <c:v>41008</c:v>
                </c:pt>
                <c:pt idx="877">
                  <c:v>41009</c:v>
                </c:pt>
                <c:pt idx="878">
                  <c:v>41010</c:v>
                </c:pt>
                <c:pt idx="879">
                  <c:v>41011</c:v>
                </c:pt>
                <c:pt idx="880">
                  <c:v>41012</c:v>
                </c:pt>
                <c:pt idx="881">
                  <c:v>41015</c:v>
                </c:pt>
                <c:pt idx="882">
                  <c:v>41016</c:v>
                </c:pt>
                <c:pt idx="883">
                  <c:v>41017</c:v>
                </c:pt>
                <c:pt idx="884">
                  <c:v>41018</c:v>
                </c:pt>
                <c:pt idx="885">
                  <c:v>41019</c:v>
                </c:pt>
                <c:pt idx="886">
                  <c:v>41022</c:v>
                </c:pt>
                <c:pt idx="887">
                  <c:v>41023</c:v>
                </c:pt>
                <c:pt idx="888">
                  <c:v>41024</c:v>
                </c:pt>
                <c:pt idx="889">
                  <c:v>41025</c:v>
                </c:pt>
                <c:pt idx="890">
                  <c:v>41026</c:v>
                </c:pt>
                <c:pt idx="891">
                  <c:v>41027</c:v>
                </c:pt>
                <c:pt idx="892">
                  <c:v>41029</c:v>
                </c:pt>
                <c:pt idx="893">
                  <c:v>41030</c:v>
                </c:pt>
                <c:pt idx="894">
                  <c:v>41031</c:v>
                </c:pt>
                <c:pt idx="895">
                  <c:v>41032</c:v>
                </c:pt>
                <c:pt idx="896">
                  <c:v>41033</c:v>
                </c:pt>
                <c:pt idx="897">
                  <c:v>41036</c:v>
                </c:pt>
                <c:pt idx="898">
                  <c:v>41037</c:v>
                </c:pt>
                <c:pt idx="899">
                  <c:v>41038</c:v>
                </c:pt>
                <c:pt idx="900">
                  <c:v>41039</c:v>
                </c:pt>
                <c:pt idx="901">
                  <c:v>41040</c:v>
                </c:pt>
                <c:pt idx="902">
                  <c:v>41043</c:v>
                </c:pt>
                <c:pt idx="903">
                  <c:v>41044</c:v>
                </c:pt>
                <c:pt idx="904">
                  <c:v>41045</c:v>
                </c:pt>
                <c:pt idx="905">
                  <c:v>41046</c:v>
                </c:pt>
                <c:pt idx="906">
                  <c:v>41047</c:v>
                </c:pt>
                <c:pt idx="907">
                  <c:v>41050</c:v>
                </c:pt>
                <c:pt idx="908">
                  <c:v>41051</c:v>
                </c:pt>
                <c:pt idx="909">
                  <c:v>41052</c:v>
                </c:pt>
                <c:pt idx="910">
                  <c:v>41053</c:v>
                </c:pt>
                <c:pt idx="911">
                  <c:v>41054</c:v>
                </c:pt>
                <c:pt idx="912">
                  <c:v>41057</c:v>
                </c:pt>
                <c:pt idx="913">
                  <c:v>41058</c:v>
                </c:pt>
                <c:pt idx="914">
                  <c:v>41059</c:v>
                </c:pt>
                <c:pt idx="915">
                  <c:v>41060</c:v>
                </c:pt>
                <c:pt idx="916">
                  <c:v>41061</c:v>
                </c:pt>
                <c:pt idx="917">
                  <c:v>41064</c:v>
                </c:pt>
                <c:pt idx="918">
                  <c:v>41065</c:v>
                </c:pt>
                <c:pt idx="919">
                  <c:v>41066</c:v>
                </c:pt>
                <c:pt idx="920">
                  <c:v>41067</c:v>
                </c:pt>
                <c:pt idx="921">
                  <c:v>41068</c:v>
                </c:pt>
                <c:pt idx="922">
                  <c:v>41071</c:v>
                </c:pt>
                <c:pt idx="923">
                  <c:v>41072</c:v>
                </c:pt>
                <c:pt idx="924">
                  <c:v>41073</c:v>
                </c:pt>
                <c:pt idx="925">
                  <c:v>41074</c:v>
                </c:pt>
                <c:pt idx="926">
                  <c:v>41075</c:v>
                </c:pt>
                <c:pt idx="927">
                  <c:v>41078</c:v>
                </c:pt>
                <c:pt idx="928">
                  <c:v>41079</c:v>
                </c:pt>
                <c:pt idx="929">
                  <c:v>41080</c:v>
                </c:pt>
                <c:pt idx="930">
                  <c:v>41081</c:v>
                </c:pt>
                <c:pt idx="931">
                  <c:v>41082</c:v>
                </c:pt>
                <c:pt idx="932">
                  <c:v>41085</c:v>
                </c:pt>
                <c:pt idx="933">
                  <c:v>41086</c:v>
                </c:pt>
                <c:pt idx="934">
                  <c:v>41087</c:v>
                </c:pt>
                <c:pt idx="935">
                  <c:v>41088</c:v>
                </c:pt>
                <c:pt idx="936">
                  <c:v>41089</c:v>
                </c:pt>
                <c:pt idx="937">
                  <c:v>41092</c:v>
                </c:pt>
                <c:pt idx="938">
                  <c:v>41093</c:v>
                </c:pt>
                <c:pt idx="939">
                  <c:v>41094</c:v>
                </c:pt>
                <c:pt idx="940">
                  <c:v>41095</c:v>
                </c:pt>
                <c:pt idx="941">
                  <c:v>41096</c:v>
                </c:pt>
                <c:pt idx="942">
                  <c:v>41099</c:v>
                </c:pt>
                <c:pt idx="943">
                  <c:v>41100</c:v>
                </c:pt>
                <c:pt idx="944">
                  <c:v>41101</c:v>
                </c:pt>
                <c:pt idx="945">
                  <c:v>41102</c:v>
                </c:pt>
                <c:pt idx="946">
                  <c:v>41103</c:v>
                </c:pt>
                <c:pt idx="947">
                  <c:v>41106</c:v>
                </c:pt>
                <c:pt idx="948">
                  <c:v>41107</c:v>
                </c:pt>
                <c:pt idx="949">
                  <c:v>41108</c:v>
                </c:pt>
                <c:pt idx="950">
                  <c:v>41109</c:v>
                </c:pt>
                <c:pt idx="951">
                  <c:v>41110</c:v>
                </c:pt>
                <c:pt idx="952">
                  <c:v>41113</c:v>
                </c:pt>
                <c:pt idx="953">
                  <c:v>41114</c:v>
                </c:pt>
                <c:pt idx="954">
                  <c:v>41115</c:v>
                </c:pt>
                <c:pt idx="955">
                  <c:v>41116</c:v>
                </c:pt>
                <c:pt idx="956">
                  <c:v>41117</c:v>
                </c:pt>
                <c:pt idx="957">
                  <c:v>41120</c:v>
                </c:pt>
                <c:pt idx="958">
                  <c:v>41121</c:v>
                </c:pt>
                <c:pt idx="959">
                  <c:v>41122</c:v>
                </c:pt>
                <c:pt idx="960">
                  <c:v>41123</c:v>
                </c:pt>
                <c:pt idx="961">
                  <c:v>41124</c:v>
                </c:pt>
                <c:pt idx="962">
                  <c:v>41127</c:v>
                </c:pt>
                <c:pt idx="963">
                  <c:v>41128</c:v>
                </c:pt>
                <c:pt idx="964">
                  <c:v>41129</c:v>
                </c:pt>
                <c:pt idx="965">
                  <c:v>41130</c:v>
                </c:pt>
                <c:pt idx="966">
                  <c:v>41131</c:v>
                </c:pt>
                <c:pt idx="967">
                  <c:v>41134</c:v>
                </c:pt>
                <c:pt idx="968">
                  <c:v>41135</c:v>
                </c:pt>
                <c:pt idx="969">
                  <c:v>41136</c:v>
                </c:pt>
                <c:pt idx="970">
                  <c:v>41137</c:v>
                </c:pt>
                <c:pt idx="971">
                  <c:v>41138</c:v>
                </c:pt>
                <c:pt idx="972">
                  <c:v>41141</c:v>
                </c:pt>
                <c:pt idx="973">
                  <c:v>41142</c:v>
                </c:pt>
                <c:pt idx="974">
                  <c:v>41143</c:v>
                </c:pt>
                <c:pt idx="975">
                  <c:v>41144</c:v>
                </c:pt>
                <c:pt idx="976">
                  <c:v>41145</c:v>
                </c:pt>
                <c:pt idx="977">
                  <c:v>41148</c:v>
                </c:pt>
                <c:pt idx="978">
                  <c:v>41149</c:v>
                </c:pt>
                <c:pt idx="979">
                  <c:v>41150</c:v>
                </c:pt>
                <c:pt idx="980">
                  <c:v>41151</c:v>
                </c:pt>
                <c:pt idx="981">
                  <c:v>41152</c:v>
                </c:pt>
                <c:pt idx="982">
                  <c:v>41155</c:v>
                </c:pt>
                <c:pt idx="983">
                  <c:v>41156</c:v>
                </c:pt>
                <c:pt idx="984">
                  <c:v>41157</c:v>
                </c:pt>
                <c:pt idx="985">
                  <c:v>41158</c:v>
                </c:pt>
                <c:pt idx="986">
                  <c:v>41159</c:v>
                </c:pt>
                <c:pt idx="987">
                  <c:v>41162</c:v>
                </c:pt>
                <c:pt idx="988">
                  <c:v>41163</c:v>
                </c:pt>
                <c:pt idx="989">
                  <c:v>41164</c:v>
                </c:pt>
                <c:pt idx="990">
                  <c:v>41165</c:v>
                </c:pt>
                <c:pt idx="991">
                  <c:v>41166</c:v>
                </c:pt>
                <c:pt idx="992">
                  <c:v>41169</c:v>
                </c:pt>
                <c:pt idx="993">
                  <c:v>41170</c:v>
                </c:pt>
                <c:pt idx="994">
                  <c:v>41171</c:v>
                </c:pt>
                <c:pt idx="995">
                  <c:v>41172</c:v>
                </c:pt>
                <c:pt idx="996">
                  <c:v>41173</c:v>
                </c:pt>
                <c:pt idx="997">
                  <c:v>41176</c:v>
                </c:pt>
                <c:pt idx="998">
                  <c:v>41177</c:v>
                </c:pt>
                <c:pt idx="999">
                  <c:v>41178</c:v>
                </c:pt>
                <c:pt idx="1000">
                  <c:v>41179</c:v>
                </c:pt>
                <c:pt idx="1001">
                  <c:v>41180</c:v>
                </c:pt>
                <c:pt idx="1002">
                  <c:v>41181</c:v>
                </c:pt>
                <c:pt idx="1003">
                  <c:v>41183</c:v>
                </c:pt>
                <c:pt idx="1004">
                  <c:v>41184</c:v>
                </c:pt>
                <c:pt idx="1005">
                  <c:v>41185</c:v>
                </c:pt>
                <c:pt idx="1006">
                  <c:v>41186</c:v>
                </c:pt>
                <c:pt idx="1007">
                  <c:v>41187</c:v>
                </c:pt>
                <c:pt idx="1008">
                  <c:v>41190</c:v>
                </c:pt>
                <c:pt idx="1009">
                  <c:v>41191</c:v>
                </c:pt>
                <c:pt idx="1010">
                  <c:v>41192</c:v>
                </c:pt>
                <c:pt idx="1011">
                  <c:v>41193</c:v>
                </c:pt>
                <c:pt idx="1012">
                  <c:v>41194</c:v>
                </c:pt>
                <c:pt idx="1013">
                  <c:v>41197</c:v>
                </c:pt>
                <c:pt idx="1014">
                  <c:v>41198</c:v>
                </c:pt>
                <c:pt idx="1015">
                  <c:v>41199</c:v>
                </c:pt>
                <c:pt idx="1016">
                  <c:v>41200</c:v>
                </c:pt>
                <c:pt idx="1017">
                  <c:v>41201</c:v>
                </c:pt>
                <c:pt idx="1018">
                  <c:v>41204</c:v>
                </c:pt>
                <c:pt idx="1019">
                  <c:v>41205</c:v>
                </c:pt>
                <c:pt idx="1020">
                  <c:v>41206</c:v>
                </c:pt>
                <c:pt idx="1021">
                  <c:v>41207</c:v>
                </c:pt>
                <c:pt idx="1022">
                  <c:v>41208</c:v>
                </c:pt>
                <c:pt idx="1023">
                  <c:v>41211</c:v>
                </c:pt>
                <c:pt idx="1024">
                  <c:v>41212</c:v>
                </c:pt>
                <c:pt idx="1025">
                  <c:v>41213</c:v>
                </c:pt>
                <c:pt idx="1026">
                  <c:v>41214</c:v>
                </c:pt>
                <c:pt idx="1027">
                  <c:v>41215</c:v>
                </c:pt>
                <c:pt idx="1028">
                  <c:v>41218</c:v>
                </c:pt>
                <c:pt idx="1029">
                  <c:v>41219</c:v>
                </c:pt>
                <c:pt idx="1030">
                  <c:v>41220</c:v>
                </c:pt>
                <c:pt idx="1031">
                  <c:v>41221</c:v>
                </c:pt>
                <c:pt idx="1032">
                  <c:v>41222</c:v>
                </c:pt>
                <c:pt idx="1033">
                  <c:v>41225</c:v>
                </c:pt>
                <c:pt idx="1034">
                  <c:v>41226</c:v>
                </c:pt>
                <c:pt idx="1035">
                  <c:v>41227</c:v>
                </c:pt>
                <c:pt idx="1036">
                  <c:v>41228</c:v>
                </c:pt>
                <c:pt idx="1037">
                  <c:v>41229</c:v>
                </c:pt>
                <c:pt idx="1038">
                  <c:v>41232</c:v>
                </c:pt>
                <c:pt idx="1039">
                  <c:v>41233</c:v>
                </c:pt>
                <c:pt idx="1040">
                  <c:v>41234</c:v>
                </c:pt>
                <c:pt idx="1041">
                  <c:v>41235</c:v>
                </c:pt>
                <c:pt idx="1042">
                  <c:v>41236</c:v>
                </c:pt>
                <c:pt idx="1043">
                  <c:v>41239</c:v>
                </c:pt>
                <c:pt idx="1044">
                  <c:v>41240</c:v>
                </c:pt>
                <c:pt idx="1045">
                  <c:v>41241</c:v>
                </c:pt>
                <c:pt idx="1046">
                  <c:v>41242</c:v>
                </c:pt>
                <c:pt idx="1047">
                  <c:v>41243</c:v>
                </c:pt>
                <c:pt idx="1048">
                  <c:v>41246</c:v>
                </c:pt>
                <c:pt idx="1049">
                  <c:v>41247</c:v>
                </c:pt>
                <c:pt idx="1050">
                  <c:v>41248</c:v>
                </c:pt>
                <c:pt idx="1051">
                  <c:v>41249</c:v>
                </c:pt>
                <c:pt idx="1052">
                  <c:v>41250</c:v>
                </c:pt>
                <c:pt idx="1053">
                  <c:v>41253</c:v>
                </c:pt>
                <c:pt idx="1054">
                  <c:v>41254</c:v>
                </c:pt>
                <c:pt idx="1055">
                  <c:v>41255</c:v>
                </c:pt>
                <c:pt idx="1056">
                  <c:v>41256</c:v>
                </c:pt>
                <c:pt idx="1057">
                  <c:v>41257</c:v>
                </c:pt>
                <c:pt idx="1058">
                  <c:v>41260</c:v>
                </c:pt>
                <c:pt idx="1059">
                  <c:v>41261</c:v>
                </c:pt>
                <c:pt idx="1060">
                  <c:v>41262</c:v>
                </c:pt>
                <c:pt idx="1061">
                  <c:v>41263</c:v>
                </c:pt>
                <c:pt idx="1062">
                  <c:v>41264</c:v>
                </c:pt>
                <c:pt idx="1063">
                  <c:v>41267</c:v>
                </c:pt>
                <c:pt idx="1064">
                  <c:v>41268</c:v>
                </c:pt>
                <c:pt idx="1065">
                  <c:v>41269</c:v>
                </c:pt>
                <c:pt idx="1066">
                  <c:v>41270</c:v>
                </c:pt>
                <c:pt idx="1067">
                  <c:v>41271</c:v>
                </c:pt>
                <c:pt idx="1068">
                  <c:v>41274</c:v>
                </c:pt>
                <c:pt idx="1069">
                  <c:v>41276</c:v>
                </c:pt>
                <c:pt idx="1070">
                  <c:v>41277</c:v>
                </c:pt>
                <c:pt idx="1071">
                  <c:v>41278</c:v>
                </c:pt>
                <c:pt idx="1072">
                  <c:v>41279</c:v>
                </c:pt>
                <c:pt idx="1073">
                  <c:v>41280</c:v>
                </c:pt>
                <c:pt idx="1074">
                  <c:v>41281</c:v>
                </c:pt>
                <c:pt idx="1075">
                  <c:v>41282</c:v>
                </c:pt>
                <c:pt idx="1076">
                  <c:v>41283</c:v>
                </c:pt>
                <c:pt idx="1077">
                  <c:v>41284</c:v>
                </c:pt>
                <c:pt idx="1078">
                  <c:v>41285</c:v>
                </c:pt>
                <c:pt idx="1079">
                  <c:v>41288</c:v>
                </c:pt>
                <c:pt idx="1080">
                  <c:v>41289</c:v>
                </c:pt>
                <c:pt idx="1081">
                  <c:v>41290</c:v>
                </c:pt>
                <c:pt idx="1082">
                  <c:v>41291</c:v>
                </c:pt>
                <c:pt idx="1083">
                  <c:v>41292</c:v>
                </c:pt>
                <c:pt idx="1084">
                  <c:v>41295</c:v>
                </c:pt>
                <c:pt idx="1085">
                  <c:v>41296</c:v>
                </c:pt>
                <c:pt idx="1086">
                  <c:v>41297</c:v>
                </c:pt>
                <c:pt idx="1087">
                  <c:v>41298</c:v>
                </c:pt>
                <c:pt idx="1088">
                  <c:v>41299</c:v>
                </c:pt>
                <c:pt idx="1089">
                  <c:v>41302</c:v>
                </c:pt>
                <c:pt idx="1090">
                  <c:v>41303</c:v>
                </c:pt>
                <c:pt idx="1091">
                  <c:v>41304</c:v>
                </c:pt>
                <c:pt idx="1092">
                  <c:v>41305</c:v>
                </c:pt>
                <c:pt idx="1093">
                  <c:v>41306</c:v>
                </c:pt>
                <c:pt idx="1094">
                  <c:v>41309</c:v>
                </c:pt>
                <c:pt idx="1095">
                  <c:v>41310</c:v>
                </c:pt>
                <c:pt idx="1096">
                  <c:v>41311</c:v>
                </c:pt>
                <c:pt idx="1097">
                  <c:v>41312</c:v>
                </c:pt>
                <c:pt idx="1098">
                  <c:v>41313</c:v>
                </c:pt>
                <c:pt idx="1099">
                  <c:v>41316</c:v>
                </c:pt>
                <c:pt idx="1100">
                  <c:v>41317</c:v>
                </c:pt>
                <c:pt idx="1101">
                  <c:v>41318</c:v>
                </c:pt>
                <c:pt idx="1102">
                  <c:v>41319</c:v>
                </c:pt>
                <c:pt idx="1103">
                  <c:v>41320</c:v>
                </c:pt>
                <c:pt idx="1104">
                  <c:v>41321</c:v>
                </c:pt>
                <c:pt idx="1105">
                  <c:v>41322</c:v>
                </c:pt>
                <c:pt idx="1106">
                  <c:v>41323</c:v>
                </c:pt>
                <c:pt idx="1107">
                  <c:v>41324</c:v>
                </c:pt>
                <c:pt idx="1108">
                  <c:v>41325</c:v>
                </c:pt>
                <c:pt idx="1109">
                  <c:v>41326</c:v>
                </c:pt>
                <c:pt idx="1110">
                  <c:v>41327</c:v>
                </c:pt>
                <c:pt idx="1111">
                  <c:v>41330</c:v>
                </c:pt>
                <c:pt idx="1112">
                  <c:v>41331</c:v>
                </c:pt>
                <c:pt idx="1113">
                  <c:v>41332</c:v>
                </c:pt>
                <c:pt idx="1114">
                  <c:v>41333</c:v>
                </c:pt>
                <c:pt idx="1115">
                  <c:v>41334</c:v>
                </c:pt>
                <c:pt idx="1116">
                  <c:v>41337</c:v>
                </c:pt>
                <c:pt idx="1117">
                  <c:v>41338</c:v>
                </c:pt>
                <c:pt idx="1118">
                  <c:v>41339</c:v>
                </c:pt>
                <c:pt idx="1119">
                  <c:v>41340</c:v>
                </c:pt>
                <c:pt idx="1120">
                  <c:v>41341</c:v>
                </c:pt>
                <c:pt idx="1121">
                  <c:v>41344</c:v>
                </c:pt>
                <c:pt idx="1122">
                  <c:v>41345</c:v>
                </c:pt>
                <c:pt idx="1123">
                  <c:v>41346</c:v>
                </c:pt>
                <c:pt idx="1124">
                  <c:v>41347</c:v>
                </c:pt>
                <c:pt idx="1125">
                  <c:v>41348</c:v>
                </c:pt>
                <c:pt idx="1126">
                  <c:v>41351</c:v>
                </c:pt>
                <c:pt idx="1127">
                  <c:v>41352</c:v>
                </c:pt>
                <c:pt idx="1128">
                  <c:v>41353</c:v>
                </c:pt>
                <c:pt idx="1129">
                  <c:v>41354</c:v>
                </c:pt>
                <c:pt idx="1130">
                  <c:v>41355</c:v>
                </c:pt>
                <c:pt idx="1131">
                  <c:v>41358</c:v>
                </c:pt>
                <c:pt idx="1132">
                  <c:v>41359</c:v>
                </c:pt>
                <c:pt idx="1133">
                  <c:v>41360</c:v>
                </c:pt>
                <c:pt idx="1134">
                  <c:v>41361</c:v>
                </c:pt>
                <c:pt idx="1135">
                  <c:v>41362</c:v>
                </c:pt>
                <c:pt idx="1136">
                  <c:v>41365</c:v>
                </c:pt>
                <c:pt idx="1137">
                  <c:v>41366</c:v>
                </c:pt>
                <c:pt idx="1138">
                  <c:v>41367</c:v>
                </c:pt>
                <c:pt idx="1139">
                  <c:v>41368</c:v>
                </c:pt>
                <c:pt idx="1140">
                  <c:v>41369</c:v>
                </c:pt>
                <c:pt idx="1141">
                  <c:v>41371</c:v>
                </c:pt>
                <c:pt idx="1142">
                  <c:v>41372</c:v>
                </c:pt>
                <c:pt idx="1143">
                  <c:v>41373</c:v>
                </c:pt>
                <c:pt idx="1144">
                  <c:v>41374</c:v>
                </c:pt>
                <c:pt idx="1145">
                  <c:v>41375</c:v>
                </c:pt>
                <c:pt idx="1146">
                  <c:v>41376</c:v>
                </c:pt>
                <c:pt idx="1147">
                  <c:v>41379</c:v>
                </c:pt>
                <c:pt idx="1148">
                  <c:v>41380</c:v>
                </c:pt>
                <c:pt idx="1149">
                  <c:v>41381</c:v>
                </c:pt>
                <c:pt idx="1150">
                  <c:v>41382</c:v>
                </c:pt>
                <c:pt idx="1151">
                  <c:v>41383</c:v>
                </c:pt>
                <c:pt idx="1152">
                  <c:v>41386</c:v>
                </c:pt>
                <c:pt idx="1153">
                  <c:v>41387</c:v>
                </c:pt>
                <c:pt idx="1154">
                  <c:v>41388</c:v>
                </c:pt>
                <c:pt idx="1155">
                  <c:v>41389</c:v>
                </c:pt>
                <c:pt idx="1156">
                  <c:v>41390</c:v>
                </c:pt>
                <c:pt idx="1157">
                  <c:v>41391</c:v>
                </c:pt>
                <c:pt idx="1158">
                  <c:v>41392</c:v>
                </c:pt>
                <c:pt idx="1159">
                  <c:v>41393</c:v>
                </c:pt>
                <c:pt idx="1160">
                  <c:v>41394</c:v>
                </c:pt>
                <c:pt idx="1161">
                  <c:v>41395</c:v>
                </c:pt>
                <c:pt idx="1162">
                  <c:v>41396</c:v>
                </c:pt>
                <c:pt idx="1163">
                  <c:v>41397</c:v>
                </c:pt>
                <c:pt idx="1164">
                  <c:v>41400</c:v>
                </c:pt>
                <c:pt idx="1165">
                  <c:v>41401</c:v>
                </c:pt>
                <c:pt idx="1166">
                  <c:v>41402</c:v>
                </c:pt>
                <c:pt idx="1167">
                  <c:v>41403</c:v>
                </c:pt>
                <c:pt idx="1168">
                  <c:v>41404</c:v>
                </c:pt>
                <c:pt idx="1169">
                  <c:v>41407</c:v>
                </c:pt>
                <c:pt idx="1170">
                  <c:v>41408</c:v>
                </c:pt>
                <c:pt idx="1171">
                  <c:v>41409</c:v>
                </c:pt>
                <c:pt idx="1172">
                  <c:v>41410</c:v>
                </c:pt>
                <c:pt idx="1173">
                  <c:v>41411</c:v>
                </c:pt>
                <c:pt idx="1174">
                  <c:v>41414</c:v>
                </c:pt>
                <c:pt idx="1175">
                  <c:v>41415</c:v>
                </c:pt>
                <c:pt idx="1176">
                  <c:v>41416</c:v>
                </c:pt>
                <c:pt idx="1177">
                  <c:v>41417</c:v>
                </c:pt>
                <c:pt idx="1178">
                  <c:v>41418</c:v>
                </c:pt>
                <c:pt idx="1179">
                  <c:v>41421</c:v>
                </c:pt>
                <c:pt idx="1180">
                  <c:v>41422</c:v>
                </c:pt>
                <c:pt idx="1181">
                  <c:v>41423</c:v>
                </c:pt>
                <c:pt idx="1182">
                  <c:v>41424</c:v>
                </c:pt>
                <c:pt idx="1183">
                  <c:v>41425</c:v>
                </c:pt>
                <c:pt idx="1184">
                  <c:v>41428</c:v>
                </c:pt>
                <c:pt idx="1185">
                  <c:v>41429</c:v>
                </c:pt>
                <c:pt idx="1186">
                  <c:v>41430</c:v>
                </c:pt>
                <c:pt idx="1187">
                  <c:v>41431</c:v>
                </c:pt>
                <c:pt idx="1188">
                  <c:v>41432</c:v>
                </c:pt>
                <c:pt idx="1189">
                  <c:v>41433</c:v>
                </c:pt>
                <c:pt idx="1190">
                  <c:v>41434</c:v>
                </c:pt>
                <c:pt idx="1191">
                  <c:v>41435</c:v>
                </c:pt>
                <c:pt idx="1192">
                  <c:v>41436</c:v>
                </c:pt>
                <c:pt idx="1193">
                  <c:v>41437</c:v>
                </c:pt>
                <c:pt idx="1194">
                  <c:v>41438</c:v>
                </c:pt>
                <c:pt idx="1195">
                  <c:v>41439</c:v>
                </c:pt>
                <c:pt idx="1196">
                  <c:v>41442</c:v>
                </c:pt>
                <c:pt idx="1197">
                  <c:v>41443</c:v>
                </c:pt>
                <c:pt idx="1198">
                  <c:v>41444</c:v>
                </c:pt>
                <c:pt idx="1199">
                  <c:v>41445</c:v>
                </c:pt>
                <c:pt idx="1200">
                  <c:v>41446</c:v>
                </c:pt>
                <c:pt idx="1201">
                  <c:v>41449</c:v>
                </c:pt>
                <c:pt idx="1202">
                  <c:v>41450</c:v>
                </c:pt>
                <c:pt idx="1203">
                  <c:v>41451</c:v>
                </c:pt>
                <c:pt idx="1204">
                  <c:v>41452</c:v>
                </c:pt>
                <c:pt idx="1205">
                  <c:v>41453</c:v>
                </c:pt>
                <c:pt idx="1206">
                  <c:v>41456</c:v>
                </c:pt>
                <c:pt idx="1207">
                  <c:v>41457</c:v>
                </c:pt>
                <c:pt idx="1208">
                  <c:v>41458</c:v>
                </c:pt>
                <c:pt idx="1209">
                  <c:v>41459</c:v>
                </c:pt>
                <c:pt idx="1210">
                  <c:v>41460</c:v>
                </c:pt>
                <c:pt idx="1211">
                  <c:v>41463</c:v>
                </c:pt>
                <c:pt idx="1212">
                  <c:v>41464</c:v>
                </c:pt>
                <c:pt idx="1213">
                  <c:v>41465</c:v>
                </c:pt>
                <c:pt idx="1214">
                  <c:v>41466</c:v>
                </c:pt>
                <c:pt idx="1215">
                  <c:v>41467</c:v>
                </c:pt>
                <c:pt idx="1216">
                  <c:v>41470</c:v>
                </c:pt>
                <c:pt idx="1217">
                  <c:v>41471</c:v>
                </c:pt>
                <c:pt idx="1218">
                  <c:v>41472</c:v>
                </c:pt>
                <c:pt idx="1219">
                  <c:v>41473</c:v>
                </c:pt>
                <c:pt idx="1220">
                  <c:v>41474</c:v>
                </c:pt>
                <c:pt idx="1221">
                  <c:v>41477</c:v>
                </c:pt>
                <c:pt idx="1222">
                  <c:v>41478</c:v>
                </c:pt>
                <c:pt idx="1223">
                  <c:v>41479</c:v>
                </c:pt>
                <c:pt idx="1224">
                  <c:v>41480</c:v>
                </c:pt>
                <c:pt idx="1225">
                  <c:v>41481</c:v>
                </c:pt>
                <c:pt idx="1226">
                  <c:v>41484</c:v>
                </c:pt>
                <c:pt idx="1227">
                  <c:v>41485</c:v>
                </c:pt>
                <c:pt idx="1228">
                  <c:v>41486</c:v>
                </c:pt>
                <c:pt idx="1229">
                  <c:v>41487</c:v>
                </c:pt>
                <c:pt idx="1230">
                  <c:v>41488</c:v>
                </c:pt>
                <c:pt idx="1231">
                  <c:v>41491</c:v>
                </c:pt>
                <c:pt idx="1232">
                  <c:v>41492</c:v>
                </c:pt>
                <c:pt idx="1233">
                  <c:v>41493</c:v>
                </c:pt>
                <c:pt idx="1234">
                  <c:v>41494</c:v>
                </c:pt>
                <c:pt idx="1235">
                  <c:v>41495</c:v>
                </c:pt>
                <c:pt idx="1236">
                  <c:v>41498</c:v>
                </c:pt>
                <c:pt idx="1237">
                  <c:v>41499</c:v>
                </c:pt>
                <c:pt idx="1238">
                  <c:v>41500</c:v>
                </c:pt>
                <c:pt idx="1239">
                  <c:v>41501</c:v>
                </c:pt>
                <c:pt idx="1240">
                  <c:v>41502</c:v>
                </c:pt>
                <c:pt idx="1241">
                  <c:v>41505</c:v>
                </c:pt>
                <c:pt idx="1242">
                  <c:v>41506</c:v>
                </c:pt>
                <c:pt idx="1243">
                  <c:v>41507</c:v>
                </c:pt>
                <c:pt idx="1244">
                  <c:v>41508</c:v>
                </c:pt>
                <c:pt idx="1245">
                  <c:v>41509</c:v>
                </c:pt>
                <c:pt idx="1246">
                  <c:v>41512</c:v>
                </c:pt>
                <c:pt idx="1247">
                  <c:v>41513</c:v>
                </c:pt>
                <c:pt idx="1248">
                  <c:v>41514</c:v>
                </c:pt>
                <c:pt idx="1249">
                  <c:v>41515</c:v>
                </c:pt>
                <c:pt idx="1250">
                  <c:v>41516</c:v>
                </c:pt>
                <c:pt idx="1251">
                  <c:v>41519</c:v>
                </c:pt>
                <c:pt idx="1252">
                  <c:v>41520</c:v>
                </c:pt>
                <c:pt idx="1253">
                  <c:v>41521</c:v>
                </c:pt>
                <c:pt idx="1254">
                  <c:v>41522</c:v>
                </c:pt>
                <c:pt idx="1255">
                  <c:v>41523</c:v>
                </c:pt>
                <c:pt idx="1256">
                  <c:v>41526</c:v>
                </c:pt>
                <c:pt idx="1257">
                  <c:v>41527</c:v>
                </c:pt>
                <c:pt idx="1258">
                  <c:v>41528</c:v>
                </c:pt>
                <c:pt idx="1259">
                  <c:v>41529</c:v>
                </c:pt>
                <c:pt idx="1260">
                  <c:v>41530</c:v>
                </c:pt>
                <c:pt idx="1261">
                  <c:v>41533</c:v>
                </c:pt>
                <c:pt idx="1262">
                  <c:v>41534</c:v>
                </c:pt>
                <c:pt idx="1263">
                  <c:v>41535</c:v>
                </c:pt>
                <c:pt idx="1264">
                  <c:v>41536</c:v>
                </c:pt>
                <c:pt idx="1265">
                  <c:v>41537</c:v>
                </c:pt>
                <c:pt idx="1266">
                  <c:v>41539</c:v>
                </c:pt>
                <c:pt idx="1267">
                  <c:v>41540</c:v>
                </c:pt>
                <c:pt idx="1268">
                  <c:v>41541</c:v>
                </c:pt>
                <c:pt idx="1269">
                  <c:v>41542</c:v>
                </c:pt>
                <c:pt idx="1270">
                  <c:v>41543</c:v>
                </c:pt>
                <c:pt idx="1271">
                  <c:v>41544</c:v>
                </c:pt>
                <c:pt idx="1272">
                  <c:v>41546</c:v>
                </c:pt>
                <c:pt idx="1273">
                  <c:v>41547</c:v>
                </c:pt>
                <c:pt idx="1274">
                  <c:v>41548</c:v>
                </c:pt>
                <c:pt idx="1275">
                  <c:v>41549</c:v>
                </c:pt>
                <c:pt idx="1276">
                  <c:v>41550</c:v>
                </c:pt>
                <c:pt idx="1277">
                  <c:v>41551</c:v>
                </c:pt>
                <c:pt idx="1278">
                  <c:v>41554</c:v>
                </c:pt>
                <c:pt idx="1279">
                  <c:v>41555</c:v>
                </c:pt>
                <c:pt idx="1280">
                  <c:v>41556</c:v>
                </c:pt>
                <c:pt idx="1281">
                  <c:v>41557</c:v>
                </c:pt>
                <c:pt idx="1282">
                  <c:v>41558</c:v>
                </c:pt>
                <c:pt idx="1283">
                  <c:v>41559</c:v>
                </c:pt>
                <c:pt idx="1284">
                  <c:v>41561</c:v>
                </c:pt>
                <c:pt idx="1285">
                  <c:v>41562</c:v>
                </c:pt>
                <c:pt idx="1286">
                  <c:v>41563</c:v>
                </c:pt>
                <c:pt idx="1287">
                  <c:v>41564</c:v>
                </c:pt>
                <c:pt idx="1288">
                  <c:v>41565</c:v>
                </c:pt>
                <c:pt idx="1289">
                  <c:v>41568</c:v>
                </c:pt>
                <c:pt idx="1290">
                  <c:v>41569</c:v>
                </c:pt>
                <c:pt idx="1291">
                  <c:v>41570</c:v>
                </c:pt>
                <c:pt idx="1292">
                  <c:v>41571</c:v>
                </c:pt>
                <c:pt idx="1293">
                  <c:v>41572</c:v>
                </c:pt>
                <c:pt idx="1294">
                  <c:v>41575</c:v>
                </c:pt>
                <c:pt idx="1295">
                  <c:v>41576</c:v>
                </c:pt>
                <c:pt idx="1296">
                  <c:v>41577</c:v>
                </c:pt>
                <c:pt idx="1297">
                  <c:v>41578</c:v>
                </c:pt>
                <c:pt idx="1298">
                  <c:v>41579</c:v>
                </c:pt>
                <c:pt idx="1299">
                  <c:v>41582</c:v>
                </c:pt>
                <c:pt idx="1300">
                  <c:v>41583</c:v>
                </c:pt>
                <c:pt idx="1301">
                  <c:v>41584</c:v>
                </c:pt>
                <c:pt idx="1302">
                  <c:v>41585</c:v>
                </c:pt>
                <c:pt idx="1303">
                  <c:v>41586</c:v>
                </c:pt>
                <c:pt idx="1304">
                  <c:v>41589</c:v>
                </c:pt>
                <c:pt idx="1305">
                  <c:v>41590</c:v>
                </c:pt>
                <c:pt idx="1306">
                  <c:v>41591</c:v>
                </c:pt>
                <c:pt idx="1307">
                  <c:v>41592</c:v>
                </c:pt>
                <c:pt idx="1308">
                  <c:v>41593</c:v>
                </c:pt>
                <c:pt idx="1309">
                  <c:v>41596</c:v>
                </c:pt>
                <c:pt idx="1310">
                  <c:v>41597</c:v>
                </c:pt>
                <c:pt idx="1311">
                  <c:v>41598</c:v>
                </c:pt>
                <c:pt idx="1312">
                  <c:v>41599</c:v>
                </c:pt>
                <c:pt idx="1313">
                  <c:v>41600</c:v>
                </c:pt>
                <c:pt idx="1314">
                  <c:v>41603</c:v>
                </c:pt>
                <c:pt idx="1315">
                  <c:v>41604</c:v>
                </c:pt>
                <c:pt idx="1316">
                  <c:v>41605</c:v>
                </c:pt>
                <c:pt idx="1317">
                  <c:v>41606</c:v>
                </c:pt>
                <c:pt idx="1318">
                  <c:v>41607</c:v>
                </c:pt>
                <c:pt idx="1319">
                  <c:v>41610</c:v>
                </c:pt>
                <c:pt idx="1320">
                  <c:v>41611</c:v>
                </c:pt>
                <c:pt idx="1321">
                  <c:v>41612</c:v>
                </c:pt>
                <c:pt idx="1322">
                  <c:v>41613</c:v>
                </c:pt>
                <c:pt idx="1323">
                  <c:v>41614</c:v>
                </c:pt>
                <c:pt idx="1324">
                  <c:v>41617</c:v>
                </c:pt>
                <c:pt idx="1325">
                  <c:v>41618</c:v>
                </c:pt>
                <c:pt idx="1326">
                  <c:v>41619</c:v>
                </c:pt>
                <c:pt idx="1327">
                  <c:v>41620</c:v>
                </c:pt>
                <c:pt idx="1328">
                  <c:v>41621</c:v>
                </c:pt>
                <c:pt idx="1329">
                  <c:v>41624</c:v>
                </c:pt>
                <c:pt idx="1330">
                  <c:v>41625</c:v>
                </c:pt>
                <c:pt idx="1331">
                  <c:v>41626</c:v>
                </c:pt>
                <c:pt idx="1332">
                  <c:v>41627</c:v>
                </c:pt>
                <c:pt idx="1333">
                  <c:v>41628</c:v>
                </c:pt>
                <c:pt idx="1334">
                  <c:v>41631</c:v>
                </c:pt>
                <c:pt idx="1335">
                  <c:v>41632</c:v>
                </c:pt>
                <c:pt idx="1336">
                  <c:v>41633</c:v>
                </c:pt>
                <c:pt idx="1337">
                  <c:v>41634</c:v>
                </c:pt>
                <c:pt idx="1338">
                  <c:v>41635</c:v>
                </c:pt>
                <c:pt idx="1339">
                  <c:v>41638</c:v>
                </c:pt>
                <c:pt idx="1340">
                  <c:v>41639</c:v>
                </c:pt>
                <c:pt idx="1341">
                  <c:v>41641</c:v>
                </c:pt>
                <c:pt idx="1342">
                  <c:v>41642</c:v>
                </c:pt>
                <c:pt idx="1343">
                  <c:v>41645</c:v>
                </c:pt>
                <c:pt idx="1344">
                  <c:v>41646</c:v>
                </c:pt>
                <c:pt idx="1345">
                  <c:v>41647</c:v>
                </c:pt>
                <c:pt idx="1346">
                  <c:v>41648</c:v>
                </c:pt>
                <c:pt idx="1347">
                  <c:v>41649</c:v>
                </c:pt>
                <c:pt idx="1348">
                  <c:v>41652</c:v>
                </c:pt>
                <c:pt idx="1349">
                  <c:v>41653</c:v>
                </c:pt>
                <c:pt idx="1350">
                  <c:v>41654</c:v>
                </c:pt>
                <c:pt idx="1351">
                  <c:v>41655</c:v>
                </c:pt>
                <c:pt idx="1352">
                  <c:v>41656</c:v>
                </c:pt>
                <c:pt idx="1353">
                  <c:v>41659</c:v>
                </c:pt>
                <c:pt idx="1354">
                  <c:v>41660</c:v>
                </c:pt>
                <c:pt idx="1355">
                  <c:v>41661</c:v>
                </c:pt>
                <c:pt idx="1356">
                  <c:v>41662</c:v>
                </c:pt>
                <c:pt idx="1357">
                  <c:v>41663</c:v>
                </c:pt>
                <c:pt idx="1358">
                  <c:v>41665</c:v>
                </c:pt>
                <c:pt idx="1359">
                  <c:v>41666</c:v>
                </c:pt>
                <c:pt idx="1360">
                  <c:v>41667</c:v>
                </c:pt>
                <c:pt idx="1361">
                  <c:v>41668</c:v>
                </c:pt>
                <c:pt idx="1362">
                  <c:v>41669</c:v>
                </c:pt>
                <c:pt idx="1363">
                  <c:v>41670</c:v>
                </c:pt>
                <c:pt idx="1364">
                  <c:v>41673</c:v>
                </c:pt>
                <c:pt idx="1365">
                  <c:v>41674</c:v>
                </c:pt>
                <c:pt idx="1366">
                  <c:v>41675</c:v>
                </c:pt>
                <c:pt idx="1367">
                  <c:v>41676</c:v>
                </c:pt>
                <c:pt idx="1368">
                  <c:v>41677</c:v>
                </c:pt>
                <c:pt idx="1369">
                  <c:v>41678</c:v>
                </c:pt>
                <c:pt idx="1370">
                  <c:v>41680</c:v>
                </c:pt>
                <c:pt idx="1371">
                  <c:v>41681</c:v>
                </c:pt>
                <c:pt idx="1372">
                  <c:v>41682</c:v>
                </c:pt>
                <c:pt idx="1373">
                  <c:v>41683</c:v>
                </c:pt>
                <c:pt idx="1374">
                  <c:v>41684</c:v>
                </c:pt>
                <c:pt idx="1375">
                  <c:v>41687</c:v>
                </c:pt>
                <c:pt idx="1376">
                  <c:v>41688</c:v>
                </c:pt>
                <c:pt idx="1377">
                  <c:v>41689</c:v>
                </c:pt>
                <c:pt idx="1378">
                  <c:v>41690</c:v>
                </c:pt>
                <c:pt idx="1379">
                  <c:v>41691</c:v>
                </c:pt>
                <c:pt idx="1380">
                  <c:v>41694</c:v>
                </c:pt>
                <c:pt idx="1381">
                  <c:v>41695</c:v>
                </c:pt>
                <c:pt idx="1382">
                  <c:v>41696</c:v>
                </c:pt>
                <c:pt idx="1383">
                  <c:v>41697</c:v>
                </c:pt>
                <c:pt idx="1384">
                  <c:v>41698</c:v>
                </c:pt>
                <c:pt idx="1385">
                  <c:v>41701</c:v>
                </c:pt>
                <c:pt idx="1386">
                  <c:v>41702</c:v>
                </c:pt>
                <c:pt idx="1387">
                  <c:v>41703</c:v>
                </c:pt>
                <c:pt idx="1388">
                  <c:v>41704</c:v>
                </c:pt>
                <c:pt idx="1389">
                  <c:v>41705</c:v>
                </c:pt>
                <c:pt idx="1390">
                  <c:v>41708</c:v>
                </c:pt>
                <c:pt idx="1391">
                  <c:v>41709</c:v>
                </c:pt>
                <c:pt idx="1392">
                  <c:v>41710</c:v>
                </c:pt>
                <c:pt idx="1393">
                  <c:v>41711</c:v>
                </c:pt>
                <c:pt idx="1394">
                  <c:v>41712</c:v>
                </c:pt>
                <c:pt idx="1395">
                  <c:v>41715</c:v>
                </c:pt>
                <c:pt idx="1396">
                  <c:v>41716</c:v>
                </c:pt>
                <c:pt idx="1397">
                  <c:v>41717</c:v>
                </c:pt>
                <c:pt idx="1398">
                  <c:v>41718</c:v>
                </c:pt>
              </c:numCache>
            </c:numRef>
          </c:cat>
          <c:val>
            <c:numRef>
              <c:f>一年期国债到期收益率!$B$2:$B$1400</c:f>
              <c:numCache>
                <c:formatCode>General</c:formatCode>
                <c:ptCount val="1399"/>
                <c:pt idx="2" formatCode="0.0000_ ">
                  <c:v>1.0835999999999983</c:v>
                </c:pt>
                <c:pt idx="3" formatCode="0.0000_ ">
                  <c:v>1.0869</c:v>
                </c:pt>
                <c:pt idx="4" formatCode="0.0000_ ">
                  <c:v>1.077</c:v>
                </c:pt>
                <c:pt idx="5" formatCode="0.0000_ ">
                  <c:v>1.0577999999999983</c:v>
                </c:pt>
                <c:pt idx="6" formatCode="0.0000_ ">
                  <c:v>1.0546</c:v>
                </c:pt>
                <c:pt idx="7" formatCode="0.0000_ ">
                  <c:v>1.0353999999999985</c:v>
                </c:pt>
                <c:pt idx="8" formatCode="0.0000_ ">
                  <c:v>1.0403</c:v>
                </c:pt>
                <c:pt idx="9" formatCode="0.0000_ ">
                  <c:v>1.0342</c:v>
                </c:pt>
                <c:pt idx="10" formatCode="0.0000_ ">
                  <c:v>1.0510999999999984</c:v>
                </c:pt>
                <c:pt idx="11" formatCode="0.0000_ ">
                  <c:v>1.0510999999999984</c:v>
                </c:pt>
                <c:pt idx="12" formatCode="0.0000_ ">
                  <c:v>1.0717999999999985</c:v>
                </c:pt>
                <c:pt idx="13" formatCode="0.0000_ ">
                  <c:v>1.0896999999999983</c:v>
                </c:pt>
                <c:pt idx="14" formatCode="0.0000_ ">
                  <c:v>1.0804</c:v>
                </c:pt>
                <c:pt idx="15" formatCode="0.0000_ ">
                  <c:v>1.1272</c:v>
                </c:pt>
                <c:pt idx="16" formatCode="0.0000_ ">
                  <c:v>1.0969</c:v>
                </c:pt>
                <c:pt idx="17" formatCode="0.0000_ ">
                  <c:v>1.0836999999999986</c:v>
                </c:pt>
                <c:pt idx="18" formatCode="0.0000_ ">
                  <c:v>1.0884</c:v>
                </c:pt>
                <c:pt idx="24" formatCode="0.0000_ ">
                  <c:v>1.0736999999999985</c:v>
                </c:pt>
                <c:pt idx="25" formatCode="0.0000_ ">
                  <c:v>1.0735999999999986</c:v>
                </c:pt>
                <c:pt idx="26" formatCode="0.0000_ ">
                  <c:v>1.0712999999999984</c:v>
                </c:pt>
                <c:pt idx="27" formatCode="0.0000_ ">
                  <c:v>1.1143000000000001</c:v>
                </c:pt>
                <c:pt idx="28" formatCode="0.0000_ ">
                  <c:v>1.165</c:v>
                </c:pt>
                <c:pt idx="29" formatCode="0.0000_ ">
                  <c:v>1.1732</c:v>
                </c:pt>
                <c:pt idx="30" formatCode="0.0000_ ">
                  <c:v>1.1182000000000001</c:v>
                </c:pt>
                <c:pt idx="31" formatCode="0.0000_ ">
                  <c:v>1.103</c:v>
                </c:pt>
                <c:pt idx="32" formatCode="0.0000_ ">
                  <c:v>1.1009</c:v>
                </c:pt>
                <c:pt idx="33" formatCode="0.0000_ ">
                  <c:v>1.0845</c:v>
                </c:pt>
                <c:pt idx="34" formatCode="0.0000_ ">
                  <c:v>1.0733999999999984</c:v>
                </c:pt>
                <c:pt idx="35" formatCode="0.0000_ ">
                  <c:v>1.0853999999999984</c:v>
                </c:pt>
                <c:pt idx="36" formatCode="0.0000_ ">
                  <c:v>1.0923</c:v>
                </c:pt>
                <c:pt idx="37" formatCode="0.0000_ ">
                  <c:v>1.1022000000000001</c:v>
                </c:pt>
                <c:pt idx="38" formatCode="0.0000_ ">
                  <c:v>1.1004</c:v>
                </c:pt>
                <c:pt idx="39" formatCode="0.0000_ ">
                  <c:v>1.1022000000000001</c:v>
                </c:pt>
                <c:pt idx="40" formatCode="0.0000_ ">
                  <c:v>1.0968</c:v>
                </c:pt>
                <c:pt idx="41" formatCode="0.0000_ ">
                  <c:v>1.0821000000000001</c:v>
                </c:pt>
                <c:pt idx="42" formatCode="0.0000_ ">
                  <c:v>1.0191999999999986</c:v>
                </c:pt>
                <c:pt idx="43" formatCode="0.0000_ ">
                  <c:v>0.99990000000000001</c:v>
                </c:pt>
                <c:pt idx="44" formatCode="0.0000_ ">
                  <c:v>1.0118999999999978</c:v>
                </c:pt>
                <c:pt idx="45" formatCode="0.0000_ ">
                  <c:v>1.0030999999999985</c:v>
                </c:pt>
                <c:pt idx="46" formatCode="0.0000_ ">
                  <c:v>0.99680000000000002</c:v>
                </c:pt>
                <c:pt idx="47" formatCode="0.0000_ ">
                  <c:v>0.98949999999999949</c:v>
                </c:pt>
                <c:pt idx="48" formatCode="0.0000_ ">
                  <c:v>0.98780000000000001</c:v>
                </c:pt>
                <c:pt idx="49" formatCode="0.0000_ ">
                  <c:v>0.9405</c:v>
                </c:pt>
                <c:pt idx="50" formatCode="0.0000_ ">
                  <c:v>0.93759999999999999</c:v>
                </c:pt>
                <c:pt idx="51" formatCode="0.0000_ ">
                  <c:v>0.91320000000000001</c:v>
                </c:pt>
                <c:pt idx="52" formatCode="0.0000_ ">
                  <c:v>0.8881</c:v>
                </c:pt>
                <c:pt idx="53" formatCode="0.0000_ ">
                  <c:v>0.8871</c:v>
                </c:pt>
                <c:pt idx="54" formatCode="0.0000_ ">
                  <c:v>0.90620000000000001</c:v>
                </c:pt>
                <c:pt idx="55" formatCode="0.0000_ ">
                  <c:v>0.90249999999999997</c:v>
                </c:pt>
                <c:pt idx="56" formatCode="0.0000_ ">
                  <c:v>0.88790000000000002</c:v>
                </c:pt>
                <c:pt idx="57" formatCode="0.0000_ ">
                  <c:v>0.95080000000000064</c:v>
                </c:pt>
                <c:pt idx="58" formatCode="0.0000_ ">
                  <c:v>0.90049999999999997</c:v>
                </c:pt>
                <c:pt idx="59" formatCode="0.0000_ ">
                  <c:v>0.92110000000000003</c:v>
                </c:pt>
                <c:pt idx="60" formatCode="0.0000_ ">
                  <c:v>0.89970000000000061</c:v>
                </c:pt>
                <c:pt idx="61" formatCode="0.0000_ ">
                  <c:v>0.90139999999999998</c:v>
                </c:pt>
                <c:pt idx="62" formatCode="0.0000_ ">
                  <c:v>0.90949999999999998</c:v>
                </c:pt>
                <c:pt idx="63" formatCode="0.0000_ ">
                  <c:v>0.93840000000000001</c:v>
                </c:pt>
                <c:pt idx="64" formatCode="0.0000_ ">
                  <c:v>0.92910000000000004</c:v>
                </c:pt>
                <c:pt idx="65" formatCode="0.0000_ ">
                  <c:v>0.90739999999999998</c:v>
                </c:pt>
                <c:pt idx="66" formatCode="0.0000_ ">
                  <c:v>0.96700000000000064</c:v>
                </c:pt>
                <c:pt idx="67" formatCode="0.0000_ ">
                  <c:v>0.96430000000000005</c:v>
                </c:pt>
                <c:pt idx="68" formatCode="0.0000_ ">
                  <c:v>0.94790000000000063</c:v>
                </c:pt>
                <c:pt idx="69" formatCode="0.0000_ ">
                  <c:v>0.96380000000000077</c:v>
                </c:pt>
                <c:pt idx="71" formatCode="0.0000_ ">
                  <c:v>0.99939999999999996</c:v>
                </c:pt>
                <c:pt idx="72" formatCode="0.0000_ ">
                  <c:v>1.0051999999999985</c:v>
                </c:pt>
                <c:pt idx="73" formatCode="0.0000_ ">
                  <c:v>0.99570000000000003</c:v>
                </c:pt>
                <c:pt idx="74" formatCode="0.0000_ ">
                  <c:v>0.98370000000000002</c:v>
                </c:pt>
                <c:pt idx="75" formatCode="0.0000_ ">
                  <c:v>0.97119999999999995</c:v>
                </c:pt>
                <c:pt idx="76" formatCode="0.0000_ ">
                  <c:v>0.96800000000000064</c:v>
                </c:pt>
                <c:pt idx="77" formatCode="0.0000_ ">
                  <c:v>0.99209999999999998</c:v>
                </c:pt>
                <c:pt idx="78" formatCode="0.0000_ ">
                  <c:v>0.98270000000000002</c:v>
                </c:pt>
                <c:pt idx="79" formatCode="0.0000_ ">
                  <c:v>1.0077999999999978</c:v>
                </c:pt>
                <c:pt idx="80" formatCode="0.0000_ ">
                  <c:v>0.99409999999999998</c:v>
                </c:pt>
                <c:pt idx="81" formatCode="0.0000_ ">
                  <c:v>0.99890000000000001</c:v>
                </c:pt>
                <c:pt idx="82" formatCode="0.0000_ ">
                  <c:v>0.98919999999999997</c:v>
                </c:pt>
                <c:pt idx="83" formatCode="0.0000_ ">
                  <c:v>1.0031999999999985</c:v>
                </c:pt>
                <c:pt idx="84" formatCode="0.0000_ ">
                  <c:v>1.0326</c:v>
                </c:pt>
                <c:pt idx="85" formatCode="0.0000_ ">
                  <c:v>1.0052999999999985</c:v>
                </c:pt>
                <c:pt idx="86" formatCode="0.0000_ ">
                  <c:v>0.99580000000000002</c:v>
                </c:pt>
                <c:pt idx="87" formatCode="0.0000_ ">
                  <c:v>1.0010999999999985</c:v>
                </c:pt>
                <c:pt idx="88" formatCode="0.0000_ ">
                  <c:v>1.0005999999999984</c:v>
                </c:pt>
                <c:pt idx="90" formatCode="0.0000_ ">
                  <c:v>1.0113999999999983</c:v>
                </c:pt>
                <c:pt idx="91" formatCode="0.0000_ ">
                  <c:v>0.9903999999999995</c:v>
                </c:pt>
                <c:pt idx="92" formatCode="0.0000_ ">
                  <c:v>1.0008999999999983</c:v>
                </c:pt>
                <c:pt idx="93" formatCode="0.0000_ ">
                  <c:v>1.0003</c:v>
                </c:pt>
                <c:pt idx="94" formatCode="0.0000_ ">
                  <c:v>0.98560000000000003</c:v>
                </c:pt>
                <c:pt idx="95" formatCode="0.0000_ ">
                  <c:v>0.96960000000000091</c:v>
                </c:pt>
                <c:pt idx="96" formatCode="0.0000_ ">
                  <c:v>0.94660000000000077</c:v>
                </c:pt>
                <c:pt idx="97" formatCode="0.0000_ ">
                  <c:v>0.94490000000000063</c:v>
                </c:pt>
                <c:pt idx="98" formatCode="0.0000_ ">
                  <c:v>0.9395</c:v>
                </c:pt>
                <c:pt idx="99" formatCode="0.0000_ ">
                  <c:v>0.94310000000000005</c:v>
                </c:pt>
                <c:pt idx="100" formatCode="0.0000_ ">
                  <c:v>0.88819999999999999</c:v>
                </c:pt>
                <c:pt idx="101" formatCode="0.0000_ ">
                  <c:v>0.90229999999999999</c:v>
                </c:pt>
                <c:pt idx="102" formatCode="0.0000_ ">
                  <c:v>0.89</c:v>
                </c:pt>
                <c:pt idx="103" formatCode="0.0000_ ">
                  <c:v>0.89610000000000001</c:v>
                </c:pt>
                <c:pt idx="104" formatCode="0.0000_ ">
                  <c:v>0.93690000000000062</c:v>
                </c:pt>
                <c:pt idx="105" formatCode="0.0000_ ">
                  <c:v>0.93489999999999995</c:v>
                </c:pt>
                <c:pt idx="106" formatCode="0.0000_ ">
                  <c:v>0.92959999999999998</c:v>
                </c:pt>
                <c:pt idx="107" formatCode="0.0000_ ">
                  <c:v>0.94540000000000002</c:v>
                </c:pt>
                <c:pt idx="110" formatCode="0.0000_ ">
                  <c:v>0.96050000000000002</c:v>
                </c:pt>
                <c:pt idx="111" formatCode="0.0000_ ">
                  <c:v>0.95660000000000089</c:v>
                </c:pt>
                <c:pt idx="112" formatCode="0.0000_ ">
                  <c:v>0.93</c:v>
                </c:pt>
                <c:pt idx="113" formatCode="0.0000_ ">
                  <c:v>0.93289999999999995</c:v>
                </c:pt>
                <c:pt idx="114" formatCode="0.0000_ ">
                  <c:v>0.95180000000000065</c:v>
                </c:pt>
                <c:pt idx="115" formatCode="0.0000_ ">
                  <c:v>0.98349999999999949</c:v>
                </c:pt>
                <c:pt idx="116" formatCode="0.0000_ ">
                  <c:v>0.997</c:v>
                </c:pt>
                <c:pt idx="117" formatCode="0.0000_ ">
                  <c:v>0.99990000000000001</c:v>
                </c:pt>
                <c:pt idx="118" formatCode="0.0000_ ">
                  <c:v>1.009699999999998</c:v>
                </c:pt>
                <c:pt idx="119" formatCode="0.0000_ ">
                  <c:v>0.99380000000000002</c:v>
                </c:pt>
                <c:pt idx="120" formatCode="0.0000_ ">
                  <c:v>0.99839999999999951</c:v>
                </c:pt>
                <c:pt idx="121" formatCode="0.0000_ ">
                  <c:v>0.99529999999999996</c:v>
                </c:pt>
                <c:pt idx="122" formatCode="0.0000_ ">
                  <c:v>1.0032999999999983</c:v>
                </c:pt>
                <c:pt idx="123" formatCode="0.0000_ ">
                  <c:v>0.996</c:v>
                </c:pt>
                <c:pt idx="124" formatCode="0.0000_ ">
                  <c:v>1.0084</c:v>
                </c:pt>
                <c:pt idx="125" formatCode="0.0000_ ">
                  <c:v>1.0094999999999983</c:v>
                </c:pt>
                <c:pt idx="126" formatCode="0.0000_ ">
                  <c:v>1.0026999999999984</c:v>
                </c:pt>
                <c:pt idx="127" formatCode="0.0000_ ">
                  <c:v>1.0028999999999983</c:v>
                </c:pt>
                <c:pt idx="128" formatCode="0.0000_ ">
                  <c:v>1.0044</c:v>
                </c:pt>
                <c:pt idx="129" formatCode="0.0000_ ">
                  <c:v>0.97540000000000004</c:v>
                </c:pt>
                <c:pt idx="130" formatCode="0.0000_ ">
                  <c:v>0.97980000000000089</c:v>
                </c:pt>
                <c:pt idx="131" formatCode="0.0000_ ">
                  <c:v>0.98070000000000002</c:v>
                </c:pt>
                <c:pt idx="132" formatCode="0.0000_ ">
                  <c:v>0.98099999999999998</c:v>
                </c:pt>
                <c:pt idx="133" formatCode="0.0000_ ">
                  <c:v>0.98099999999999998</c:v>
                </c:pt>
                <c:pt idx="134" formatCode="0.0000_ ">
                  <c:v>0.98499999999999999</c:v>
                </c:pt>
                <c:pt idx="135" formatCode="0.0000_ ">
                  <c:v>0.99049999999999949</c:v>
                </c:pt>
                <c:pt idx="136" formatCode="0.0000_ ">
                  <c:v>1.0157999999999978</c:v>
                </c:pt>
                <c:pt idx="137" formatCode="0.0000_ ">
                  <c:v>1.0496999999999983</c:v>
                </c:pt>
                <c:pt idx="138" formatCode="0.0000_ ">
                  <c:v>1.1009</c:v>
                </c:pt>
                <c:pt idx="139" formatCode="0.0000_ ">
                  <c:v>1.1499999999999984</c:v>
                </c:pt>
                <c:pt idx="140" formatCode="0.0000_ ">
                  <c:v>1.35</c:v>
                </c:pt>
                <c:pt idx="141" formatCode="0.0000_ ">
                  <c:v>1.33</c:v>
                </c:pt>
                <c:pt idx="142" formatCode="0.0000_ ">
                  <c:v>1.2735999999999983</c:v>
                </c:pt>
                <c:pt idx="143" formatCode="0.0000_ ">
                  <c:v>1.3698999999999983</c:v>
                </c:pt>
                <c:pt idx="144" formatCode="0.0000_ ">
                  <c:v>1.5</c:v>
                </c:pt>
                <c:pt idx="145" formatCode="0.0000_ ">
                  <c:v>1.6500000000000001</c:v>
                </c:pt>
                <c:pt idx="146" formatCode="0.0000_ ">
                  <c:v>1.6558999999999984</c:v>
                </c:pt>
                <c:pt idx="147" formatCode="0.0000_ ">
                  <c:v>1.6561999999999999</c:v>
                </c:pt>
                <c:pt idx="148" formatCode="0.0000_ ">
                  <c:v>1.6662999999999999</c:v>
                </c:pt>
                <c:pt idx="149" formatCode="0.0000_ ">
                  <c:v>1.6472</c:v>
                </c:pt>
                <c:pt idx="150" formatCode="0.0000_ ">
                  <c:v>1.6693</c:v>
                </c:pt>
                <c:pt idx="151" formatCode="0.0000_ ">
                  <c:v>1.6598999999999984</c:v>
                </c:pt>
                <c:pt idx="152" formatCode="0.0000_ ">
                  <c:v>1.6372</c:v>
                </c:pt>
                <c:pt idx="153" formatCode="0.0000_ ">
                  <c:v>1.6572</c:v>
                </c:pt>
                <c:pt idx="154" formatCode="0.0000_ ">
                  <c:v>1.6523000000000001</c:v>
                </c:pt>
                <c:pt idx="155" formatCode="0.0000_ ">
                  <c:v>1.6408</c:v>
                </c:pt>
                <c:pt idx="156" formatCode="0.0000_ ">
                  <c:v>1.6265000000000001</c:v>
                </c:pt>
                <c:pt idx="157" formatCode="0.0000_ ">
                  <c:v>1.6353</c:v>
                </c:pt>
                <c:pt idx="158" formatCode="0.0000_ ">
                  <c:v>1.6243000000000001</c:v>
                </c:pt>
                <c:pt idx="159" formatCode="0.0000_ ">
                  <c:v>1.6185</c:v>
                </c:pt>
                <c:pt idx="160" formatCode="0.0000_ ">
                  <c:v>1.6585000000000001</c:v>
                </c:pt>
                <c:pt idx="161" formatCode="0.0000_ ">
                  <c:v>1.6471</c:v>
                </c:pt>
                <c:pt idx="162" formatCode="0.0000_ ">
                  <c:v>1.6264000000000001</c:v>
                </c:pt>
                <c:pt idx="163" formatCode="0.0000_ ">
                  <c:v>1.5951</c:v>
                </c:pt>
                <c:pt idx="164" formatCode="0.0000_ ">
                  <c:v>1.5889</c:v>
                </c:pt>
                <c:pt idx="165" formatCode="0.0000_ ">
                  <c:v>1.6004</c:v>
                </c:pt>
                <c:pt idx="166" formatCode="0.0000_ ">
                  <c:v>1.6043000000000001</c:v>
                </c:pt>
                <c:pt idx="167" formatCode="0.0000_ ">
                  <c:v>1.6049</c:v>
                </c:pt>
                <c:pt idx="168" formatCode="0.0000_ ">
                  <c:v>1.6029</c:v>
                </c:pt>
                <c:pt idx="169" formatCode="0.0000_ ">
                  <c:v>1.6038999999999985</c:v>
                </c:pt>
                <c:pt idx="170" formatCode="0.0000_ ">
                  <c:v>1.6086</c:v>
                </c:pt>
                <c:pt idx="171" formatCode="0.0000_ ">
                  <c:v>1.6044</c:v>
                </c:pt>
                <c:pt idx="172" formatCode="0.0000_ ">
                  <c:v>1.5954999999999984</c:v>
                </c:pt>
                <c:pt idx="173" formatCode="0.0000_ ">
                  <c:v>1.597</c:v>
                </c:pt>
                <c:pt idx="174" formatCode="0.0000_ ">
                  <c:v>1.5980000000000001</c:v>
                </c:pt>
                <c:pt idx="175" formatCode="0.0000_ ">
                  <c:v>1.6105</c:v>
                </c:pt>
                <c:pt idx="176" formatCode="0.0000_ ">
                  <c:v>1.6023000000000001</c:v>
                </c:pt>
                <c:pt idx="177" formatCode="0.0000_ ">
                  <c:v>1.6274</c:v>
                </c:pt>
                <c:pt idx="178" formatCode="0.0000_ ">
                  <c:v>1.5262</c:v>
                </c:pt>
                <c:pt idx="179" formatCode="0.0000_ ">
                  <c:v>1.5311999999999983</c:v>
                </c:pt>
                <c:pt idx="180" formatCode="0.0000_ ">
                  <c:v>1.5392999999999983</c:v>
                </c:pt>
                <c:pt idx="181" formatCode="0.0000_ ">
                  <c:v>1.5304</c:v>
                </c:pt>
                <c:pt idx="182" formatCode="0.0000_ ">
                  <c:v>1.532</c:v>
                </c:pt>
                <c:pt idx="183" formatCode="0.0000_ ">
                  <c:v>1.5321</c:v>
                </c:pt>
                <c:pt idx="184" formatCode="0.0000_ ">
                  <c:v>1.5038999999999976</c:v>
                </c:pt>
                <c:pt idx="185" formatCode="0.0000_ ">
                  <c:v>1.5053999999999983</c:v>
                </c:pt>
                <c:pt idx="186" formatCode="0.0000_ ">
                  <c:v>1.5087999999999984</c:v>
                </c:pt>
                <c:pt idx="187" formatCode="0.0000_ ">
                  <c:v>1.5074999999999983</c:v>
                </c:pt>
                <c:pt idx="188" formatCode="0.0000_ ">
                  <c:v>1.5089999999999983</c:v>
                </c:pt>
                <c:pt idx="189" formatCode="0.0000_ ">
                  <c:v>1.5105999999999984</c:v>
                </c:pt>
                <c:pt idx="190" formatCode="0.0000_ ">
                  <c:v>1.5144</c:v>
                </c:pt>
                <c:pt idx="191" formatCode="0.0000_ ">
                  <c:v>1.5097999999999978</c:v>
                </c:pt>
                <c:pt idx="192" formatCode="0.0000_ ">
                  <c:v>1.5104</c:v>
                </c:pt>
                <c:pt idx="193" formatCode="0.0000_ ">
                  <c:v>1.5115999999999981</c:v>
                </c:pt>
                <c:pt idx="194" formatCode="0.0000_ ">
                  <c:v>1.5068999999999984</c:v>
                </c:pt>
                <c:pt idx="195" formatCode="0.0000_ ">
                  <c:v>1.479399999999998</c:v>
                </c:pt>
                <c:pt idx="196" formatCode="0.0000_ ">
                  <c:v>1.4862</c:v>
                </c:pt>
                <c:pt idx="197" formatCode="0.0000_ ">
                  <c:v>1.4608999999999985</c:v>
                </c:pt>
                <c:pt idx="198" formatCode="0.0000_ ">
                  <c:v>1.4681999999999984</c:v>
                </c:pt>
                <c:pt idx="199" formatCode="0.0000_ ">
                  <c:v>1.4454999999999976</c:v>
                </c:pt>
                <c:pt idx="206" formatCode="0.0000_ ">
                  <c:v>1.5012999999999983</c:v>
                </c:pt>
                <c:pt idx="207" formatCode="0.0000_ ">
                  <c:v>1.5118999999999978</c:v>
                </c:pt>
                <c:pt idx="208" formatCode="0.0000_ ">
                  <c:v>1.5117999999999978</c:v>
                </c:pt>
                <c:pt idx="209" formatCode="0.0000_ ">
                  <c:v>1.5133999999999983</c:v>
                </c:pt>
                <c:pt idx="210" formatCode="0.0000_ ">
                  <c:v>1.5117999999999978</c:v>
                </c:pt>
                <c:pt idx="211" formatCode="0.0000_ ">
                  <c:v>1.5301</c:v>
                </c:pt>
                <c:pt idx="212" formatCode="0.0000_ ">
                  <c:v>1.514</c:v>
                </c:pt>
                <c:pt idx="213" formatCode="0.0000_ ">
                  <c:v>1.5115999999999981</c:v>
                </c:pt>
                <c:pt idx="214" formatCode="0.0000_ ">
                  <c:v>1.4972999999999983</c:v>
                </c:pt>
                <c:pt idx="215" formatCode="0.0000_ ">
                  <c:v>1.5026999999999984</c:v>
                </c:pt>
                <c:pt idx="216" formatCode="0.0000_ ">
                  <c:v>1.5081</c:v>
                </c:pt>
                <c:pt idx="217" formatCode="0.0000_ ">
                  <c:v>1.5134999999999983</c:v>
                </c:pt>
                <c:pt idx="218" formatCode="0.0000_ ">
                  <c:v>1.5170999999999983</c:v>
                </c:pt>
                <c:pt idx="219" formatCode="0.0000_ ">
                  <c:v>1.5184</c:v>
                </c:pt>
                <c:pt idx="220" formatCode="0.0000_ ">
                  <c:v>1.5195999999999983</c:v>
                </c:pt>
                <c:pt idx="221" formatCode="0.0000_ ">
                  <c:v>1.5206</c:v>
                </c:pt>
                <c:pt idx="222" formatCode="0.0000_ ">
                  <c:v>1.5170999999999983</c:v>
                </c:pt>
                <c:pt idx="223" formatCode="0.0000_ ">
                  <c:v>1.5301</c:v>
                </c:pt>
                <c:pt idx="224" formatCode="0.0000_ ">
                  <c:v>1.5287999999999984</c:v>
                </c:pt>
                <c:pt idx="225" formatCode="0.0000_ ">
                  <c:v>1.5274999999999983</c:v>
                </c:pt>
                <c:pt idx="226" formatCode="0.0000_ ">
                  <c:v>1.5288999999999984</c:v>
                </c:pt>
                <c:pt idx="227" formatCode="0.0000_ ">
                  <c:v>1.5302</c:v>
                </c:pt>
                <c:pt idx="228" formatCode="0.0000_ ">
                  <c:v>1.5185999999999984</c:v>
                </c:pt>
                <c:pt idx="229" formatCode="0.0000_ ">
                  <c:v>1.5085999999999984</c:v>
                </c:pt>
                <c:pt idx="230" formatCode="0.0000_ ">
                  <c:v>1.493599999999998</c:v>
                </c:pt>
                <c:pt idx="231" formatCode="0.0000_ ">
                  <c:v>1.4853999999999981</c:v>
                </c:pt>
                <c:pt idx="232" formatCode="0.0000_ ">
                  <c:v>1.4865999999999984</c:v>
                </c:pt>
                <c:pt idx="233" formatCode="0.0000_ ">
                  <c:v>1.4941</c:v>
                </c:pt>
                <c:pt idx="234" formatCode="0.0000_ ">
                  <c:v>1.4887999999999983</c:v>
                </c:pt>
                <c:pt idx="235" formatCode="0.0000_ ">
                  <c:v>1.5206</c:v>
                </c:pt>
                <c:pt idx="236" formatCode="0.0000_ ">
                  <c:v>1.522</c:v>
                </c:pt>
                <c:pt idx="237" formatCode="0.0000_ ">
                  <c:v>1.5270999999999983</c:v>
                </c:pt>
                <c:pt idx="238" formatCode="0.0000_ ">
                  <c:v>1.5001</c:v>
                </c:pt>
                <c:pt idx="239" formatCode="0.0000_ ">
                  <c:v>1.4892999999999983</c:v>
                </c:pt>
                <c:pt idx="240" formatCode="0.0000_ ">
                  <c:v>1.4941</c:v>
                </c:pt>
                <c:pt idx="241" formatCode="0.0000_ ">
                  <c:v>1.4950999999999985</c:v>
                </c:pt>
                <c:pt idx="242" formatCode="0.0000_ ">
                  <c:v>1.492</c:v>
                </c:pt>
                <c:pt idx="243" formatCode="0.0000_ ">
                  <c:v>1.4821</c:v>
                </c:pt>
                <c:pt idx="244" formatCode="0.0000_ ">
                  <c:v>1.4841</c:v>
                </c:pt>
                <c:pt idx="245" formatCode="0.0000_ ">
                  <c:v>1.486</c:v>
                </c:pt>
                <c:pt idx="246" formatCode="0.0000_ ">
                  <c:v>1.48</c:v>
                </c:pt>
                <c:pt idx="247" formatCode="0.0000_ ">
                  <c:v>1.478</c:v>
                </c:pt>
                <c:pt idx="248" formatCode="0.0000_ ">
                  <c:v>1.4792999999999981</c:v>
                </c:pt>
                <c:pt idx="249" formatCode="0.0000_ ">
                  <c:v>1.4843999999999984</c:v>
                </c:pt>
                <c:pt idx="250" formatCode="0.0000_ ">
                  <c:v>1.4849999999999985</c:v>
                </c:pt>
                <c:pt idx="251" formatCode="0.0000_ ">
                  <c:v>1.485499999999998</c:v>
                </c:pt>
                <c:pt idx="252" formatCode="0.0000_ ">
                  <c:v>1.4947999999999984</c:v>
                </c:pt>
                <c:pt idx="253" formatCode="0.0000_ ">
                  <c:v>1.4882</c:v>
                </c:pt>
                <c:pt idx="254" formatCode="0.0000_ ">
                  <c:v>1.4863</c:v>
                </c:pt>
                <c:pt idx="255" formatCode="0.0000_ ">
                  <c:v>1.4858999999999976</c:v>
                </c:pt>
                <c:pt idx="256" formatCode="0.0000_ ">
                  <c:v>1.4896999999999978</c:v>
                </c:pt>
                <c:pt idx="257" formatCode="0.0000_ ">
                  <c:v>1.4906999999999984</c:v>
                </c:pt>
                <c:pt idx="258" formatCode="0.0000_ ">
                  <c:v>1.4852999999999983</c:v>
                </c:pt>
                <c:pt idx="259" formatCode="0.0000_ ">
                  <c:v>1.4867999999999983</c:v>
                </c:pt>
                <c:pt idx="260" formatCode="0.0000_ ">
                  <c:v>1.485499999999998</c:v>
                </c:pt>
                <c:pt idx="261" formatCode="0.0000_ ">
                  <c:v>1.4889999999999985</c:v>
                </c:pt>
                <c:pt idx="262" formatCode="0.0000_ ">
                  <c:v>1.5</c:v>
                </c:pt>
                <c:pt idx="263" formatCode="0.0000_ ">
                  <c:v>1.4985999999999984</c:v>
                </c:pt>
                <c:pt idx="264" formatCode="0.0000_ ">
                  <c:v>1.5011999999999985</c:v>
                </c:pt>
                <c:pt idx="265" formatCode="0.0000_ ">
                  <c:v>1.5012999999999983</c:v>
                </c:pt>
                <c:pt idx="266" formatCode="0.0000_ ">
                  <c:v>1.4952999999999983</c:v>
                </c:pt>
                <c:pt idx="268" formatCode="0.0000_ ">
                  <c:v>1.5</c:v>
                </c:pt>
                <c:pt idx="269" formatCode="0.0000_ ">
                  <c:v>1.5097999999999978</c:v>
                </c:pt>
                <c:pt idx="270" formatCode="0.0000_ ">
                  <c:v>1.523799999999998</c:v>
                </c:pt>
                <c:pt idx="271" formatCode="0.0000_ ">
                  <c:v>1.5488999999999984</c:v>
                </c:pt>
                <c:pt idx="272" formatCode="0.0000_ ">
                  <c:v>1.5410999999999984</c:v>
                </c:pt>
                <c:pt idx="273" formatCode="0.0000_ ">
                  <c:v>1.5329999999999984</c:v>
                </c:pt>
                <c:pt idx="274" formatCode="0.0000_ ">
                  <c:v>1.5589</c:v>
                </c:pt>
                <c:pt idx="275" formatCode="0.0000_ ">
                  <c:v>1.6138999999999983</c:v>
                </c:pt>
                <c:pt idx="276" formatCode="0.0000_ ">
                  <c:v>1.6038999999999985</c:v>
                </c:pt>
                <c:pt idx="279" formatCode="0.0000_ ">
                  <c:v>1.5968</c:v>
                </c:pt>
                <c:pt idx="280" formatCode="0.0000_ ">
                  <c:v>1.5650999999999984</c:v>
                </c:pt>
                <c:pt idx="281" formatCode="0.0000_ ">
                  <c:v>1.5993999999999984</c:v>
                </c:pt>
                <c:pt idx="282" formatCode="0.0000_ ">
                  <c:v>1.6066</c:v>
                </c:pt>
                <c:pt idx="283" formatCode="0.0000_ ">
                  <c:v>1.6147</c:v>
                </c:pt>
                <c:pt idx="284" formatCode="0.0000_ ">
                  <c:v>1.6346000000000001</c:v>
                </c:pt>
                <c:pt idx="285" formatCode="0.0000_ ">
                  <c:v>1.6346000000000001</c:v>
                </c:pt>
                <c:pt idx="286" formatCode="0.0000_ ">
                  <c:v>1.6446000000000001</c:v>
                </c:pt>
                <c:pt idx="287" formatCode="0.0000_ ">
                  <c:v>1.6529</c:v>
                </c:pt>
                <c:pt idx="288" formatCode="0.0000_ ">
                  <c:v>1.6445000000000001</c:v>
                </c:pt>
                <c:pt idx="289" formatCode="0.0000_ ">
                  <c:v>1.6446000000000001</c:v>
                </c:pt>
                <c:pt idx="290" formatCode="0.0000_ ">
                  <c:v>1.6446000000000001</c:v>
                </c:pt>
                <c:pt idx="291" formatCode="0.0000_ ">
                  <c:v>1.6447000000000001</c:v>
                </c:pt>
                <c:pt idx="292" formatCode="0.0000_ ">
                  <c:v>1.6532</c:v>
                </c:pt>
                <c:pt idx="293" formatCode="0.0000_ ">
                  <c:v>1.6447000000000001</c:v>
                </c:pt>
                <c:pt idx="294" formatCode="0.0000_ ">
                  <c:v>1.6448</c:v>
                </c:pt>
                <c:pt idx="295" formatCode="0.0000_ ">
                  <c:v>1.6447000000000001</c:v>
                </c:pt>
                <c:pt idx="296" formatCode="0.0000_ ">
                  <c:v>1.6547000000000001</c:v>
                </c:pt>
                <c:pt idx="297" formatCode="0.0000_ ">
                  <c:v>1.6600000000000001</c:v>
                </c:pt>
                <c:pt idx="303" formatCode="0.0000_ ">
                  <c:v>1.6793</c:v>
                </c:pt>
                <c:pt idx="304" formatCode="0.0000_ ">
                  <c:v>1.6793</c:v>
                </c:pt>
                <c:pt idx="305" formatCode="0.0000_ ">
                  <c:v>1.6800000000000015</c:v>
                </c:pt>
                <c:pt idx="306" formatCode="0.0000_ ">
                  <c:v>1.6800999999999999</c:v>
                </c:pt>
                <c:pt idx="307" formatCode="0.0000_ ">
                  <c:v>1.6800999999999999</c:v>
                </c:pt>
                <c:pt idx="308" formatCode="0.0000_ ">
                  <c:v>1.6800999999999999</c:v>
                </c:pt>
                <c:pt idx="309" formatCode="0.0000_ ">
                  <c:v>1.6294</c:v>
                </c:pt>
                <c:pt idx="310" formatCode="0.0000_ ">
                  <c:v>1.6093999999999984</c:v>
                </c:pt>
                <c:pt idx="311" formatCode="0.0000_ ">
                  <c:v>1.5395999999999983</c:v>
                </c:pt>
                <c:pt idx="312" formatCode="0.0000_ ">
                  <c:v>1.5</c:v>
                </c:pt>
                <c:pt idx="313" formatCode="0.0000_ ">
                  <c:v>1.51</c:v>
                </c:pt>
                <c:pt idx="314" formatCode="0.0000_ ">
                  <c:v>1.5203</c:v>
                </c:pt>
                <c:pt idx="315" formatCode="0.0000_ ">
                  <c:v>1.5105</c:v>
                </c:pt>
                <c:pt idx="316" formatCode="0.0000_ ">
                  <c:v>1.5105999999999984</c:v>
                </c:pt>
                <c:pt idx="317" formatCode="0.0000_ ">
                  <c:v>1.5364</c:v>
                </c:pt>
                <c:pt idx="318" formatCode="0.0000_ ">
                  <c:v>1.5273999999999985</c:v>
                </c:pt>
                <c:pt idx="319" formatCode="0.0000_ ">
                  <c:v>1.5377999999999981</c:v>
                </c:pt>
                <c:pt idx="320" formatCode="0.0000_ ">
                  <c:v>1.528</c:v>
                </c:pt>
                <c:pt idx="321" formatCode="0.0000_ ">
                  <c:v>1.5281</c:v>
                </c:pt>
                <c:pt idx="322" formatCode="0.0000_ ">
                  <c:v>1.5281</c:v>
                </c:pt>
                <c:pt idx="323" formatCode="0.0000_ ">
                  <c:v>1.5181</c:v>
                </c:pt>
                <c:pt idx="324" formatCode="0.0000_ ">
                  <c:v>1.5185</c:v>
                </c:pt>
                <c:pt idx="325" formatCode="0.0000_ ">
                  <c:v>1.5083</c:v>
                </c:pt>
                <c:pt idx="326" formatCode="0.0000_ ">
                  <c:v>1.5174999999999983</c:v>
                </c:pt>
                <c:pt idx="327" formatCode="0.0000_ ">
                  <c:v>1.5175999999999981</c:v>
                </c:pt>
                <c:pt idx="328" formatCode="0.0000_ ">
                  <c:v>1.5075999999999981</c:v>
                </c:pt>
                <c:pt idx="329" formatCode="0.0000_ ">
                  <c:v>1.5181</c:v>
                </c:pt>
                <c:pt idx="330" formatCode="0.0000_ ">
                  <c:v>1.5075999999999981</c:v>
                </c:pt>
                <c:pt idx="331" formatCode="0.0000_ ">
                  <c:v>1.5301</c:v>
                </c:pt>
                <c:pt idx="332" formatCode="0.0000_ ">
                  <c:v>1.5501</c:v>
                </c:pt>
                <c:pt idx="333" formatCode="0.0000_ ">
                  <c:v>1.5782</c:v>
                </c:pt>
                <c:pt idx="336" formatCode="0.0000_ ">
                  <c:v>1.6</c:v>
                </c:pt>
                <c:pt idx="337" formatCode="0.0000_ ">
                  <c:v>1.62</c:v>
                </c:pt>
                <c:pt idx="338" formatCode="0.0000_ ">
                  <c:v>1.6400000000000001</c:v>
                </c:pt>
                <c:pt idx="339" formatCode="0.0000_ ">
                  <c:v>1.6709000000000001</c:v>
                </c:pt>
                <c:pt idx="340" formatCode="0.0000_ ">
                  <c:v>1.6600000000000001</c:v>
                </c:pt>
                <c:pt idx="341" formatCode="0.0000_ ">
                  <c:v>1.6551</c:v>
                </c:pt>
                <c:pt idx="342" formatCode="0.0000_ ">
                  <c:v>1.6503000000000001</c:v>
                </c:pt>
                <c:pt idx="343" formatCode="0.0000_ ">
                  <c:v>1.6504000000000001</c:v>
                </c:pt>
                <c:pt idx="344" formatCode="0.0000_ ">
                  <c:v>1.6607000000000001</c:v>
                </c:pt>
                <c:pt idx="345" formatCode="0.0000_ ">
                  <c:v>1.6394</c:v>
                </c:pt>
                <c:pt idx="346" formatCode="0.0000_ ">
                  <c:v>1.6393</c:v>
                </c:pt>
                <c:pt idx="347" formatCode="0.0000_ ">
                  <c:v>1.6193</c:v>
                </c:pt>
                <c:pt idx="348" formatCode="0.0000_ ">
                  <c:v>1.6392</c:v>
                </c:pt>
                <c:pt idx="349" formatCode="0.0000_ ">
                  <c:v>1.6300000000000001</c:v>
                </c:pt>
                <c:pt idx="350" formatCode="0.0000_ ">
                  <c:v>1.6181000000000001</c:v>
                </c:pt>
                <c:pt idx="351" formatCode="0.0000_ ">
                  <c:v>1.5991</c:v>
                </c:pt>
                <c:pt idx="352" formatCode="0.0000_ ">
                  <c:v>1.5791999999999984</c:v>
                </c:pt>
                <c:pt idx="353" formatCode="0.0000_ ">
                  <c:v>1.5791999999999984</c:v>
                </c:pt>
                <c:pt idx="354" formatCode="0.0000_ ">
                  <c:v>1.5891999999999984</c:v>
                </c:pt>
                <c:pt idx="356" formatCode="0.0000_ ">
                  <c:v>1.61</c:v>
                </c:pt>
                <c:pt idx="357" formatCode="0.0000_ ">
                  <c:v>1.6098999999999986</c:v>
                </c:pt>
                <c:pt idx="358" formatCode="0.0000_ ">
                  <c:v>1.6435</c:v>
                </c:pt>
                <c:pt idx="359" formatCode="0.0000_ ">
                  <c:v>1.6568000000000001</c:v>
                </c:pt>
                <c:pt idx="360" formatCode="0.0000_ ">
                  <c:v>1.6611</c:v>
                </c:pt>
                <c:pt idx="361" formatCode="0.0000_ ">
                  <c:v>1.6911</c:v>
                </c:pt>
                <c:pt idx="362" formatCode="0.0000_ ">
                  <c:v>1.7085999999999983</c:v>
                </c:pt>
                <c:pt idx="363" formatCode="0.0000_ ">
                  <c:v>1.7109999999999983</c:v>
                </c:pt>
                <c:pt idx="364" formatCode="0.0000_ ">
                  <c:v>1.7433999999999983</c:v>
                </c:pt>
                <c:pt idx="365" formatCode="0.0000_ ">
                  <c:v>1.7467999999999984</c:v>
                </c:pt>
                <c:pt idx="366" formatCode="0.0000_ ">
                  <c:v>1.7464</c:v>
                </c:pt>
                <c:pt idx="367" formatCode="0.0000_ ">
                  <c:v>1.7681</c:v>
                </c:pt>
                <c:pt idx="368" formatCode="0.0000_ ">
                  <c:v>1.7688999999999984</c:v>
                </c:pt>
                <c:pt idx="369" formatCode="0.0000_ ">
                  <c:v>1.7827</c:v>
                </c:pt>
                <c:pt idx="370" formatCode="0.0000_ ">
                  <c:v>1.8</c:v>
                </c:pt>
                <c:pt idx="371" formatCode="0.0000_ ">
                  <c:v>1.7947</c:v>
                </c:pt>
                <c:pt idx="372" formatCode="0.0000_ ">
                  <c:v>1.8388</c:v>
                </c:pt>
                <c:pt idx="373" formatCode="0.0000_ ">
                  <c:v>1.8327</c:v>
                </c:pt>
                <c:pt idx="374" formatCode="0.0000_ ">
                  <c:v>1.8297999999999985</c:v>
                </c:pt>
                <c:pt idx="376" formatCode="0.0000_ ">
                  <c:v>1.8162</c:v>
                </c:pt>
                <c:pt idx="377" formatCode="0.0000_ ">
                  <c:v>1.8391</c:v>
                </c:pt>
                <c:pt idx="378" formatCode="0.0000_ ">
                  <c:v>1.8174999999999983</c:v>
                </c:pt>
                <c:pt idx="379" formatCode="0.0000_ ">
                  <c:v>1.8175999999999986</c:v>
                </c:pt>
                <c:pt idx="380" formatCode="0.0000_ ">
                  <c:v>1.8341000000000001</c:v>
                </c:pt>
                <c:pt idx="381" formatCode="0.0000_ ">
                  <c:v>1.8643000000000001</c:v>
                </c:pt>
                <c:pt idx="382" formatCode="0.0000_ ">
                  <c:v>1.8723000000000001</c:v>
                </c:pt>
                <c:pt idx="383" formatCode="0.0000_ ">
                  <c:v>1.8726</c:v>
                </c:pt>
                <c:pt idx="384" formatCode="0.0000_ ">
                  <c:v>1.8660000000000001</c:v>
                </c:pt>
                <c:pt idx="385" formatCode="0.0000_ ">
                  <c:v>2.0159999999999987</c:v>
                </c:pt>
                <c:pt idx="386" formatCode="0.0000_ ">
                  <c:v>2.0070000000000001</c:v>
                </c:pt>
                <c:pt idx="387" formatCode="0.0000_ ">
                  <c:v>2.0167999999999977</c:v>
                </c:pt>
                <c:pt idx="391" formatCode="0.0000_ ">
                  <c:v>2.0287999999999999</c:v>
                </c:pt>
                <c:pt idx="392" formatCode="0.0000_ ">
                  <c:v>2.1036000000000001</c:v>
                </c:pt>
                <c:pt idx="393" formatCode="0.0000_ ">
                  <c:v>2.1200999999999999</c:v>
                </c:pt>
                <c:pt idx="394" formatCode="0.0000_ ">
                  <c:v>2.1259999999999999</c:v>
                </c:pt>
                <c:pt idx="395" formatCode="0.0000_ ">
                  <c:v>2.1269999999999998</c:v>
                </c:pt>
                <c:pt idx="396" formatCode="0.0000_ ">
                  <c:v>2.1297000000000001</c:v>
                </c:pt>
                <c:pt idx="397" formatCode="0.0000_ ">
                  <c:v>2.1395</c:v>
                </c:pt>
                <c:pt idx="398" formatCode="0.0000_ ">
                  <c:v>2.1114999999999977</c:v>
                </c:pt>
                <c:pt idx="399" formatCode="0.0000_ ">
                  <c:v>2.1219999999999999</c:v>
                </c:pt>
                <c:pt idx="400" formatCode="0.0000_ ">
                  <c:v>2.1345999999999998</c:v>
                </c:pt>
                <c:pt idx="401" formatCode="0.0000_ ">
                  <c:v>2.121</c:v>
                </c:pt>
                <c:pt idx="402" formatCode="0.0000_ ">
                  <c:v>2.1181000000000001</c:v>
                </c:pt>
                <c:pt idx="403" formatCode="0.0000_ ">
                  <c:v>2.1233000000000031</c:v>
                </c:pt>
                <c:pt idx="404" formatCode="0.0000_ ">
                  <c:v>2.1166999999999967</c:v>
                </c:pt>
                <c:pt idx="405" formatCode="0.0000_ ">
                  <c:v>2.0571000000000002</c:v>
                </c:pt>
                <c:pt idx="406" formatCode="0.0000_ ">
                  <c:v>2.0385</c:v>
                </c:pt>
                <c:pt idx="407" formatCode="0.0000_ ">
                  <c:v>2.0185</c:v>
                </c:pt>
                <c:pt idx="408" formatCode="0.0000_ ">
                  <c:v>1.9844999999999999</c:v>
                </c:pt>
                <c:pt idx="409" formatCode="0.0000_ ">
                  <c:v>1.9245000000000001</c:v>
                </c:pt>
                <c:pt idx="410" formatCode="0.0000_ ">
                  <c:v>1.8745000000000001</c:v>
                </c:pt>
                <c:pt idx="411" formatCode="0.0000_ ">
                  <c:v>1.8855</c:v>
                </c:pt>
                <c:pt idx="412" formatCode="0.0000_ ">
                  <c:v>1.8771</c:v>
                </c:pt>
                <c:pt idx="413" formatCode="0.0000_ ">
                  <c:v>1.8951</c:v>
                </c:pt>
                <c:pt idx="414" formatCode="0.0000_ ">
                  <c:v>1.9011</c:v>
                </c:pt>
                <c:pt idx="415" formatCode="0.0000_ ">
                  <c:v>1.8768</c:v>
                </c:pt>
                <c:pt idx="416" formatCode="0.0000_ ">
                  <c:v>1.9301999999999999</c:v>
                </c:pt>
                <c:pt idx="417" formatCode="0.0000_ ">
                  <c:v>1.9349000000000001</c:v>
                </c:pt>
                <c:pt idx="418" formatCode="0.0000_ ">
                  <c:v>1.9578</c:v>
                </c:pt>
                <c:pt idx="419" formatCode="0.0000_ ">
                  <c:v>1.9352</c:v>
                </c:pt>
                <c:pt idx="420" formatCode="0.0000_ ">
                  <c:v>1.9306000000000001</c:v>
                </c:pt>
                <c:pt idx="421" formatCode="0.0000_ ">
                  <c:v>1.931</c:v>
                </c:pt>
                <c:pt idx="422" formatCode="0.0000_ ">
                  <c:v>1.9318</c:v>
                </c:pt>
                <c:pt idx="423" formatCode="0.0000_ ">
                  <c:v>1.9327000000000001</c:v>
                </c:pt>
                <c:pt idx="424" formatCode="0.0000_ ">
                  <c:v>1.9333</c:v>
                </c:pt>
                <c:pt idx="426" formatCode="0.0000_ ">
                  <c:v>1.9295</c:v>
                </c:pt>
                <c:pt idx="427" formatCode="0.0000_ ">
                  <c:v>1.9056</c:v>
                </c:pt>
                <c:pt idx="428" formatCode="0.0000_ ">
                  <c:v>1.9116</c:v>
                </c:pt>
                <c:pt idx="429" formatCode="0.0000_ ">
                  <c:v>1.9117999999999984</c:v>
                </c:pt>
                <c:pt idx="430" formatCode="0.0000_ ">
                  <c:v>1.9125000000000001</c:v>
                </c:pt>
                <c:pt idx="431" formatCode="0.0000_ ">
                  <c:v>1.9129</c:v>
                </c:pt>
                <c:pt idx="432" formatCode="0.0000_ ">
                  <c:v>1.9206000000000001</c:v>
                </c:pt>
                <c:pt idx="433" formatCode="0.0000_ ">
                  <c:v>1.9334</c:v>
                </c:pt>
                <c:pt idx="434" formatCode="0.0000_ ">
                  <c:v>1.9343999999999999</c:v>
                </c:pt>
                <c:pt idx="435" formatCode="0.0000_ ">
                  <c:v>1.9358</c:v>
                </c:pt>
                <c:pt idx="436" formatCode="0.0000_ ">
                  <c:v>1.9412</c:v>
                </c:pt>
                <c:pt idx="437" formatCode="0.0000_ ">
                  <c:v>1.9194</c:v>
                </c:pt>
                <c:pt idx="438" formatCode="0.0000_ ">
                  <c:v>1.9225000000000001</c:v>
                </c:pt>
                <c:pt idx="439" formatCode="0.0000_ ">
                  <c:v>1.8928</c:v>
                </c:pt>
                <c:pt idx="440" formatCode="0.0000_ ">
                  <c:v>1.8794999999999984</c:v>
                </c:pt>
                <c:pt idx="441" formatCode="0.0000_ ">
                  <c:v>1.9100000000000001</c:v>
                </c:pt>
                <c:pt idx="442" formatCode="0.0000_ ">
                  <c:v>1.9005000000000001</c:v>
                </c:pt>
                <c:pt idx="443" formatCode="0.0000_ ">
                  <c:v>1.9023000000000001</c:v>
                </c:pt>
                <c:pt idx="444" formatCode="0.0000_ ">
                  <c:v>1.9162999999999999</c:v>
                </c:pt>
                <c:pt idx="445" formatCode="0.0000_ ">
                  <c:v>1.9086000000000001</c:v>
                </c:pt>
                <c:pt idx="446" formatCode="0.0000_ ">
                  <c:v>1.9000999999999999</c:v>
                </c:pt>
                <c:pt idx="447" formatCode="0.0000_ ">
                  <c:v>1.9160999999999999</c:v>
                </c:pt>
                <c:pt idx="448" formatCode="0.0000_ ">
                  <c:v>1.9160999999999999</c:v>
                </c:pt>
                <c:pt idx="449" formatCode="0.0000_ ">
                  <c:v>1.9221999999999999</c:v>
                </c:pt>
                <c:pt idx="450" formatCode="0.0000_ ">
                  <c:v>1.9262999999999999</c:v>
                </c:pt>
                <c:pt idx="451" formatCode="0.0000_ ">
                  <c:v>1.9267000000000001</c:v>
                </c:pt>
                <c:pt idx="452" formatCode="0.0000_ ">
                  <c:v>1.9123000000000001</c:v>
                </c:pt>
                <c:pt idx="453" formatCode="0.0000_ ">
                  <c:v>1.8949</c:v>
                </c:pt>
                <c:pt idx="454" formatCode="0.0000_ ">
                  <c:v>1.9016999999999984</c:v>
                </c:pt>
                <c:pt idx="455" formatCode="0.0000_ ">
                  <c:v>1.9027000000000001</c:v>
                </c:pt>
                <c:pt idx="456" formatCode="0.0000_ ">
                  <c:v>1.9176</c:v>
                </c:pt>
                <c:pt idx="457" formatCode="0.0000_ ">
                  <c:v>1.9335</c:v>
                </c:pt>
                <c:pt idx="458" formatCode="0.0000_ ">
                  <c:v>1.9346000000000001</c:v>
                </c:pt>
                <c:pt idx="459" formatCode="0.0000_ ">
                  <c:v>1.9268000000000001</c:v>
                </c:pt>
                <c:pt idx="460" formatCode="0.0000_ ">
                  <c:v>1.9311</c:v>
                </c:pt>
                <c:pt idx="464" formatCode="0.0000_ ">
                  <c:v>1.9340999999999999</c:v>
                </c:pt>
                <c:pt idx="465" formatCode="0.0000_ ">
                  <c:v>1.9347000000000001</c:v>
                </c:pt>
                <c:pt idx="466" formatCode="0.0000_ ">
                  <c:v>1.9456</c:v>
                </c:pt>
                <c:pt idx="467" formatCode="0.0000_ ">
                  <c:v>1.9461999999999999</c:v>
                </c:pt>
                <c:pt idx="468" formatCode="0.0000_ ">
                  <c:v>1.9441999999999999</c:v>
                </c:pt>
                <c:pt idx="469" formatCode="0.0000_ ">
                  <c:v>1.9459</c:v>
                </c:pt>
                <c:pt idx="475" formatCode="0.0000_ ">
                  <c:v>1.9493</c:v>
                </c:pt>
                <c:pt idx="477" formatCode="0.0000_ ">
                  <c:v>1.9370000000000001</c:v>
                </c:pt>
                <c:pt idx="478" formatCode="0.0000_ ">
                  <c:v>1.9397</c:v>
                </c:pt>
                <c:pt idx="479" formatCode="0.0000_ ">
                  <c:v>1.9386000000000001</c:v>
                </c:pt>
                <c:pt idx="480" formatCode="0.0000_ ">
                  <c:v>1.9389000000000001</c:v>
                </c:pt>
                <c:pt idx="481" formatCode="0.0000_ ">
                  <c:v>1.9337</c:v>
                </c:pt>
                <c:pt idx="482" formatCode="0.0000_ ">
                  <c:v>1.9429000000000001</c:v>
                </c:pt>
                <c:pt idx="483" formatCode="0.0000_ ">
                  <c:v>1.9515</c:v>
                </c:pt>
                <c:pt idx="484" formatCode="0.0000_ ">
                  <c:v>2.0800999999999998</c:v>
                </c:pt>
                <c:pt idx="485" formatCode="0.0000_ ">
                  <c:v>2.0619999999999998</c:v>
                </c:pt>
                <c:pt idx="486" formatCode="0.0000_ ">
                  <c:v>2.0503999999999998</c:v>
                </c:pt>
                <c:pt idx="487" formatCode="0.0000_ ">
                  <c:v>2.0482</c:v>
                </c:pt>
                <c:pt idx="488" formatCode="0.0000_ ">
                  <c:v>2.0487000000000002</c:v>
                </c:pt>
                <c:pt idx="489" formatCode="0.0000_ ">
                  <c:v>2.0453999999999999</c:v>
                </c:pt>
                <c:pt idx="490" formatCode="0.0000_ ">
                  <c:v>2.0470000000000002</c:v>
                </c:pt>
                <c:pt idx="491" formatCode="0.0000_ ">
                  <c:v>2.0430000000000001</c:v>
                </c:pt>
                <c:pt idx="492" formatCode="0.0000_ ">
                  <c:v>2.0448</c:v>
                </c:pt>
                <c:pt idx="493" formatCode="0.0000_ ">
                  <c:v>2.0563999999999987</c:v>
                </c:pt>
                <c:pt idx="494" formatCode="0.0000_ ">
                  <c:v>2.0573999999999999</c:v>
                </c:pt>
                <c:pt idx="495" formatCode="0.0000_ ">
                  <c:v>2.1074000000000002</c:v>
                </c:pt>
                <c:pt idx="496" formatCode="0.0000_ ">
                  <c:v>2.0842999999999998</c:v>
                </c:pt>
                <c:pt idx="497" formatCode="0.0000_ ">
                  <c:v>2.0745999999999998</c:v>
                </c:pt>
                <c:pt idx="498" formatCode="0.0000_ ">
                  <c:v>2.1101000000000001</c:v>
                </c:pt>
                <c:pt idx="499" formatCode="0.0000_ ">
                  <c:v>2.1927999999999988</c:v>
                </c:pt>
                <c:pt idx="500" formatCode="0.0000_ ">
                  <c:v>2.2288000000000001</c:v>
                </c:pt>
                <c:pt idx="501" formatCode="0.0000_ ">
                  <c:v>2.2509999999999999</c:v>
                </c:pt>
                <c:pt idx="502" formatCode="0.0000_ ">
                  <c:v>2.2730999999999999</c:v>
                </c:pt>
                <c:pt idx="503" formatCode="0.0000_ ">
                  <c:v>2.2282000000000002</c:v>
                </c:pt>
                <c:pt idx="504" formatCode="0.0000_ ">
                  <c:v>2.2185999999999999</c:v>
                </c:pt>
                <c:pt idx="505" formatCode="0.0000_ ">
                  <c:v>2.3037000000000001</c:v>
                </c:pt>
                <c:pt idx="506" formatCode="0.0000_ ">
                  <c:v>2.3147999999999977</c:v>
                </c:pt>
                <c:pt idx="507" formatCode="0.0000_ ">
                  <c:v>2.4299999999999997</c:v>
                </c:pt>
                <c:pt idx="508" formatCode="0.0000_ ">
                  <c:v>2.48</c:v>
                </c:pt>
                <c:pt idx="509" formatCode="0.0000_ ">
                  <c:v>2.5949</c:v>
                </c:pt>
                <c:pt idx="510" formatCode="0.0000_ ">
                  <c:v>2.6648000000000001</c:v>
                </c:pt>
                <c:pt idx="511" formatCode="0.0000_ ">
                  <c:v>2.7948</c:v>
                </c:pt>
                <c:pt idx="512" formatCode="0.0000_ ">
                  <c:v>2.7747999999999999</c:v>
                </c:pt>
                <c:pt idx="513" formatCode="0.0000_ ">
                  <c:v>2.7925</c:v>
                </c:pt>
                <c:pt idx="514" formatCode="0.0000_ ">
                  <c:v>2.77</c:v>
                </c:pt>
                <c:pt idx="515" formatCode="0.0000_ ">
                  <c:v>2.7494999999999998</c:v>
                </c:pt>
                <c:pt idx="516" formatCode="0.0000_ ">
                  <c:v>2.7572999999999999</c:v>
                </c:pt>
                <c:pt idx="517" formatCode="0.0000_ ">
                  <c:v>2.7591000000000001</c:v>
                </c:pt>
                <c:pt idx="518" formatCode="0.0000_ ">
                  <c:v>2.7309999999999999</c:v>
                </c:pt>
                <c:pt idx="519" formatCode="0.0000_ ">
                  <c:v>2.7608999999999999</c:v>
                </c:pt>
                <c:pt idx="520" formatCode="0.0000_ ">
                  <c:v>2.8</c:v>
                </c:pt>
                <c:pt idx="521" formatCode="0.0000_ ">
                  <c:v>2.88</c:v>
                </c:pt>
                <c:pt idx="522" formatCode="0.0000_ ">
                  <c:v>2.8905999999999987</c:v>
                </c:pt>
                <c:pt idx="523" formatCode="0.0000_ ">
                  <c:v>2.8980999999999977</c:v>
                </c:pt>
                <c:pt idx="524" formatCode="0.0000_ ">
                  <c:v>2.9587999999999997</c:v>
                </c:pt>
                <c:pt idx="525" formatCode="0.0000_ ">
                  <c:v>2.9785999999999997</c:v>
                </c:pt>
                <c:pt idx="526" formatCode="0.0000_ ">
                  <c:v>3.0133000000000001</c:v>
                </c:pt>
                <c:pt idx="527" formatCode="0.0000_ ">
                  <c:v>3.085</c:v>
                </c:pt>
                <c:pt idx="528" formatCode="0.0000_ ">
                  <c:v>3.1269999999999998</c:v>
                </c:pt>
                <c:pt idx="529" formatCode="0.0000_ ">
                  <c:v>3.1819999999999999</c:v>
                </c:pt>
                <c:pt idx="530" formatCode="0.0000_ ">
                  <c:v>3.2719999999999998</c:v>
                </c:pt>
                <c:pt idx="531" formatCode="0.0000_ ">
                  <c:v>3.3</c:v>
                </c:pt>
                <c:pt idx="532" formatCode="0.0000_ ">
                  <c:v>3.3801000000000001</c:v>
                </c:pt>
                <c:pt idx="533" formatCode="0.0000_ ">
                  <c:v>3.3865999999999987</c:v>
                </c:pt>
                <c:pt idx="534" formatCode="0.0000_ ">
                  <c:v>3.3573</c:v>
                </c:pt>
                <c:pt idx="535" formatCode="0.0000_ ">
                  <c:v>3.3275000000000001</c:v>
                </c:pt>
                <c:pt idx="536" formatCode="0.0000_ ">
                  <c:v>3.3</c:v>
                </c:pt>
                <c:pt idx="538" formatCode="0.0000_ ">
                  <c:v>3.2281000000000031</c:v>
                </c:pt>
                <c:pt idx="539" formatCode="0.0000_ ">
                  <c:v>3.0283000000000002</c:v>
                </c:pt>
                <c:pt idx="540" formatCode="0.0000_ ">
                  <c:v>2.9939999999999998</c:v>
                </c:pt>
                <c:pt idx="541" formatCode="0.0000_ ">
                  <c:v>2.9523999999999977</c:v>
                </c:pt>
                <c:pt idx="542" formatCode="0.0000_ ">
                  <c:v>2.9293999999999998</c:v>
                </c:pt>
                <c:pt idx="543" formatCode="0.0000_ ">
                  <c:v>2.9201000000000001</c:v>
                </c:pt>
                <c:pt idx="544" formatCode="0.0000_ ">
                  <c:v>2.852699999999996</c:v>
                </c:pt>
                <c:pt idx="545" formatCode="0.0000_ ">
                  <c:v>2.8505999999999987</c:v>
                </c:pt>
                <c:pt idx="546" formatCode="0.0000_ ">
                  <c:v>2.8499999999999988</c:v>
                </c:pt>
                <c:pt idx="547" formatCode="0.0000_ ">
                  <c:v>2.8856999999999977</c:v>
                </c:pt>
                <c:pt idx="548" formatCode="0.0000_ ">
                  <c:v>2.9356999999999971</c:v>
                </c:pt>
                <c:pt idx="549" formatCode="0.0000_ ">
                  <c:v>3.0017</c:v>
                </c:pt>
                <c:pt idx="550" formatCode="0.0000_ ">
                  <c:v>3.0457000000000001</c:v>
                </c:pt>
                <c:pt idx="551" formatCode="0.0000_ ">
                  <c:v>3.0865999999999998</c:v>
                </c:pt>
                <c:pt idx="552" formatCode="0.0000_ ">
                  <c:v>3.1335999999999999</c:v>
                </c:pt>
                <c:pt idx="553" formatCode="0.0000_ ">
                  <c:v>3.2103999999999999</c:v>
                </c:pt>
                <c:pt idx="554" formatCode="0.0000_ ">
                  <c:v>3.2153999999999998</c:v>
                </c:pt>
                <c:pt idx="555" formatCode="0.0000_ ">
                  <c:v>3.1854</c:v>
                </c:pt>
                <c:pt idx="556" formatCode="0.0000_ ">
                  <c:v>3.1657000000000002</c:v>
                </c:pt>
                <c:pt idx="557" formatCode="0.0000_ ">
                  <c:v>3.1726999999999967</c:v>
                </c:pt>
                <c:pt idx="558" formatCode="0.0000_ ">
                  <c:v>3.1526999999999967</c:v>
                </c:pt>
                <c:pt idx="559" formatCode="0.0000_ ">
                  <c:v>3.1427</c:v>
                </c:pt>
                <c:pt idx="565" formatCode="0.0000_ ">
                  <c:v>3.1995</c:v>
                </c:pt>
                <c:pt idx="566" formatCode="0.0000_ ">
                  <c:v>3.2</c:v>
                </c:pt>
                <c:pt idx="567" formatCode="0.0000_ ">
                  <c:v>3.2</c:v>
                </c:pt>
                <c:pt idx="569" formatCode="0.0000_ ">
                  <c:v>3.1663999999999999</c:v>
                </c:pt>
                <c:pt idx="570" formatCode="0.0000_ ">
                  <c:v>3.0663999999999998</c:v>
                </c:pt>
                <c:pt idx="571" formatCode="0.0000_ ">
                  <c:v>3.0649999999999999</c:v>
                </c:pt>
                <c:pt idx="572" formatCode="0.0000_ ">
                  <c:v>3.0649999999999999</c:v>
                </c:pt>
                <c:pt idx="573" formatCode="0.0000_ ">
                  <c:v>3.0587</c:v>
                </c:pt>
                <c:pt idx="574" formatCode="0.0000_ ">
                  <c:v>3.1532</c:v>
                </c:pt>
                <c:pt idx="575" formatCode="0.0000_ ">
                  <c:v>3.12</c:v>
                </c:pt>
                <c:pt idx="576" formatCode="0.0000_ ">
                  <c:v>3.1006999999999998</c:v>
                </c:pt>
                <c:pt idx="577" formatCode="0.0000_ ">
                  <c:v>3.0177</c:v>
                </c:pt>
                <c:pt idx="578" formatCode="0.0000_ ">
                  <c:v>3.0257000000000001</c:v>
                </c:pt>
                <c:pt idx="579" formatCode="0.0000_ ">
                  <c:v>3</c:v>
                </c:pt>
                <c:pt idx="580" formatCode="0.0000_ ">
                  <c:v>2.9726999999999966</c:v>
                </c:pt>
                <c:pt idx="581" formatCode="0.0000_ ">
                  <c:v>2.9697</c:v>
                </c:pt>
                <c:pt idx="582" formatCode="0.0000_ ">
                  <c:v>2.9495999999999998</c:v>
                </c:pt>
                <c:pt idx="583" formatCode="0.0000_ ">
                  <c:v>2.9507999999999988</c:v>
                </c:pt>
                <c:pt idx="584" formatCode="0.0000_ ">
                  <c:v>2.9351999999999987</c:v>
                </c:pt>
                <c:pt idx="585" formatCode="0.0000_ ">
                  <c:v>2.9393999999999987</c:v>
                </c:pt>
                <c:pt idx="586" formatCode="0.0000_ ">
                  <c:v>2.8897999999999997</c:v>
                </c:pt>
                <c:pt idx="587" formatCode="0.0000_ ">
                  <c:v>2.9104999999999968</c:v>
                </c:pt>
                <c:pt idx="588" formatCode="0.0000_ ">
                  <c:v>2.8903999999999987</c:v>
                </c:pt>
                <c:pt idx="589" formatCode="0.0000_ ">
                  <c:v>2.8976999999999977</c:v>
                </c:pt>
                <c:pt idx="590" formatCode="0.0000_ ">
                  <c:v>2.9007000000000001</c:v>
                </c:pt>
                <c:pt idx="591" formatCode="0.0000_ ">
                  <c:v>2.8985999999999987</c:v>
                </c:pt>
                <c:pt idx="592" formatCode="0.0000_ ">
                  <c:v>2.8899999999999997</c:v>
                </c:pt>
                <c:pt idx="593" formatCode="0.0000_ ">
                  <c:v>2.8964999999999965</c:v>
                </c:pt>
                <c:pt idx="594" formatCode="0.0000_ ">
                  <c:v>2.9364999999999966</c:v>
                </c:pt>
                <c:pt idx="595" formatCode="0.0000_ ">
                  <c:v>2.9149999999999987</c:v>
                </c:pt>
                <c:pt idx="596" formatCode="0.0000_ ">
                  <c:v>2.8499999999999988</c:v>
                </c:pt>
                <c:pt idx="597" formatCode="0.0000_ ">
                  <c:v>2.8518999999999965</c:v>
                </c:pt>
                <c:pt idx="598" formatCode="0.0000_ ">
                  <c:v>2.8509999999999978</c:v>
                </c:pt>
                <c:pt idx="599" formatCode="0.0000_ ">
                  <c:v>2.88</c:v>
                </c:pt>
                <c:pt idx="600" formatCode="0.0000_ ">
                  <c:v>2.8883000000000001</c:v>
                </c:pt>
                <c:pt idx="601" formatCode="0.0000_ ">
                  <c:v>2.8733</c:v>
                </c:pt>
                <c:pt idx="602" formatCode="0.0000_ ">
                  <c:v>2.8733999999999997</c:v>
                </c:pt>
                <c:pt idx="603" formatCode="0.0000_ ">
                  <c:v>2.8258999999999967</c:v>
                </c:pt>
                <c:pt idx="604" formatCode="0.0000_ ">
                  <c:v>2.8345999999999987</c:v>
                </c:pt>
                <c:pt idx="607" formatCode="0.0000_ ">
                  <c:v>2.8589999999999987</c:v>
                </c:pt>
                <c:pt idx="608" formatCode="0.0000_ ">
                  <c:v>2.8708999999999967</c:v>
                </c:pt>
                <c:pt idx="609" formatCode="0.0000_ ">
                  <c:v>2.8588999999999971</c:v>
                </c:pt>
                <c:pt idx="610" formatCode="0.0000_ ">
                  <c:v>2.8624999999999967</c:v>
                </c:pt>
                <c:pt idx="611" formatCode="0.0000_ ">
                  <c:v>2.8481999999999998</c:v>
                </c:pt>
                <c:pt idx="612" formatCode="0.0000_ ">
                  <c:v>2.8143999999999987</c:v>
                </c:pt>
                <c:pt idx="613" formatCode="0.0000_ ">
                  <c:v>2.8104999999999971</c:v>
                </c:pt>
                <c:pt idx="614" formatCode="0.0000_ ">
                  <c:v>2.8132999999999977</c:v>
                </c:pt>
                <c:pt idx="615" formatCode="0.0000_ ">
                  <c:v>2.8296999999999977</c:v>
                </c:pt>
                <c:pt idx="616" formatCode="0.0000_ ">
                  <c:v>2.8185999999999987</c:v>
                </c:pt>
                <c:pt idx="617" formatCode="0.0000_ ">
                  <c:v>2.8210999999999977</c:v>
                </c:pt>
                <c:pt idx="618" formatCode="0.0000_ ">
                  <c:v>2.8283</c:v>
                </c:pt>
                <c:pt idx="619" formatCode="0.0000_ ">
                  <c:v>2.8388999999999971</c:v>
                </c:pt>
                <c:pt idx="620" formatCode="0.0000_ ">
                  <c:v>2.84</c:v>
                </c:pt>
                <c:pt idx="621" formatCode="0.0000_ ">
                  <c:v>2.8485999999999998</c:v>
                </c:pt>
                <c:pt idx="622" formatCode="0.0000_ ">
                  <c:v>2.8077999999999999</c:v>
                </c:pt>
                <c:pt idx="623" formatCode="0.0000_ ">
                  <c:v>2.8065999999999987</c:v>
                </c:pt>
                <c:pt idx="624" formatCode="0.0000_ ">
                  <c:v>2.8093999999999997</c:v>
                </c:pt>
                <c:pt idx="626" formatCode="0.0000_ ">
                  <c:v>2.8334999999999977</c:v>
                </c:pt>
                <c:pt idx="627" formatCode="0.0000_ ">
                  <c:v>2.82</c:v>
                </c:pt>
                <c:pt idx="628" formatCode="0.0000_ ">
                  <c:v>2.8527999999999967</c:v>
                </c:pt>
                <c:pt idx="629" formatCode="0.0000_ ">
                  <c:v>2.8660999999999968</c:v>
                </c:pt>
                <c:pt idx="630" formatCode="0.0000_ ">
                  <c:v>2.8613999999999997</c:v>
                </c:pt>
                <c:pt idx="631" formatCode="0.0000_ ">
                  <c:v>2.856699999999996</c:v>
                </c:pt>
                <c:pt idx="632" formatCode="0.0000_ ">
                  <c:v>2.8757999999999977</c:v>
                </c:pt>
                <c:pt idx="633" formatCode="0.0000_ ">
                  <c:v>2.9064999999999968</c:v>
                </c:pt>
                <c:pt idx="634" formatCode="0.0000_ ">
                  <c:v>2.9746999999999977</c:v>
                </c:pt>
                <c:pt idx="635" formatCode="0.0000_ ">
                  <c:v>2.9798999999999971</c:v>
                </c:pt>
                <c:pt idx="636" formatCode="0.0000_ ">
                  <c:v>2.9595999999999987</c:v>
                </c:pt>
                <c:pt idx="637" formatCode="0.0000_ ">
                  <c:v>2.9584999999999977</c:v>
                </c:pt>
                <c:pt idx="638" formatCode="0.0000_ ">
                  <c:v>2.9787999999999997</c:v>
                </c:pt>
                <c:pt idx="639" formatCode="0.0000_ ">
                  <c:v>3.0369999999999977</c:v>
                </c:pt>
                <c:pt idx="640" formatCode="0.0000_ ">
                  <c:v>3.0465999999999998</c:v>
                </c:pt>
                <c:pt idx="641" formatCode="0.0000_ ">
                  <c:v>3.0549999999999997</c:v>
                </c:pt>
                <c:pt idx="642" formatCode="0.0000_ ">
                  <c:v>3.0577000000000001</c:v>
                </c:pt>
                <c:pt idx="643" formatCode="0.0000_ ">
                  <c:v>3.0589</c:v>
                </c:pt>
                <c:pt idx="644" formatCode="0.0000_ ">
                  <c:v>3.0053000000000001</c:v>
                </c:pt>
                <c:pt idx="645" formatCode="0.0000_ ">
                  <c:v>3.0316999999999967</c:v>
                </c:pt>
                <c:pt idx="646" formatCode="0.0000_ ">
                  <c:v>3.0347999999999997</c:v>
                </c:pt>
                <c:pt idx="647" formatCode="0.0000_ ">
                  <c:v>3.0402</c:v>
                </c:pt>
                <c:pt idx="648" formatCode="0.0000_ ">
                  <c:v>3.0596999999999968</c:v>
                </c:pt>
                <c:pt idx="649" formatCode="0.0000_ ">
                  <c:v>3.0419</c:v>
                </c:pt>
                <c:pt idx="651" formatCode="0.0000_ ">
                  <c:v>3.0557999999999987</c:v>
                </c:pt>
                <c:pt idx="652" formatCode="0.0000_ ">
                  <c:v>3.0924999999999967</c:v>
                </c:pt>
                <c:pt idx="653" formatCode="0.0000_ ">
                  <c:v>3.0832999999999999</c:v>
                </c:pt>
                <c:pt idx="654" formatCode="0.0000_ ">
                  <c:v>3.0901000000000001</c:v>
                </c:pt>
                <c:pt idx="655" formatCode="0.0000_ ">
                  <c:v>3.1185</c:v>
                </c:pt>
                <c:pt idx="656" formatCode="0.0000_ ">
                  <c:v>3.1551999999999998</c:v>
                </c:pt>
                <c:pt idx="657" formatCode="0.0000_ ">
                  <c:v>3.3464999999999967</c:v>
                </c:pt>
                <c:pt idx="658" formatCode="0.0000_ ">
                  <c:v>3.5</c:v>
                </c:pt>
                <c:pt idx="659" formatCode="0.0000_ ">
                  <c:v>3.6113</c:v>
                </c:pt>
                <c:pt idx="660" formatCode="0.0000_ ">
                  <c:v>3.5808</c:v>
                </c:pt>
                <c:pt idx="661" formatCode="0.0000_ ">
                  <c:v>3.5804999999999998</c:v>
                </c:pt>
                <c:pt idx="662" formatCode="0.0000_ ">
                  <c:v>3.5928999999999971</c:v>
                </c:pt>
                <c:pt idx="663" formatCode="0.0000_ ">
                  <c:v>3.6167999999999987</c:v>
                </c:pt>
                <c:pt idx="664" formatCode="0.0000_ ">
                  <c:v>3.5903</c:v>
                </c:pt>
                <c:pt idx="665" formatCode="0.0000_ ">
                  <c:v>3.4956999999999967</c:v>
                </c:pt>
                <c:pt idx="666" formatCode="0.0000_ ">
                  <c:v>3.5007000000000001</c:v>
                </c:pt>
                <c:pt idx="667" formatCode="0.0000_ ">
                  <c:v>3.4914999999999967</c:v>
                </c:pt>
                <c:pt idx="668" formatCode="0.0000_ ">
                  <c:v>3.4741999999999997</c:v>
                </c:pt>
                <c:pt idx="669" formatCode="0.0000_ ">
                  <c:v>3.4319999999999977</c:v>
                </c:pt>
                <c:pt idx="670" formatCode="0.0000_ ">
                  <c:v>3.4017999999999997</c:v>
                </c:pt>
                <c:pt idx="671" formatCode="0.0000_ ">
                  <c:v>3.4039999999999999</c:v>
                </c:pt>
                <c:pt idx="672" formatCode="0.0000_ ">
                  <c:v>3.4150999999999967</c:v>
                </c:pt>
                <c:pt idx="673" formatCode="0.0000_ ">
                  <c:v>3.4</c:v>
                </c:pt>
                <c:pt idx="674" formatCode="0.0000_ ">
                  <c:v>3.4099999999999997</c:v>
                </c:pt>
                <c:pt idx="675" formatCode="0.0000_ ">
                  <c:v>3.3820999999999977</c:v>
                </c:pt>
                <c:pt idx="676" formatCode="0.0000_ ">
                  <c:v>3.4122999999999966</c:v>
                </c:pt>
                <c:pt idx="677" formatCode="0.0000_ ">
                  <c:v>3.5322999999999971</c:v>
                </c:pt>
                <c:pt idx="678" formatCode="0.0000_ ">
                  <c:v>3.5779000000000001</c:v>
                </c:pt>
                <c:pt idx="679" formatCode="0.0000_ ">
                  <c:v>3.5674000000000001</c:v>
                </c:pt>
                <c:pt idx="680" formatCode="0.0000_ ">
                  <c:v>3.5867999999999998</c:v>
                </c:pt>
                <c:pt idx="681" formatCode="0.0000_ ">
                  <c:v>3.665</c:v>
                </c:pt>
                <c:pt idx="682" formatCode="0.0000_ ">
                  <c:v>3.75</c:v>
                </c:pt>
                <c:pt idx="683" formatCode="0.0000_ ">
                  <c:v>3.8241999999999998</c:v>
                </c:pt>
                <c:pt idx="684" formatCode="0.0000_ ">
                  <c:v>3.8275000000000001</c:v>
                </c:pt>
                <c:pt idx="685" formatCode="0.0000_ ">
                  <c:v>3.7942999999999998</c:v>
                </c:pt>
                <c:pt idx="686" formatCode="0.0000_ ">
                  <c:v>3.7842000000000002</c:v>
                </c:pt>
                <c:pt idx="687" formatCode="0.0000_ ">
                  <c:v>3.7793000000000001</c:v>
                </c:pt>
                <c:pt idx="688" formatCode="0.0000_ ">
                  <c:v>3.7393000000000001</c:v>
                </c:pt>
                <c:pt idx="689" formatCode="0.0000_ ">
                  <c:v>3.7339000000000002</c:v>
                </c:pt>
                <c:pt idx="690" formatCode="0.0000_ ">
                  <c:v>3.7101999999999999</c:v>
                </c:pt>
                <c:pt idx="691" formatCode="0.0000_ ">
                  <c:v>3.7193999999999998</c:v>
                </c:pt>
                <c:pt idx="692" formatCode="0.0000_ ">
                  <c:v>3.7044999999999999</c:v>
                </c:pt>
                <c:pt idx="693" formatCode="0.0000_ ">
                  <c:v>3.7059000000000002</c:v>
                </c:pt>
                <c:pt idx="694" formatCode="0.0000_ ">
                  <c:v>3.6707000000000001</c:v>
                </c:pt>
                <c:pt idx="695" formatCode="0.0000_ ">
                  <c:v>3.6233000000000031</c:v>
                </c:pt>
                <c:pt idx="696" formatCode="0.0000_ ">
                  <c:v>3.5989999999999998</c:v>
                </c:pt>
                <c:pt idx="697" formatCode="0.0000_ ">
                  <c:v>3.5821000000000001</c:v>
                </c:pt>
                <c:pt idx="698" formatCode="0.0000_ ">
                  <c:v>3.5480999999999998</c:v>
                </c:pt>
                <c:pt idx="699" formatCode="0.0000_ ">
                  <c:v>3.5781999999999998</c:v>
                </c:pt>
                <c:pt idx="700" formatCode="0.0000_ ">
                  <c:v>3.5832000000000002</c:v>
                </c:pt>
                <c:pt idx="701" formatCode="0.0000_ ">
                  <c:v>3.6217999999999999</c:v>
                </c:pt>
                <c:pt idx="702" formatCode="0.0000_ ">
                  <c:v>3.6257000000000001</c:v>
                </c:pt>
                <c:pt idx="703" formatCode="0.0000_ ">
                  <c:v>3.6559999999999997</c:v>
                </c:pt>
                <c:pt idx="704" formatCode="0.0000_ ">
                  <c:v>3.6475000000000031</c:v>
                </c:pt>
                <c:pt idx="705" formatCode="0.0000_ ">
                  <c:v>3.6391</c:v>
                </c:pt>
                <c:pt idx="706" formatCode="0.0000_ ">
                  <c:v>3.6476000000000002</c:v>
                </c:pt>
                <c:pt idx="707" formatCode="0.0000_ ">
                  <c:v>3.66</c:v>
                </c:pt>
                <c:pt idx="708" formatCode="0.0000_ ">
                  <c:v>3.6606999999999998</c:v>
                </c:pt>
                <c:pt idx="709" formatCode="0.0000_ ">
                  <c:v>3.6692</c:v>
                </c:pt>
                <c:pt idx="710" formatCode="0.0000_ ">
                  <c:v>3.8091999999999997</c:v>
                </c:pt>
                <c:pt idx="711" formatCode="0.0000_ ">
                  <c:v>3.9379</c:v>
                </c:pt>
                <c:pt idx="712" formatCode="0.0000_ ">
                  <c:v>3.9173999999999998</c:v>
                </c:pt>
                <c:pt idx="713" formatCode="0.0000_ ">
                  <c:v>3.9</c:v>
                </c:pt>
                <c:pt idx="714" formatCode="0.0000_ ">
                  <c:v>3.8969999999999967</c:v>
                </c:pt>
                <c:pt idx="715" formatCode="0.0000_ ">
                  <c:v>3.8922999999999965</c:v>
                </c:pt>
                <c:pt idx="716" formatCode="0.0000_ ">
                  <c:v>3.8675000000000002</c:v>
                </c:pt>
                <c:pt idx="717" formatCode="0.0000_ ">
                  <c:v>3.8726999999999965</c:v>
                </c:pt>
                <c:pt idx="718" formatCode="0.0000_ ">
                  <c:v>3.8715999999999977</c:v>
                </c:pt>
                <c:pt idx="719" formatCode="0.0000_ ">
                  <c:v>3.8641999999999999</c:v>
                </c:pt>
                <c:pt idx="721" formatCode="0.0000_ ">
                  <c:v>3.8641999999999999</c:v>
                </c:pt>
                <c:pt idx="722" formatCode="0.0000_ ">
                  <c:v>3.9341999999999997</c:v>
                </c:pt>
                <c:pt idx="723" formatCode="0.0000_ ">
                  <c:v>3.9213999999999998</c:v>
                </c:pt>
                <c:pt idx="724" formatCode="0.0000_ ">
                  <c:v>3.9401000000000002</c:v>
                </c:pt>
                <c:pt idx="725" formatCode="0.0000_ ">
                  <c:v>3.9218999999999977</c:v>
                </c:pt>
                <c:pt idx="726" formatCode="0.0000_ ">
                  <c:v>3.9115999999999977</c:v>
                </c:pt>
                <c:pt idx="727" formatCode="0.0000_ ">
                  <c:v>3.872899999999996</c:v>
                </c:pt>
                <c:pt idx="728" formatCode="0.0000_ ">
                  <c:v>3.852899999999996</c:v>
                </c:pt>
                <c:pt idx="729" formatCode="0.0000_ ">
                  <c:v>3.7032000000000012</c:v>
                </c:pt>
                <c:pt idx="730" formatCode="0.0000_ ">
                  <c:v>3.5518999999999967</c:v>
                </c:pt>
                <c:pt idx="731" formatCode="0.0000_ ">
                  <c:v>3.5765999999999987</c:v>
                </c:pt>
                <c:pt idx="732" formatCode="0.0000_ ">
                  <c:v>3.6163999999999987</c:v>
                </c:pt>
                <c:pt idx="733" formatCode="0.0000_ ">
                  <c:v>3.5829</c:v>
                </c:pt>
                <c:pt idx="734" formatCode="0.0000_ ">
                  <c:v>3.6069</c:v>
                </c:pt>
                <c:pt idx="742" formatCode="0.0000_ ">
                  <c:v>3.4521999999999977</c:v>
                </c:pt>
                <c:pt idx="743" formatCode="0.0000_ ">
                  <c:v>3.3823999999999987</c:v>
                </c:pt>
                <c:pt idx="744" formatCode="0.0000_ ">
                  <c:v>3.2323</c:v>
                </c:pt>
                <c:pt idx="745" formatCode="0.0000_ ">
                  <c:v>3.1501000000000001</c:v>
                </c:pt>
                <c:pt idx="746" formatCode="0.0000_ ">
                  <c:v>3.1465999999999998</c:v>
                </c:pt>
                <c:pt idx="747" formatCode="0.0000_ ">
                  <c:v>3.141</c:v>
                </c:pt>
                <c:pt idx="748" formatCode="0.0000_ ">
                  <c:v>3.1412</c:v>
                </c:pt>
                <c:pt idx="749" formatCode="0.0000_ ">
                  <c:v>3.1410999999999998</c:v>
                </c:pt>
                <c:pt idx="750" formatCode="0.0000_ ">
                  <c:v>3.1412</c:v>
                </c:pt>
                <c:pt idx="751" formatCode="0.0000_ ">
                  <c:v>3.14</c:v>
                </c:pt>
                <c:pt idx="752" formatCode="0.0000_ ">
                  <c:v>3.1347</c:v>
                </c:pt>
                <c:pt idx="753" formatCode="0.0000_ ">
                  <c:v>3.1669</c:v>
                </c:pt>
                <c:pt idx="754" formatCode="0.0000_ ">
                  <c:v>3.1690999999999998</c:v>
                </c:pt>
                <c:pt idx="755" formatCode="0.0000_ ">
                  <c:v>3.1898</c:v>
                </c:pt>
                <c:pt idx="756" formatCode="0.0000_ ">
                  <c:v>3.1898</c:v>
                </c:pt>
                <c:pt idx="757" formatCode="0.0000_ ">
                  <c:v>3.1397999999999997</c:v>
                </c:pt>
                <c:pt idx="758" formatCode="0.0000_ ">
                  <c:v>3.0899000000000001</c:v>
                </c:pt>
                <c:pt idx="759" formatCode="0.0000_ ">
                  <c:v>3.0680999999999998</c:v>
                </c:pt>
                <c:pt idx="760" formatCode="0.0000_ ">
                  <c:v>3.0251999999999999</c:v>
                </c:pt>
                <c:pt idx="761" formatCode="0.0000_ ">
                  <c:v>2.9968999999999966</c:v>
                </c:pt>
                <c:pt idx="762" formatCode="0.0000_ ">
                  <c:v>2.9901</c:v>
                </c:pt>
                <c:pt idx="763" formatCode="0.0000_ ">
                  <c:v>2.8562999999999965</c:v>
                </c:pt>
                <c:pt idx="764" formatCode="0.0000_ ">
                  <c:v>2.6438000000000001</c:v>
                </c:pt>
                <c:pt idx="765" formatCode="0.0000_ ">
                  <c:v>2.5705</c:v>
                </c:pt>
                <c:pt idx="766" formatCode="0.0000_ ">
                  <c:v>2.5682999999999998</c:v>
                </c:pt>
                <c:pt idx="767" formatCode="0.0000_ ">
                  <c:v>2.5561999999999987</c:v>
                </c:pt>
                <c:pt idx="768" formatCode="0.0000_ ">
                  <c:v>2.5459000000000001</c:v>
                </c:pt>
                <c:pt idx="769" formatCode="0.0000_ ">
                  <c:v>2.5691999999999999</c:v>
                </c:pt>
                <c:pt idx="770" formatCode="0.0000_ ">
                  <c:v>2.5979999999999999</c:v>
                </c:pt>
                <c:pt idx="771" formatCode="0.0000_ ">
                  <c:v>2.6013000000000002</c:v>
                </c:pt>
                <c:pt idx="772" formatCode="0.0000_ ">
                  <c:v>2.6109999999999998</c:v>
                </c:pt>
                <c:pt idx="773" formatCode="0.0000_ ">
                  <c:v>2.6396999999999977</c:v>
                </c:pt>
                <c:pt idx="774" formatCode="0.0000_ ">
                  <c:v>2.6717</c:v>
                </c:pt>
                <c:pt idx="775" formatCode="0.0000_ ">
                  <c:v>2.6753999999999998</c:v>
                </c:pt>
                <c:pt idx="776" formatCode="0.0000_ ">
                  <c:v>2.6932</c:v>
                </c:pt>
                <c:pt idx="777" formatCode="0.0000_ ">
                  <c:v>2.7214999999999998</c:v>
                </c:pt>
                <c:pt idx="778" formatCode="0.0000_ ">
                  <c:v>2.7240000000000002</c:v>
                </c:pt>
                <c:pt idx="779" formatCode="0.0000_ ">
                  <c:v>2.7365999999999997</c:v>
                </c:pt>
                <c:pt idx="780" formatCode="0.0000_ ">
                  <c:v>2.5865999999999998</c:v>
                </c:pt>
                <c:pt idx="781" formatCode="0.0000_ ">
                  <c:v>2.6334</c:v>
                </c:pt>
                <c:pt idx="782" formatCode="0.0000_ ">
                  <c:v>2.6213000000000002</c:v>
                </c:pt>
                <c:pt idx="783" formatCode="0.0000_ ">
                  <c:v>2.6293000000000002</c:v>
                </c:pt>
                <c:pt idx="784" formatCode="0.0000_ ">
                  <c:v>2.63</c:v>
                </c:pt>
                <c:pt idx="785" formatCode="0.0000_ ">
                  <c:v>2.63</c:v>
                </c:pt>
                <c:pt idx="786" formatCode="0.0000_ ">
                  <c:v>2.6323999999999987</c:v>
                </c:pt>
                <c:pt idx="787" formatCode="0.0000_ ">
                  <c:v>2.6595</c:v>
                </c:pt>
                <c:pt idx="788" formatCode="0.0000_ ">
                  <c:v>2.6925999999999997</c:v>
                </c:pt>
                <c:pt idx="789" formatCode="0.0000_ ">
                  <c:v>2.7183000000000002</c:v>
                </c:pt>
                <c:pt idx="790" formatCode="0.0000_ ">
                  <c:v>2.7197999999999998</c:v>
                </c:pt>
                <c:pt idx="791" formatCode="0.0000_ ">
                  <c:v>2.7202000000000002</c:v>
                </c:pt>
                <c:pt idx="792" formatCode="0.0000_ ">
                  <c:v>2.7126999999999977</c:v>
                </c:pt>
                <c:pt idx="793" formatCode="0.0000_ ">
                  <c:v>2.7126999999999977</c:v>
                </c:pt>
                <c:pt idx="794" formatCode="0.0000_ ">
                  <c:v>2.7315999999999998</c:v>
                </c:pt>
                <c:pt idx="795" formatCode="0.0000_ ">
                  <c:v>2.7241000000000031</c:v>
                </c:pt>
                <c:pt idx="796" formatCode="0.0000_ ">
                  <c:v>2.7341000000000002</c:v>
                </c:pt>
                <c:pt idx="797" formatCode="0.0000_ ">
                  <c:v>2.7315</c:v>
                </c:pt>
                <c:pt idx="798" formatCode="0.0000_ ">
                  <c:v>2.7315999999999998</c:v>
                </c:pt>
                <c:pt idx="799" formatCode="0.0000_ ">
                  <c:v>2.7342</c:v>
                </c:pt>
                <c:pt idx="800" formatCode="0.0000_ ">
                  <c:v>2.7368999999999977</c:v>
                </c:pt>
                <c:pt idx="801" formatCode="0.0000_ ">
                  <c:v>2.7201000000000031</c:v>
                </c:pt>
                <c:pt idx="804" formatCode="0.0000_ ">
                  <c:v>2.7278000000000002</c:v>
                </c:pt>
                <c:pt idx="805" formatCode="0.0000_ ">
                  <c:v>2.7404000000000002</c:v>
                </c:pt>
                <c:pt idx="806" formatCode="0.0000_ ">
                  <c:v>2.7391000000000001</c:v>
                </c:pt>
                <c:pt idx="807" formatCode="0.0000_ ">
                  <c:v>2.7307999999999999</c:v>
                </c:pt>
                <c:pt idx="808" formatCode="0.0000_ ">
                  <c:v>2.7282999999999999</c:v>
                </c:pt>
                <c:pt idx="809" formatCode="0.0000_ ">
                  <c:v>2.7884000000000002</c:v>
                </c:pt>
                <c:pt idx="810" formatCode="0.0000_ ">
                  <c:v>2.7841000000000036</c:v>
                </c:pt>
                <c:pt idx="811" formatCode="0.0000_ ">
                  <c:v>2.7938000000000001</c:v>
                </c:pt>
                <c:pt idx="812" formatCode="0.0000_ ">
                  <c:v>2.8250999999999977</c:v>
                </c:pt>
                <c:pt idx="813" formatCode="0.0000_ ">
                  <c:v>2.8207999999999998</c:v>
                </c:pt>
                <c:pt idx="814" formatCode="0.0000_ ">
                  <c:v>2.8613999999999997</c:v>
                </c:pt>
                <c:pt idx="815" formatCode="0.0000_ ">
                  <c:v>2.8439000000000001</c:v>
                </c:pt>
                <c:pt idx="816" formatCode="0.0000_ ">
                  <c:v>2.8154999999999966</c:v>
                </c:pt>
                <c:pt idx="824" formatCode="0.0000_ ">
                  <c:v>2.7757000000000001</c:v>
                </c:pt>
                <c:pt idx="825" formatCode="0.0000_ ">
                  <c:v>2.7658</c:v>
                </c:pt>
                <c:pt idx="826" formatCode="0.0000_ ">
                  <c:v>2.7829000000000002</c:v>
                </c:pt>
                <c:pt idx="827" formatCode="0.0000_ ">
                  <c:v>2.7732999999999999</c:v>
                </c:pt>
                <c:pt idx="828" formatCode="0.0000_ ">
                  <c:v>2.7803000000000035</c:v>
                </c:pt>
                <c:pt idx="829" formatCode="0.0000_ ">
                  <c:v>2.8130999999999977</c:v>
                </c:pt>
                <c:pt idx="830" formatCode="0.0000_ ">
                  <c:v>2.8175999999999997</c:v>
                </c:pt>
                <c:pt idx="831" formatCode="0.0000_ ">
                  <c:v>2.9275000000000002</c:v>
                </c:pt>
                <c:pt idx="832" formatCode="0.0000_ ">
                  <c:v>2.9588999999999968</c:v>
                </c:pt>
                <c:pt idx="833" formatCode="0.0000_ ">
                  <c:v>2.9546999999999977</c:v>
                </c:pt>
                <c:pt idx="834" formatCode="0.0000_ ">
                  <c:v>2.9037000000000002</c:v>
                </c:pt>
                <c:pt idx="835" formatCode="0.0000_ ">
                  <c:v>2.9324999999999966</c:v>
                </c:pt>
                <c:pt idx="836" formatCode="0.0000_ ">
                  <c:v>2.9437000000000002</c:v>
                </c:pt>
                <c:pt idx="837" formatCode="0.0000_ ">
                  <c:v>2.9695999999999998</c:v>
                </c:pt>
                <c:pt idx="838" formatCode="0.0000_ ">
                  <c:v>2.9855999999999998</c:v>
                </c:pt>
                <c:pt idx="839" formatCode="0.0000_ ">
                  <c:v>2.9218999999999977</c:v>
                </c:pt>
                <c:pt idx="840" formatCode="0.0000_ ">
                  <c:v>2.9359999999999977</c:v>
                </c:pt>
                <c:pt idx="841" formatCode="0.0000_ ">
                  <c:v>2.9394999999999967</c:v>
                </c:pt>
                <c:pt idx="842" formatCode="0.0000_ ">
                  <c:v>2.9411999999999998</c:v>
                </c:pt>
                <c:pt idx="843" formatCode="0.0000_ ">
                  <c:v>2.9268999999999967</c:v>
                </c:pt>
                <c:pt idx="844" formatCode="0.0000_ ">
                  <c:v>2.9371</c:v>
                </c:pt>
                <c:pt idx="845" formatCode="0.0000_ ">
                  <c:v>2.9467999999999988</c:v>
                </c:pt>
                <c:pt idx="846" formatCode="0.0000_ ">
                  <c:v>2.9474999999999998</c:v>
                </c:pt>
                <c:pt idx="847" formatCode="0.0000_ ">
                  <c:v>2.9304999999999977</c:v>
                </c:pt>
                <c:pt idx="848" formatCode="0.0000_ ">
                  <c:v>2.9255999999999998</c:v>
                </c:pt>
                <c:pt idx="849" formatCode="0.0000_ ">
                  <c:v>2.9306999999999968</c:v>
                </c:pt>
                <c:pt idx="850" formatCode="0.0000_ ">
                  <c:v>2.9321999999999977</c:v>
                </c:pt>
                <c:pt idx="851" formatCode="0.0000_ ">
                  <c:v>2.9013</c:v>
                </c:pt>
                <c:pt idx="852" formatCode="0.0000_ ">
                  <c:v>2.8957999999999977</c:v>
                </c:pt>
                <c:pt idx="853" formatCode="0.0000_ ">
                  <c:v>2.8921999999999977</c:v>
                </c:pt>
                <c:pt idx="854" formatCode="0.0000_ ">
                  <c:v>2.859499999999997</c:v>
                </c:pt>
                <c:pt idx="855" formatCode="0.0000_ ">
                  <c:v>2.8653999999999997</c:v>
                </c:pt>
                <c:pt idx="856" formatCode="0.0000_ ">
                  <c:v>2.8784999999999967</c:v>
                </c:pt>
                <c:pt idx="857" formatCode="0.0000_ ">
                  <c:v>2.8872</c:v>
                </c:pt>
                <c:pt idx="858" formatCode="0.0000_ ">
                  <c:v>2.8689999999999998</c:v>
                </c:pt>
                <c:pt idx="859" formatCode="0.0000_ ">
                  <c:v>2.8451999999999997</c:v>
                </c:pt>
                <c:pt idx="860" formatCode="0.0000_ ">
                  <c:v>2.8710999999999971</c:v>
                </c:pt>
                <c:pt idx="861" formatCode="0.0000_ ">
                  <c:v>2.8774999999999977</c:v>
                </c:pt>
                <c:pt idx="862" formatCode="0.0000_ ">
                  <c:v>2.8815999999999997</c:v>
                </c:pt>
                <c:pt idx="863" formatCode="0.0000_ ">
                  <c:v>2.8527999999999967</c:v>
                </c:pt>
                <c:pt idx="864" formatCode="0.0000_ ">
                  <c:v>2.8435999999999999</c:v>
                </c:pt>
                <c:pt idx="865" formatCode="0.0000_ ">
                  <c:v>2.8435999999999999</c:v>
                </c:pt>
                <c:pt idx="866" formatCode="0.0000_ ">
                  <c:v>2.8485</c:v>
                </c:pt>
                <c:pt idx="867" formatCode="0.0000_ ">
                  <c:v>2.8335999999999997</c:v>
                </c:pt>
                <c:pt idx="868" formatCode="0.0000_ ">
                  <c:v>2.8354999999999966</c:v>
                </c:pt>
                <c:pt idx="874" formatCode="0.0000_ ">
                  <c:v>2.859499999999997</c:v>
                </c:pt>
                <c:pt idx="875" formatCode="0.0000_ ">
                  <c:v>2.8731</c:v>
                </c:pt>
                <c:pt idx="876" formatCode="0.0000_ ">
                  <c:v>2.8697999999999997</c:v>
                </c:pt>
                <c:pt idx="877" formatCode="0.0000_ ">
                  <c:v>2.8711999999999978</c:v>
                </c:pt>
                <c:pt idx="878" formatCode="0.0000_ ">
                  <c:v>2.8713999999999977</c:v>
                </c:pt>
                <c:pt idx="879" formatCode="0.0000_ ">
                  <c:v>2.8993999999999978</c:v>
                </c:pt>
                <c:pt idx="880" formatCode="0.0000_ ">
                  <c:v>2.8798999999999966</c:v>
                </c:pt>
                <c:pt idx="881" formatCode="0.0000_ ">
                  <c:v>2.8835000000000002</c:v>
                </c:pt>
                <c:pt idx="882" formatCode="0.0000_ ">
                  <c:v>2.8719999999999977</c:v>
                </c:pt>
                <c:pt idx="883" formatCode="0.0000_ ">
                  <c:v>2.8544999999999967</c:v>
                </c:pt>
                <c:pt idx="884" formatCode="0.0000_ ">
                  <c:v>2.8459999999999988</c:v>
                </c:pt>
                <c:pt idx="885" formatCode="0.0000_ ">
                  <c:v>2.8369999999999971</c:v>
                </c:pt>
                <c:pt idx="886" formatCode="0.0000_ ">
                  <c:v>2.8473000000000002</c:v>
                </c:pt>
                <c:pt idx="887" formatCode="0.0000_ ">
                  <c:v>2.8439000000000001</c:v>
                </c:pt>
                <c:pt idx="888" formatCode="0.0000_ ">
                  <c:v>2.8454999999999977</c:v>
                </c:pt>
                <c:pt idx="889" formatCode="0.0000_ ">
                  <c:v>2.8489</c:v>
                </c:pt>
                <c:pt idx="890" formatCode="0.0000_ ">
                  <c:v>2.8540999999999968</c:v>
                </c:pt>
                <c:pt idx="891" formatCode="0.0000_ ">
                  <c:v>2.8561999999999967</c:v>
                </c:pt>
                <c:pt idx="894" formatCode="0.0000_ ">
                  <c:v>2.8449999999999998</c:v>
                </c:pt>
                <c:pt idx="895" formatCode="0.0000_ ">
                  <c:v>2.8495999999999997</c:v>
                </c:pt>
                <c:pt idx="896" formatCode="0.0000_ ">
                  <c:v>2.8617999999999997</c:v>
                </c:pt>
                <c:pt idx="897" formatCode="0.0000_ ">
                  <c:v>2.8611999999999997</c:v>
                </c:pt>
                <c:pt idx="898" formatCode="0.0000_ ">
                  <c:v>2.8571999999999997</c:v>
                </c:pt>
                <c:pt idx="899" formatCode="0.0000_ ">
                  <c:v>2.8398999999999965</c:v>
                </c:pt>
                <c:pt idx="900" formatCode="0.0000_ ">
                  <c:v>2.7978000000000001</c:v>
                </c:pt>
                <c:pt idx="901" formatCode="0.0000_ ">
                  <c:v>2.7530999999999999</c:v>
                </c:pt>
                <c:pt idx="902" formatCode="0.0000_ ">
                  <c:v>2.5488</c:v>
                </c:pt>
                <c:pt idx="903" formatCode="0.0000_ ">
                  <c:v>2.4765999999999977</c:v>
                </c:pt>
                <c:pt idx="904" formatCode="0.0000_ ">
                  <c:v>2.4041999999999999</c:v>
                </c:pt>
                <c:pt idx="905" formatCode="0.0000_ ">
                  <c:v>2.4266999999999967</c:v>
                </c:pt>
                <c:pt idx="906" formatCode="0.0000_ ">
                  <c:v>2.4195999999999978</c:v>
                </c:pt>
                <c:pt idx="907" formatCode="0.0000_ ">
                  <c:v>2.4316999999999971</c:v>
                </c:pt>
                <c:pt idx="908" formatCode="0.0000_ ">
                  <c:v>2.3816999999999977</c:v>
                </c:pt>
                <c:pt idx="909" formatCode="0.0000_ ">
                  <c:v>2.3516999999999966</c:v>
                </c:pt>
                <c:pt idx="910" formatCode="0.0000_ ">
                  <c:v>2.2610000000000001</c:v>
                </c:pt>
                <c:pt idx="911" formatCode="0.0000_ ">
                  <c:v>2.2347000000000001</c:v>
                </c:pt>
                <c:pt idx="912" formatCode="0.0000_ ">
                  <c:v>2.25</c:v>
                </c:pt>
                <c:pt idx="913" formatCode="0.0000_ ">
                  <c:v>2.25</c:v>
                </c:pt>
                <c:pt idx="914" formatCode="0.0000_ ">
                  <c:v>2.2534000000000001</c:v>
                </c:pt>
                <c:pt idx="915" formatCode="0.0000_ ">
                  <c:v>2.2307000000000001</c:v>
                </c:pt>
                <c:pt idx="916" formatCode="0.0000_ ">
                  <c:v>2.2042000000000002</c:v>
                </c:pt>
                <c:pt idx="917" formatCode="0.0000_ ">
                  <c:v>2.2000000000000002</c:v>
                </c:pt>
                <c:pt idx="918" formatCode="0.0000_ ">
                  <c:v>2.2103999999999999</c:v>
                </c:pt>
                <c:pt idx="919" formatCode="0.0000_ ">
                  <c:v>2.2214999999999998</c:v>
                </c:pt>
                <c:pt idx="920" formatCode="0.0000_ ">
                  <c:v>2.2513999999999998</c:v>
                </c:pt>
                <c:pt idx="921" formatCode="0.0000_ ">
                  <c:v>2.1587000000000001</c:v>
                </c:pt>
                <c:pt idx="922" formatCode="0.0000_ ">
                  <c:v>2.1779000000000002</c:v>
                </c:pt>
                <c:pt idx="923" formatCode="0.0000_ ">
                  <c:v>2.1888999999999998</c:v>
                </c:pt>
                <c:pt idx="924" formatCode="0.0000_ ">
                  <c:v>2.2090000000000001</c:v>
                </c:pt>
                <c:pt idx="925" formatCode="0.0000_ ">
                  <c:v>2.2507999999999999</c:v>
                </c:pt>
                <c:pt idx="926" formatCode="0.0000_ ">
                  <c:v>2.246</c:v>
                </c:pt>
                <c:pt idx="927" formatCode="0.0000_ ">
                  <c:v>2.2608999999999999</c:v>
                </c:pt>
                <c:pt idx="928" formatCode="0.0000_ ">
                  <c:v>2.3307999999999987</c:v>
                </c:pt>
                <c:pt idx="929" formatCode="0.0000_ ">
                  <c:v>2.3707999999999987</c:v>
                </c:pt>
                <c:pt idx="930" formatCode="0.0000_ ">
                  <c:v>2.3654999999999977</c:v>
                </c:pt>
                <c:pt idx="932" formatCode="0.0000_ ">
                  <c:v>2.3665999999999987</c:v>
                </c:pt>
                <c:pt idx="933" formatCode="0.0000_ ">
                  <c:v>2.3615999999999997</c:v>
                </c:pt>
                <c:pt idx="934" formatCode="0.0000_ ">
                  <c:v>2.3715999999999977</c:v>
                </c:pt>
                <c:pt idx="935" formatCode="0.0000_ ">
                  <c:v>2.3565999999999967</c:v>
                </c:pt>
                <c:pt idx="936" formatCode="0.0000_ ">
                  <c:v>2.3419999999999987</c:v>
                </c:pt>
                <c:pt idx="937" formatCode="0.0000_ ">
                  <c:v>2.347</c:v>
                </c:pt>
                <c:pt idx="938" formatCode="0.0000_ ">
                  <c:v>2.3451999999999997</c:v>
                </c:pt>
                <c:pt idx="939" formatCode="0.0000_ ">
                  <c:v>2.3251999999999997</c:v>
                </c:pt>
                <c:pt idx="940" formatCode="0.0000_ ">
                  <c:v>2.312899999999996</c:v>
                </c:pt>
                <c:pt idx="941" formatCode="0.0000_ ">
                  <c:v>2.2524999999999977</c:v>
                </c:pt>
                <c:pt idx="942" formatCode="0.0000_ ">
                  <c:v>2.1979000000000002</c:v>
                </c:pt>
                <c:pt idx="943" formatCode="0.0000_ ">
                  <c:v>2.2161</c:v>
                </c:pt>
                <c:pt idx="944" formatCode="0.0000_ ">
                  <c:v>2.2236000000000002</c:v>
                </c:pt>
                <c:pt idx="945" formatCode="0.0000_ ">
                  <c:v>2.2286999999999999</c:v>
                </c:pt>
                <c:pt idx="946" formatCode="0.0000_ ">
                  <c:v>2.2170999999999998</c:v>
                </c:pt>
                <c:pt idx="947" formatCode="0.0000_ ">
                  <c:v>2.2353000000000001</c:v>
                </c:pt>
                <c:pt idx="948" formatCode="0.0000_ ">
                  <c:v>2.2452999999999999</c:v>
                </c:pt>
                <c:pt idx="949" formatCode="0.0000_ ">
                  <c:v>2.2513000000000001</c:v>
                </c:pt>
                <c:pt idx="950" formatCode="0.0000_ ">
                  <c:v>2.2591000000000001</c:v>
                </c:pt>
                <c:pt idx="951" formatCode="0.0000_ ">
                  <c:v>2.2698999999999998</c:v>
                </c:pt>
                <c:pt idx="952" formatCode="0.0000_ ">
                  <c:v>2.2848999999999999</c:v>
                </c:pt>
                <c:pt idx="953" formatCode="0.0000_ ">
                  <c:v>2.2890999999999999</c:v>
                </c:pt>
                <c:pt idx="954" formatCode="0.0000_ ">
                  <c:v>2.2818999999999998</c:v>
                </c:pt>
                <c:pt idx="955" formatCode="0.0000_ ">
                  <c:v>2.278</c:v>
                </c:pt>
                <c:pt idx="956" formatCode="0.0000_ ">
                  <c:v>2.2976999999999999</c:v>
                </c:pt>
                <c:pt idx="957" formatCode="0.0000_ ">
                  <c:v>2.2951999999999999</c:v>
                </c:pt>
                <c:pt idx="958" formatCode="0.0000_ ">
                  <c:v>2.3077000000000001</c:v>
                </c:pt>
                <c:pt idx="959" formatCode="0.0000_ ">
                  <c:v>2.3277000000000001</c:v>
                </c:pt>
                <c:pt idx="960" formatCode="0.0000_ ">
                  <c:v>2.3305999999999987</c:v>
                </c:pt>
                <c:pt idx="961" formatCode="0.0000_ ">
                  <c:v>2.3552999999999971</c:v>
                </c:pt>
                <c:pt idx="962" formatCode="0.0000_ ">
                  <c:v>2.3727999999999967</c:v>
                </c:pt>
                <c:pt idx="963" formatCode="0.0000_ ">
                  <c:v>2.4077999999999999</c:v>
                </c:pt>
                <c:pt idx="964" formatCode="0.0000_ ">
                  <c:v>2.4377999999999997</c:v>
                </c:pt>
                <c:pt idx="965" formatCode="0.0000_ ">
                  <c:v>2.4380999999999977</c:v>
                </c:pt>
                <c:pt idx="966" formatCode="0.0000_ ">
                  <c:v>2.395899999999997</c:v>
                </c:pt>
                <c:pt idx="967" formatCode="0.0000_ ">
                  <c:v>2.4133999999999998</c:v>
                </c:pt>
                <c:pt idx="968" formatCode="0.0000_ ">
                  <c:v>2.4182999999999977</c:v>
                </c:pt>
                <c:pt idx="969" formatCode="0.0000_ ">
                  <c:v>2.4571999999999998</c:v>
                </c:pt>
                <c:pt idx="970" formatCode="0.0000_ ">
                  <c:v>2.4621999999999997</c:v>
                </c:pt>
                <c:pt idx="971" formatCode="0.0000_ ">
                  <c:v>2.4744999999999977</c:v>
                </c:pt>
                <c:pt idx="972" formatCode="0.0000_ ">
                  <c:v>2.5215999999999998</c:v>
                </c:pt>
                <c:pt idx="973" formatCode="0.0000_ ">
                  <c:v>2.5565999999999987</c:v>
                </c:pt>
                <c:pt idx="974" formatCode="0.0000_ ">
                  <c:v>2.5813999999999999</c:v>
                </c:pt>
                <c:pt idx="975" formatCode="0.0000_ ">
                  <c:v>2.63</c:v>
                </c:pt>
                <c:pt idx="976" formatCode="0.0000_ ">
                  <c:v>2.6274999999999999</c:v>
                </c:pt>
                <c:pt idx="977" formatCode="0.0000_ ">
                  <c:v>2.6412</c:v>
                </c:pt>
                <c:pt idx="978" formatCode="0.0000_ ">
                  <c:v>2.6863000000000001</c:v>
                </c:pt>
                <c:pt idx="979" formatCode="0.0000_ ">
                  <c:v>2.6962999999999977</c:v>
                </c:pt>
                <c:pt idx="980" formatCode="0.0000_ ">
                  <c:v>2.6917</c:v>
                </c:pt>
                <c:pt idx="981" formatCode="0.0000_ ">
                  <c:v>2.6806000000000001</c:v>
                </c:pt>
                <c:pt idx="982" formatCode="0.0000_ ">
                  <c:v>2.6775000000000002</c:v>
                </c:pt>
                <c:pt idx="983" formatCode="0.0000_ ">
                  <c:v>2.6251000000000002</c:v>
                </c:pt>
                <c:pt idx="984" formatCode="0.0000_ ">
                  <c:v>2.6255000000000002</c:v>
                </c:pt>
                <c:pt idx="985" formatCode="0.0000_ ">
                  <c:v>2.6154999999999977</c:v>
                </c:pt>
                <c:pt idx="986" formatCode="0.0000_ ">
                  <c:v>2.6363999999999987</c:v>
                </c:pt>
                <c:pt idx="987" formatCode="0.0000_ ">
                  <c:v>2.6475000000000031</c:v>
                </c:pt>
                <c:pt idx="988" formatCode="0.0000_ ">
                  <c:v>2.6574</c:v>
                </c:pt>
                <c:pt idx="989" formatCode="0.0000_ ">
                  <c:v>2.7023000000000001</c:v>
                </c:pt>
                <c:pt idx="990" formatCode="0.0000_ ">
                  <c:v>2.7364999999999977</c:v>
                </c:pt>
                <c:pt idx="991" formatCode="0.0000_ ">
                  <c:v>2.7984</c:v>
                </c:pt>
                <c:pt idx="992" formatCode="0.0000_ ">
                  <c:v>2.7984</c:v>
                </c:pt>
                <c:pt idx="993" formatCode="0.0000_ ">
                  <c:v>2.8021999999999987</c:v>
                </c:pt>
                <c:pt idx="994" formatCode="0.0000_ ">
                  <c:v>2.8021999999999987</c:v>
                </c:pt>
                <c:pt idx="995" formatCode="0.0000_ ">
                  <c:v>2.8271000000000002</c:v>
                </c:pt>
                <c:pt idx="996" formatCode="0.0000_ ">
                  <c:v>2.8401000000000001</c:v>
                </c:pt>
                <c:pt idx="997" formatCode="0.0000_ ">
                  <c:v>2.8401000000000001</c:v>
                </c:pt>
                <c:pt idx="998" formatCode="0.0000_ ">
                  <c:v>2.8485</c:v>
                </c:pt>
                <c:pt idx="999" formatCode="0.0000_ ">
                  <c:v>2.8317999999999977</c:v>
                </c:pt>
                <c:pt idx="1000" formatCode="0.0000_ ">
                  <c:v>2.8120999999999965</c:v>
                </c:pt>
                <c:pt idx="1001" formatCode="0.0000_ ">
                  <c:v>2.7921</c:v>
                </c:pt>
                <c:pt idx="1002" formatCode="0.0000_ ">
                  <c:v>2.7921</c:v>
                </c:pt>
                <c:pt idx="1008" formatCode="0.0000_ ">
                  <c:v>2.7845000000000031</c:v>
                </c:pt>
                <c:pt idx="1009" formatCode="0.0000_ ">
                  <c:v>2.7844000000000002</c:v>
                </c:pt>
                <c:pt idx="1010" formatCode="0.0000_ ">
                  <c:v>2.7644000000000002</c:v>
                </c:pt>
                <c:pt idx="1011" formatCode="0.0000_ ">
                  <c:v>2.762</c:v>
                </c:pt>
                <c:pt idx="1012" formatCode="0.0000_ ">
                  <c:v>2.7543000000000002</c:v>
                </c:pt>
                <c:pt idx="1013" formatCode="0.0000_ ">
                  <c:v>2.7511000000000001</c:v>
                </c:pt>
                <c:pt idx="1014" formatCode="0.0000_ ">
                  <c:v>2.7641000000000036</c:v>
                </c:pt>
                <c:pt idx="1015" formatCode="0.0000_ ">
                  <c:v>2.8441000000000001</c:v>
                </c:pt>
                <c:pt idx="1016" formatCode="0.0000_ ">
                  <c:v>2.8971</c:v>
                </c:pt>
                <c:pt idx="1017" formatCode="0.0000_ ">
                  <c:v>2.9219999999999997</c:v>
                </c:pt>
                <c:pt idx="1018" formatCode="0.0000_ ">
                  <c:v>2.9049999999999998</c:v>
                </c:pt>
                <c:pt idx="1019" formatCode="0.0000_ ">
                  <c:v>2.9060999999999977</c:v>
                </c:pt>
                <c:pt idx="1020" formatCode="0.0000_ ">
                  <c:v>2.9420999999999977</c:v>
                </c:pt>
                <c:pt idx="1021" formatCode="0.0000_ ">
                  <c:v>2.9763999999999977</c:v>
                </c:pt>
                <c:pt idx="1022" formatCode="0.0000_ ">
                  <c:v>2.9765999999999977</c:v>
                </c:pt>
                <c:pt idx="1023" formatCode="0.0000_ ">
                  <c:v>2.9847999999999999</c:v>
                </c:pt>
                <c:pt idx="1024" formatCode="0.0000_ ">
                  <c:v>2.9533</c:v>
                </c:pt>
                <c:pt idx="1025" formatCode="0.0000_ ">
                  <c:v>2.9326999999999965</c:v>
                </c:pt>
                <c:pt idx="1026" formatCode="0.0000_ ">
                  <c:v>2.9428999999999967</c:v>
                </c:pt>
                <c:pt idx="1027" formatCode="0.0000_ ">
                  <c:v>2.9554999999999967</c:v>
                </c:pt>
                <c:pt idx="1028" formatCode="0.0000_ ">
                  <c:v>2.9474999999999998</c:v>
                </c:pt>
                <c:pt idx="1029" formatCode="0.0000_ ">
                  <c:v>2.9438</c:v>
                </c:pt>
                <c:pt idx="1030" formatCode="0.0000_ ">
                  <c:v>2.9340999999999977</c:v>
                </c:pt>
                <c:pt idx="1031" formatCode="0.0000_ ">
                  <c:v>2.9422999999999977</c:v>
                </c:pt>
                <c:pt idx="1032" formatCode="0.0000_ ">
                  <c:v>2.9377</c:v>
                </c:pt>
                <c:pt idx="1033" formatCode="0.0000_ ">
                  <c:v>2.9423999999999997</c:v>
                </c:pt>
                <c:pt idx="1034" formatCode="0.0000_ ">
                  <c:v>2.9223999999999997</c:v>
                </c:pt>
                <c:pt idx="1035" formatCode="0.0000_ ">
                  <c:v>2.9187999999999987</c:v>
                </c:pt>
                <c:pt idx="1036" formatCode="0.0000_ ">
                  <c:v>2.9151999999999987</c:v>
                </c:pt>
                <c:pt idx="1037" formatCode="0.0000_ ">
                  <c:v>2.8885999999999998</c:v>
                </c:pt>
                <c:pt idx="1038" formatCode="0.0000_ ">
                  <c:v>2.8633000000000002</c:v>
                </c:pt>
                <c:pt idx="1039" formatCode="0.0000_ ">
                  <c:v>2.8262999999999967</c:v>
                </c:pt>
                <c:pt idx="1040" formatCode="0.0000_ ">
                  <c:v>2.8115999999999977</c:v>
                </c:pt>
                <c:pt idx="1041" formatCode="0.0000_ ">
                  <c:v>2.8215999999999997</c:v>
                </c:pt>
                <c:pt idx="1042" formatCode="0.0000_ ">
                  <c:v>2.8231000000000002</c:v>
                </c:pt>
                <c:pt idx="1043" formatCode="0.0000_ ">
                  <c:v>2.8398999999999965</c:v>
                </c:pt>
                <c:pt idx="1044" formatCode="0.0000_ ">
                  <c:v>2.8439000000000001</c:v>
                </c:pt>
                <c:pt idx="1045" formatCode="0.0000_ ">
                  <c:v>2.8314999999999966</c:v>
                </c:pt>
                <c:pt idx="1046" formatCode="0.0000_ ">
                  <c:v>2.8664999999999967</c:v>
                </c:pt>
                <c:pt idx="1047" formatCode="0.0000_ ">
                  <c:v>2.8834</c:v>
                </c:pt>
                <c:pt idx="1048" formatCode="0.0000_ ">
                  <c:v>2.8743999999999987</c:v>
                </c:pt>
                <c:pt idx="1049" formatCode="0.0000_ ">
                  <c:v>2.8815</c:v>
                </c:pt>
                <c:pt idx="1050" formatCode="0.0000_ ">
                  <c:v>2.9105999999999987</c:v>
                </c:pt>
                <c:pt idx="1051" formatCode="0.0000_ ">
                  <c:v>2.8985999999999987</c:v>
                </c:pt>
                <c:pt idx="1052" formatCode="0.0000_ ">
                  <c:v>2.8951999999999987</c:v>
                </c:pt>
                <c:pt idx="1053" formatCode="0.0000_ ">
                  <c:v>2.8975</c:v>
                </c:pt>
                <c:pt idx="1054" formatCode="0.0000_ ">
                  <c:v>2.899899999999997</c:v>
                </c:pt>
                <c:pt idx="1055" formatCode="0.0000_ ">
                  <c:v>2.9089</c:v>
                </c:pt>
                <c:pt idx="1056" formatCode="0.0000_ ">
                  <c:v>2.9007000000000001</c:v>
                </c:pt>
                <c:pt idx="1057" formatCode="0.0000_ ">
                  <c:v>2.8918999999999966</c:v>
                </c:pt>
                <c:pt idx="1058" formatCode="0.0000_ ">
                  <c:v>2.8936999999999977</c:v>
                </c:pt>
                <c:pt idx="1059" formatCode="0.0000_ ">
                  <c:v>2.9113999999999987</c:v>
                </c:pt>
                <c:pt idx="1060" formatCode="0.0000_ ">
                  <c:v>2.9062999999999977</c:v>
                </c:pt>
                <c:pt idx="1061" formatCode="0.0000_ ">
                  <c:v>2.9101999999999997</c:v>
                </c:pt>
                <c:pt idx="1062" formatCode="0.0000_ ">
                  <c:v>2.9178999999999977</c:v>
                </c:pt>
                <c:pt idx="1063" formatCode="0.0000_ ">
                  <c:v>2.9375</c:v>
                </c:pt>
                <c:pt idx="1064" formatCode="0.0000_ ">
                  <c:v>2.9177999999999997</c:v>
                </c:pt>
                <c:pt idx="1065" formatCode="0.0000_ ">
                  <c:v>2.9278</c:v>
                </c:pt>
                <c:pt idx="1066" formatCode="0.0000_ ">
                  <c:v>2.9073000000000002</c:v>
                </c:pt>
                <c:pt idx="1067" formatCode="0.0000_ ">
                  <c:v>2.8984999999999967</c:v>
                </c:pt>
                <c:pt idx="1068" formatCode="0.0000_ ">
                  <c:v>2.9049999999999998</c:v>
                </c:pt>
                <c:pt idx="1071" formatCode="0.0000_ ">
                  <c:v>2.9188999999999967</c:v>
                </c:pt>
                <c:pt idx="1072" formatCode="0.0000_ ">
                  <c:v>2.8767999999999967</c:v>
                </c:pt>
                <c:pt idx="1073" formatCode="0.0000_ ">
                  <c:v>2.8687999999999998</c:v>
                </c:pt>
                <c:pt idx="1074" formatCode="0.0000_ ">
                  <c:v>2.8689</c:v>
                </c:pt>
                <c:pt idx="1075" formatCode="0.0000_ ">
                  <c:v>2.8497999999999997</c:v>
                </c:pt>
                <c:pt idx="1076" formatCode="0.0000_ ">
                  <c:v>2.8340999999999967</c:v>
                </c:pt>
                <c:pt idx="1077" formatCode="0.0000_ ">
                  <c:v>2.8546999999999967</c:v>
                </c:pt>
                <c:pt idx="1078" formatCode="0.0000_ ">
                  <c:v>2.8647999999999998</c:v>
                </c:pt>
                <c:pt idx="1079" formatCode="0.0000_ ">
                  <c:v>2.8360999999999965</c:v>
                </c:pt>
                <c:pt idx="1080" formatCode="0.0000_ ">
                  <c:v>2.7995000000000001</c:v>
                </c:pt>
                <c:pt idx="1081" formatCode="0.0000_ ">
                  <c:v>2.8109999999999977</c:v>
                </c:pt>
                <c:pt idx="1082" formatCode="0.0000_ ">
                  <c:v>2.811099999999997</c:v>
                </c:pt>
                <c:pt idx="1083" formatCode="0.0000_ ">
                  <c:v>2.7810999999999999</c:v>
                </c:pt>
                <c:pt idx="1084" formatCode="0.0000_ ">
                  <c:v>2.8001999999999998</c:v>
                </c:pt>
                <c:pt idx="1085" formatCode="0.0000_ ">
                  <c:v>2.7902</c:v>
                </c:pt>
                <c:pt idx="1086" formatCode="0.0000_ ">
                  <c:v>2.8372999999999977</c:v>
                </c:pt>
                <c:pt idx="1087" formatCode="0.0000_ ">
                  <c:v>2.8382999999999967</c:v>
                </c:pt>
                <c:pt idx="1088" formatCode="0.0000_ ">
                  <c:v>2.8339999999999987</c:v>
                </c:pt>
                <c:pt idx="1089" formatCode="0.0000_ ">
                  <c:v>2.8494999999999977</c:v>
                </c:pt>
                <c:pt idx="1090" formatCode="0.0000_ ">
                  <c:v>2.8225999999999987</c:v>
                </c:pt>
                <c:pt idx="1091" formatCode="0.0000_ ">
                  <c:v>2.8090999999999977</c:v>
                </c:pt>
                <c:pt idx="1092" formatCode="0.0000_ ">
                  <c:v>2.8047</c:v>
                </c:pt>
                <c:pt idx="1093" formatCode="0.0000_ ">
                  <c:v>2.8063999999999987</c:v>
                </c:pt>
                <c:pt idx="1094" formatCode="0.0000_ ">
                  <c:v>2.7824</c:v>
                </c:pt>
                <c:pt idx="1095" formatCode="0.0000_ ">
                  <c:v>2.7709000000000001</c:v>
                </c:pt>
                <c:pt idx="1096" formatCode="0.0000_ ">
                  <c:v>2.7869000000000002</c:v>
                </c:pt>
                <c:pt idx="1097" formatCode="0.0000_ ">
                  <c:v>2.7883000000000036</c:v>
                </c:pt>
                <c:pt idx="1098" formatCode="0.0000_ ">
                  <c:v>2.7658</c:v>
                </c:pt>
                <c:pt idx="1104" formatCode="0.0000_ ">
                  <c:v>2.7161</c:v>
                </c:pt>
                <c:pt idx="1105" formatCode="0.0000_ ">
                  <c:v>2.7117</c:v>
                </c:pt>
                <c:pt idx="1106" formatCode="0.0000_ ">
                  <c:v>2.722</c:v>
                </c:pt>
                <c:pt idx="1107" formatCode="0.0000_ ">
                  <c:v>2.7090999999999998</c:v>
                </c:pt>
                <c:pt idx="1108" formatCode="0.0000_ ">
                  <c:v>2.6928999999999967</c:v>
                </c:pt>
                <c:pt idx="1109" formatCode="0.0000_ ">
                  <c:v>2.7059000000000002</c:v>
                </c:pt>
                <c:pt idx="1110" formatCode="0.0000_ ">
                  <c:v>2.7107000000000001</c:v>
                </c:pt>
                <c:pt idx="1111" formatCode="0.0000_ ">
                  <c:v>2.7199</c:v>
                </c:pt>
                <c:pt idx="1112" formatCode="0.0000_ ">
                  <c:v>2.7862</c:v>
                </c:pt>
                <c:pt idx="1113" formatCode="0.0000_ ">
                  <c:v>2.7527999999999997</c:v>
                </c:pt>
                <c:pt idx="1114" formatCode="0.0000_ ">
                  <c:v>2.7612000000000001</c:v>
                </c:pt>
                <c:pt idx="1115" formatCode="0.0000_ ">
                  <c:v>2.7726999999999977</c:v>
                </c:pt>
                <c:pt idx="1116" formatCode="0.0000_ ">
                  <c:v>2.7726999999999977</c:v>
                </c:pt>
                <c:pt idx="1117" formatCode="0.0000_ ">
                  <c:v>2.7656000000000001</c:v>
                </c:pt>
                <c:pt idx="1118" formatCode="0.0000_ ">
                  <c:v>2.7639000000000036</c:v>
                </c:pt>
                <c:pt idx="1119" formatCode="0.0000_ ">
                  <c:v>2.7645000000000031</c:v>
                </c:pt>
                <c:pt idx="1120" formatCode="0.0000_ ">
                  <c:v>2.7675000000000036</c:v>
                </c:pt>
                <c:pt idx="1121" formatCode="0.0000_ ">
                  <c:v>2.7719</c:v>
                </c:pt>
                <c:pt idx="1122" formatCode="0.0000_ ">
                  <c:v>2.7669000000000001</c:v>
                </c:pt>
                <c:pt idx="1123" formatCode="0.0000_ ">
                  <c:v>2.7658999999999998</c:v>
                </c:pt>
                <c:pt idx="1124" formatCode="0.0000_ ">
                  <c:v>2.7686999999999999</c:v>
                </c:pt>
                <c:pt idx="1125" formatCode="0.0000_ ">
                  <c:v>2.7503000000000002</c:v>
                </c:pt>
                <c:pt idx="1126" formatCode="0.0000_ ">
                  <c:v>2.7593999999999999</c:v>
                </c:pt>
                <c:pt idx="1127" formatCode="0.0000_ ">
                  <c:v>2.7513999999999998</c:v>
                </c:pt>
                <c:pt idx="1128" formatCode="0.0000_ ">
                  <c:v>2.7441000000000031</c:v>
                </c:pt>
                <c:pt idx="1129" formatCode="0.0000_ ">
                  <c:v>2.7341000000000002</c:v>
                </c:pt>
                <c:pt idx="1130" formatCode="0.0000_ ">
                  <c:v>2.7341000000000002</c:v>
                </c:pt>
                <c:pt idx="1131" formatCode="0.0000_ ">
                  <c:v>2.7221000000000002</c:v>
                </c:pt>
                <c:pt idx="1132" formatCode="0.0000_ ">
                  <c:v>2.7121</c:v>
                </c:pt>
                <c:pt idx="1133" formatCode="0.0000_ ">
                  <c:v>2.6879000000000031</c:v>
                </c:pt>
                <c:pt idx="1134" formatCode="0.0000_ ">
                  <c:v>2.6855000000000002</c:v>
                </c:pt>
                <c:pt idx="1135" formatCode="0.0000_ ">
                  <c:v>2.6789999999999998</c:v>
                </c:pt>
                <c:pt idx="1136" formatCode="0.0000_ ">
                  <c:v>2.6798999999999977</c:v>
                </c:pt>
                <c:pt idx="1137" formatCode="0.0000_ ">
                  <c:v>2.6715999999999998</c:v>
                </c:pt>
                <c:pt idx="1138" formatCode="0.0000_ ">
                  <c:v>2.6741000000000001</c:v>
                </c:pt>
                <c:pt idx="1141" formatCode="0.0000_ ">
                  <c:v>2.6701999999999999</c:v>
                </c:pt>
                <c:pt idx="1142" formatCode="0.0000_ ">
                  <c:v>2.6432000000000002</c:v>
                </c:pt>
                <c:pt idx="1143" formatCode="0.0000_ ">
                  <c:v>2.6421000000000001</c:v>
                </c:pt>
                <c:pt idx="1144" formatCode="0.0000_ ">
                  <c:v>2.6503999999999999</c:v>
                </c:pt>
                <c:pt idx="1145" formatCode="0.0000_ ">
                  <c:v>2.6575000000000002</c:v>
                </c:pt>
                <c:pt idx="1146" formatCode="0.0000_ ">
                  <c:v>2.6789999999999998</c:v>
                </c:pt>
                <c:pt idx="1147" formatCode="0.0000_ ">
                  <c:v>2.6636000000000002</c:v>
                </c:pt>
                <c:pt idx="1148" formatCode="0.0000_ ">
                  <c:v>2.6718999999999977</c:v>
                </c:pt>
                <c:pt idx="1149" formatCode="0.0000_ ">
                  <c:v>2.7084999999999999</c:v>
                </c:pt>
                <c:pt idx="1150" formatCode="0.0000_ ">
                  <c:v>2.7585000000000002</c:v>
                </c:pt>
                <c:pt idx="1151" formatCode="0.0000_ ">
                  <c:v>2.8662999999999967</c:v>
                </c:pt>
                <c:pt idx="1152" formatCode="0.0000_ ">
                  <c:v>2.8897999999999997</c:v>
                </c:pt>
                <c:pt idx="1153" formatCode="0.0000_ ">
                  <c:v>2.8494999999999977</c:v>
                </c:pt>
                <c:pt idx="1154" formatCode="0.0000_ ">
                  <c:v>2.8243</c:v>
                </c:pt>
                <c:pt idx="1155" formatCode="0.0000_ ">
                  <c:v>2.8310999999999971</c:v>
                </c:pt>
                <c:pt idx="1156" formatCode="0.0000_ ">
                  <c:v>2.8161999999999967</c:v>
                </c:pt>
                <c:pt idx="1157" formatCode="0.0000_ ">
                  <c:v>2.7905000000000002</c:v>
                </c:pt>
                <c:pt idx="1158" formatCode="0.0000_ ">
                  <c:v>2.7842000000000002</c:v>
                </c:pt>
                <c:pt idx="1162" formatCode="0.0000_ ">
                  <c:v>2.7767999999999997</c:v>
                </c:pt>
                <c:pt idx="1163" formatCode="0.0000_ ">
                  <c:v>2.7759</c:v>
                </c:pt>
                <c:pt idx="1164" formatCode="0.0000_ ">
                  <c:v>2.8007999999999997</c:v>
                </c:pt>
                <c:pt idx="1165" formatCode="0.0000_ ">
                  <c:v>2.8051999999999997</c:v>
                </c:pt>
                <c:pt idx="1166" formatCode="0.0000_ ">
                  <c:v>2.832899999999996</c:v>
                </c:pt>
                <c:pt idx="1167" formatCode="0.0000_ ">
                  <c:v>2.8329999999999971</c:v>
                </c:pt>
                <c:pt idx="1168" formatCode="0.0000_ ">
                  <c:v>2.8304999999999967</c:v>
                </c:pt>
                <c:pt idx="1169" formatCode="0.0000_ ">
                  <c:v>2.8415999999999997</c:v>
                </c:pt>
                <c:pt idx="1170" formatCode="0.0000_ ">
                  <c:v>2.8411999999999997</c:v>
                </c:pt>
                <c:pt idx="1171" formatCode="0.0000_ ">
                  <c:v>2.8297999999999988</c:v>
                </c:pt>
                <c:pt idx="1172" formatCode="0.0000_ ">
                  <c:v>2.8458999999999977</c:v>
                </c:pt>
                <c:pt idx="1173" formatCode="0.0000_ ">
                  <c:v>2.8621999999999987</c:v>
                </c:pt>
                <c:pt idx="1174" formatCode="0.0000_ ">
                  <c:v>2.8653</c:v>
                </c:pt>
                <c:pt idx="1175" formatCode="0.0000_ ">
                  <c:v>2.8811999999999998</c:v>
                </c:pt>
                <c:pt idx="1176" formatCode="0.0000_ ">
                  <c:v>2.8713999999999977</c:v>
                </c:pt>
                <c:pt idx="1177" formatCode="0.0000_ ">
                  <c:v>2.8649</c:v>
                </c:pt>
                <c:pt idx="1178" formatCode="0.0000_ ">
                  <c:v>2.8673000000000002</c:v>
                </c:pt>
                <c:pt idx="1179" formatCode="0.0000_ ">
                  <c:v>2.8654999999999977</c:v>
                </c:pt>
                <c:pt idx="1180" formatCode="0.0000_ ">
                  <c:v>2.8609</c:v>
                </c:pt>
                <c:pt idx="1181" formatCode="0.0000_ ">
                  <c:v>2.8609999999999998</c:v>
                </c:pt>
                <c:pt idx="1182" formatCode="0.0000_ ">
                  <c:v>2.8609</c:v>
                </c:pt>
                <c:pt idx="1183" formatCode="0.0000_ ">
                  <c:v>2.8681999999999999</c:v>
                </c:pt>
                <c:pt idx="1184" formatCode="0.0000_ ">
                  <c:v>2.8713999999999977</c:v>
                </c:pt>
                <c:pt idx="1185" formatCode="0.0000_ ">
                  <c:v>2.8811999999999998</c:v>
                </c:pt>
                <c:pt idx="1186" formatCode="0.0000_ ">
                  <c:v>2.9111999999999987</c:v>
                </c:pt>
                <c:pt idx="1187" formatCode="0.0000_ ">
                  <c:v>2.9361999999999977</c:v>
                </c:pt>
                <c:pt idx="1188" formatCode="0.0000_ ">
                  <c:v>3.0308999999999977</c:v>
                </c:pt>
                <c:pt idx="1189" formatCode="0.0000_ ">
                  <c:v>3.1006999999999998</c:v>
                </c:pt>
                <c:pt idx="1190" formatCode="0.0000_ ">
                  <c:v>3.0844</c:v>
                </c:pt>
                <c:pt idx="1194" formatCode="0.0000_ ">
                  <c:v>3.0859000000000001</c:v>
                </c:pt>
                <c:pt idx="1195" formatCode="0.0000_ ">
                  <c:v>3.1023999999999998</c:v>
                </c:pt>
                <c:pt idx="1196" formatCode="0.0000_ ">
                  <c:v>3.1</c:v>
                </c:pt>
                <c:pt idx="1197" formatCode="0.0000_ ">
                  <c:v>3.1509</c:v>
                </c:pt>
                <c:pt idx="1198" formatCode="0.0000_ ">
                  <c:v>3.2606000000000002</c:v>
                </c:pt>
                <c:pt idx="1199" formatCode="0.0000_ ">
                  <c:v>3.5606</c:v>
                </c:pt>
                <c:pt idx="1200" formatCode="0.0000_ ">
                  <c:v>3.6105999999999998</c:v>
                </c:pt>
                <c:pt idx="1201" formatCode="0.0000_ ">
                  <c:v>3.6503999999999999</c:v>
                </c:pt>
                <c:pt idx="1202" formatCode="0.0000_ ">
                  <c:v>3.6503999999999999</c:v>
                </c:pt>
                <c:pt idx="1203" formatCode="0.0000_ ">
                  <c:v>3.5737999999999999</c:v>
                </c:pt>
                <c:pt idx="1204" formatCode="0.0000_ ">
                  <c:v>3.4462999999999977</c:v>
                </c:pt>
                <c:pt idx="1205" formatCode="0.0000_ ">
                  <c:v>3.4811999999999999</c:v>
                </c:pt>
                <c:pt idx="1206" formatCode="0.0000_ ">
                  <c:v>3.4705999999999997</c:v>
                </c:pt>
                <c:pt idx="1207" formatCode="0.0000_ ">
                  <c:v>3.3720999999999965</c:v>
                </c:pt>
                <c:pt idx="1208" formatCode="0.0000_ ">
                  <c:v>3.4211999999999998</c:v>
                </c:pt>
                <c:pt idx="1209" formatCode="0.0000_ ">
                  <c:v>3.3911999999999987</c:v>
                </c:pt>
                <c:pt idx="1210" formatCode="0.0000_ ">
                  <c:v>3.3715999999999977</c:v>
                </c:pt>
                <c:pt idx="1211" formatCode="0.0000_ ">
                  <c:v>3.3915999999999977</c:v>
                </c:pt>
                <c:pt idx="1212" formatCode="0.0000_ ">
                  <c:v>3.4015999999999997</c:v>
                </c:pt>
                <c:pt idx="1213" formatCode="0.0000_ ">
                  <c:v>3.5001000000000002</c:v>
                </c:pt>
                <c:pt idx="1214" formatCode="0.0000_ ">
                  <c:v>3.5001000000000002</c:v>
                </c:pt>
                <c:pt idx="1215" formatCode="0.0000_ ">
                  <c:v>3.5005999999999999</c:v>
                </c:pt>
                <c:pt idx="1216" formatCode="0.0000_ ">
                  <c:v>3.4997999999999987</c:v>
                </c:pt>
                <c:pt idx="1217" formatCode="0.0000_ ">
                  <c:v>3.4298999999999977</c:v>
                </c:pt>
                <c:pt idx="1218" formatCode="0.0000_ ">
                  <c:v>3.4344999999999977</c:v>
                </c:pt>
                <c:pt idx="1219" formatCode="0.0000_ ">
                  <c:v>3.4543999999999997</c:v>
                </c:pt>
                <c:pt idx="1220" formatCode="0.0000_ ">
                  <c:v>3.4623999999999997</c:v>
                </c:pt>
                <c:pt idx="1221" formatCode="0.0000_ ">
                  <c:v>3.5247999999999999</c:v>
                </c:pt>
                <c:pt idx="1222" formatCode="0.0000_ ">
                  <c:v>3.5503</c:v>
                </c:pt>
                <c:pt idx="1223" formatCode="0.0000_ ">
                  <c:v>3.5745999999999998</c:v>
                </c:pt>
                <c:pt idx="1224" formatCode="0.0000_ ">
                  <c:v>3.5106999999999977</c:v>
                </c:pt>
                <c:pt idx="1225" formatCode="0.0000_ ">
                  <c:v>3.5034000000000001</c:v>
                </c:pt>
                <c:pt idx="1226" formatCode="0.0000_ ">
                  <c:v>3.5127999999999977</c:v>
                </c:pt>
                <c:pt idx="1227" formatCode="0.0000_ ">
                  <c:v>3.5</c:v>
                </c:pt>
                <c:pt idx="1228" formatCode="0.0000_ ">
                  <c:v>3.4907999999999997</c:v>
                </c:pt>
                <c:pt idx="1229" formatCode="0.0000_ ">
                  <c:v>3.4346999999999968</c:v>
                </c:pt>
                <c:pt idx="1230" formatCode="0.0000_ ">
                  <c:v>3.3937999999999997</c:v>
                </c:pt>
                <c:pt idx="1231" formatCode="0.0000_ ">
                  <c:v>3.4189999999999987</c:v>
                </c:pt>
                <c:pt idx="1232" formatCode="0.0000_ ">
                  <c:v>3.4047000000000001</c:v>
                </c:pt>
                <c:pt idx="1233" formatCode="0.0000_ ">
                  <c:v>3.4068999999999967</c:v>
                </c:pt>
                <c:pt idx="1234" formatCode="0.0000_ ">
                  <c:v>3.4270999999999998</c:v>
                </c:pt>
                <c:pt idx="1235" formatCode="0.0000_ ">
                  <c:v>3.4333</c:v>
                </c:pt>
                <c:pt idx="1236" formatCode="0.0000_ ">
                  <c:v>3.4479000000000002</c:v>
                </c:pt>
                <c:pt idx="1237" formatCode="0.0000_ ">
                  <c:v>3.4836999999999998</c:v>
                </c:pt>
                <c:pt idx="1238" formatCode="0.0000_ ">
                  <c:v>3.5373000000000001</c:v>
                </c:pt>
                <c:pt idx="1239" formatCode="0.0000_ ">
                  <c:v>3.5541</c:v>
                </c:pt>
                <c:pt idx="1240" formatCode="0.0000_ ">
                  <c:v>3.6040999999999999</c:v>
                </c:pt>
                <c:pt idx="1241" formatCode="0.0000_ ">
                  <c:v>3.6240999999999999</c:v>
                </c:pt>
                <c:pt idx="1242" formatCode="0.0000_ ">
                  <c:v>3.6240999999999999</c:v>
                </c:pt>
                <c:pt idx="1243" formatCode="0.0000_ ">
                  <c:v>3.6341000000000001</c:v>
                </c:pt>
                <c:pt idx="1244" formatCode="0.0000_ ">
                  <c:v>3.6436000000000002</c:v>
                </c:pt>
                <c:pt idx="1245" formatCode="0.0000_ ">
                  <c:v>3.6435000000000031</c:v>
                </c:pt>
                <c:pt idx="1246" formatCode="0.0000_ ">
                  <c:v>3.6212</c:v>
                </c:pt>
                <c:pt idx="1247" formatCode="0.0000_ ">
                  <c:v>3.6215000000000002</c:v>
                </c:pt>
                <c:pt idx="1248" formatCode="0.0000_ ">
                  <c:v>3.6234999999999999</c:v>
                </c:pt>
                <c:pt idx="1249" formatCode="0.0000_ ">
                  <c:v>3.6086</c:v>
                </c:pt>
                <c:pt idx="1250" formatCode="0.0000_ ">
                  <c:v>3.6185999999999998</c:v>
                </c:pt>
                <c:pt idx="1251" formatCode="0.0000_ ">
                  <c:v>3.6173000000000002</c:v>
                </c:pt>
                <c:pt idx="1252" formatCode="0.0000_ ">
                  <c:v>3.6173000000000002</c:v>
                </c:pt>
                <c:pt idx="1253" formatCode="0.0000_ ">
                  <c:v>3.5979999999999999</c:v>
                </c:pt>
                <c:pt idx="1254" formatCode="0.0000_ ">
                  <c:v>3.6055000000000001</c:v>
                </c:pt>
                <c:pt idx="1255" formatCode="0.0000_ ">
                  <c:v>3.6012</c:v>
                </c:pt>
                <c:pt idx="1256" formatCode="0.0000_ ">
                  <c:v>3.6105999999999998</c:v>
                </c:pt>
                <c:pt idx="1257" formatCode="0.0000_ ">
                  <c:v>3.6105999999999998</c:v>
                </c:pt>
                <c:pt idx="1258" formatCode="0.0000_ ">
                  <c:v>3.6105999999999998</c:v>
                </c:pt>
                <c:pt idx="1259" formatCode="0.0000_ ">
                  <c:v>3.5905999999999998</c:v>
                </c:pt>
                <c:pt idx="1260" formatCode="0.0000_ ">
                  <c:v>3.6105999999999998</c:v>
                </c:pt>
                <c:pt idx="1261" formatCode="0.0000_ ">
                  <c:v>3.5905999999999998</c:v>
                </c:pt>
                <c:pt idx="1262" formatCode="0.0000_ ">
                  <c:v>3.5905999999999998</c:v>
                </c:pt>
                <c:pt idx="1263" formatCode="0.0000_ ">
                  <c:v>3.5905999999999998</c:v>
                </c:pt>
                <c:pt idx="1266" formatCode="0.0000_ ">
                  <c:v>3.573</c:v>
                </c:pt>
                <c:pt idx="1267" formatCode="0.0000_ ">
                  <c:v>3.5880999999999998</c:v>
                </c:pt>
                <c:pt idx="1268" formatCode="0.0000_ ">
                  <c:v>3.61</c:v>
                </c:pt>
                <c:pt idx="1269" formatCode="0.0000_ ">
                  <c:v>3.6</c:v>
                </c:pt>
                <c:pt idx="1270" formatCode="0.0000_ ">
                  <c:v>3.5501</c:v>
                </c:pt>
                <c:pt idx="1271" formatCode="0.0000_ ">
                  <c:v>3.5501</c:v>
                </c:pt>
                <c:pt idx="1272" formatCode="0.0000_ ">
                  <c:v>3.5600999999999998</c:v>
                </c:pt>
                <c:pt idx="1273" formatCode="0.0000_ ">
                  <c:v>3.5451000000000001</c:v>
                </c:pt>
                <c:pt idx="1279" formatCode="0.0000_ ">
                  <c:v>3.5451000000000001</c:v>
                </c:pt>
                <c:pt idx="1280" formatCode="0.0000_ ">
                  <c:v>3.5539000000000001</c:v>
                </c:pt>
                <c:pt idx="1281" formatCode="0.0000_ ">
                  <c:v>3.5627</c:v>
                </c:pt>
                <c:pt idx="1282" formatCode="0.0000_ ">
                  <c:v>3.5427</c:v>
                </c:pt>
                <c:pt idx="1283" formatCode="0.0000_ ">
                  <c:v>3.5427</c:v>
                </c:pt>
                <c:pt idx="1284" formatCode="0.0000_ ">
                  <c:v>3.5427</c:v>
                </c:pt>
                <c:pt idx="1285" formatCode="0.0000_ ">
                  <c:v>3.5168999999999966</c:v>
                </c:pt>
                <c:pt idx="1286" formatCode="0.0000_ ">
                  <c:v>3.5168999999999966</c:v>
                </c:pt>
                <c:pt idx="1287" formatCode="0.0000_ ">
                  <c:v>3.5468999999999977</c:v>
                </c:pt>
                <c:pt idx="1288" formatCode="0.0000_ ">
                  <c:v>3.5468999999999977</c:v>
                </c:pt>
                <c:pt idx="1289" formatCode="0.0000_ ">
                  <c:v>3.5521999999999987</c:v>
                </c:pt>
                <c:pt idx="1290" formatCode="0.0000_ ">
                  <c:v>3.5521999999999987</c:v>
                </c:pt>
                <c:pt idx="1291" formatCode="0.0000_ ">
                  <c:v>3.5644999999999998</c:v>
                </c:pt>
                <c:pt idx="1292" formatCode="0.0000_ ">
                  <c:v>3.6444999999999999</c:v>
                </c:pt>
                <c:pt idx="1293" formatCode="0.0000_ ">
                  <c:v>3.7444999999999999</c:v>
                </c:pt>
                <c:pt idx="1294" formatCode="0.0000_ ">
                  <c:v>3.7648999999999999</c:v>
                </c:pt>
                <c:pt idx="1295" formatCode="0.0000_ ">
                  <c:v>3.7852000000000001</c:v>
                </c:pt>
                <c:pt idx="1296" formatCode="0.0000_ ">
                  <c:v>4.0152000000000001</c:v>
                </c:pt>
                <c:pt idx="1297" formatCode="0.0000_ ">
                  <c:v>3.9751999999999987</c:v>
                </c:pt>
                <c:pt idx="1298" formatCode="0.0000_ ">
                  <c:v>3.9421999999999997</c:v>
                </c:pt>
                <c:pt idx="1299" formatCode="0.0000_ ">
                  <c:v>3.9221999999999997</c:v>
                </c:pt>
                <c:pt idx="1300" formatCode="0.0000_ ">
                  <c:v>3.9521999999999977</c:v>
                </c:pt>
                <c:pt idx="1301" formatCode="0.0000_ ">
                  <c:v>3.9751999999999987</c:v>
                </c:pt>
                <c:pt idx="1302" formatCode="0.0000_ ">
                  <c:v>4.0118</c:v>
                </c:pt>
                <c:pt idx="1303" formatCode="0.0000_ ">
                  <c:v>4.0213999999999999</c:v>
                </c:pt>
                <c:pt idx="1304" formatCode="0.0000_ ">
                  <c:v>4.1586999999999996</c:v>
                </c:pt>
                <c:pt idx="1305" formatCode="0.0000_ ">
                  <c:v>4.1208999999999945</c:v>
                </c:pt>
                <c:pt idx="1306" formatCode="0.0000_ ">
                  <c:v>4.1141999999999932</c:v>
                </c:pt>
                <c:pt idx="1307" formatCode="0.0000_ ">
                  <c:v>4.0956000000000001</c:v>
                </c:pt>
                <c:pt idx="1308" formatCode="0.0000_ ">
                  <c:v>4.1453999999999995</c:v>
                </c:pt>
                <c:pt idx="1309" formatCode="0.0000_ ">
                  <c:v>4.1559999999999935</c:v>
                </c:pt>
                <c:pt idx="1310" formatCode="0.0000_ ">
                  <c:v>4.1361999999999997</c:v>
                </c:pt>
                <c:pt idx="1311" formatCode="0.0000_ ">
                  <c:v>4.1807999999999996</c:v>
                </c:pt>
                <c:pt idx="1312" formatCode="0.0000_ ">
                  <c:v>4.1559999999999935</c:v>
                </c:pt>
                <c:pt idx="1313" formatCode="0.0000_ ">
                  <c:v>4.1264999999999965</c:v>
                </c:pt>
                <c:pt idx="1314" formatCode="0.0000_ ">
                  <c:v>4.1214999999999975</c:v>
                </c:pt>
                <c:pt idx="1315" formatCode="0.0000_ ">
                  <c:v>4.1067</c:v>
                </c:pt>
                <c:pt idx="1316" formatCode="0.0000_ ">
                  <c:v>4.1017000000000001</c:v>
                </c:pt>
                <c:pt idx="1317" formatCode="0.0000_ ">
                  <c:v>4.0472000000000001</c:v>
                </c:pt>
                <c:pt idx="1318" formatCode="0.0000_ ">
                  <c:v>3.9786999999999977</c:v>
                </c:pt>
                <c:pt idx="1319" formatCode="0.0000_ ">
                  <c:v>4.0385</c:v>
                </c:pt>
                <c:pt idx="1320" formatCode="0.0000_ ">
                  <c:v>4.0484</c:v>
                </c:pt>
                <c:pt idx="1321" formatCode="0.0000_ ">
                  <c:v>4.0028999999999995</c:v>
                </c:pt>
                <c:pt idx="1322" formatCode="0.0000_ ">
                  <c:v>4.0340999999999996</c:v>
                </c:pt>
                <c:pt idx="1323" formatCode="0.0000_ ">
                  <c:v>4.0364000000000004</c:v>
                </c:pt>
                <c:pt idx="1324" formatCode="0.0000_ ">
                  <c:v>4.0364000000000004</c:v>
                </c:pt>
                <c:pt idx="1325" formatCode="0.0000_ ">
                  <c:v>4.0283999999999995</c:v>
                </c:pt>
                <c:pt idx="1326" formatCode="0.0000_ ">
                  <c:v>4.0488999999999997</c:v>
                </c:pt>
                <c:pt idx="1327" formatCode="0.0000_ ">
                  <c:v>4.0335999999999999</c:v>
                </c:pt>
                <c:pt idx="1328" formatCode="0.0000_ ">
                  <c:v>4.0339999999999998</c:v>
                </c:pt>
                <c:pt idx="1329" formatCode="0.0000_ ">
                  <c:v>4.0389999999999997</c:v>
                </c:pt>
                <c:pt idx="1330" formatCode="0.0000_ ">
                  <c:v>4.0289999999999955</c:v>
                </c:pt>
                <c:pt idx="1331" formatCode="0.0000_ ">
                  <c:v>4.0688999999999975</c:v>
                </c:pt>
                <c:pt idx="1332" formatCode="0.0000_ ">
                  <c:v>4.0952999999999999</c:v>
                </c:pt>
                <c:pt idx="1333" formatCode="0.0000_ ">
                  <c:v>4.1052999999999997</c:v>
                </c:pt>
                <c:pt idx="1334" formatCode="0.0000_ ">
                  <c:v>4.1252999999999975</c:v>
                </c:pt>
                <c:pt idx="1335" formatCode="0.0000_ ">
                  <c:v>4.1545999999999932</c:v>
                </c:pt>
                <c:pt idx="1336" formatCode="0.0000_ ">
                  <c:v>4.1545999999999932</c:v>
                </c:pt>
                <c:pt idx="1337" formatCode="0.0000_ ">
                  <c:v>4.1545999999999932</c:v>
                </c:pt>
                <c:pt idx="1338" formatCode="0.0000_ ">
                  <c:v>4.1496000000000004</c:v>
                </c:pt>
                <c:pt idx="1339" formatCode="0.0000_ ">
                  <c:v>4.1521999999999935</c:v>
                </c:pt>
                <c:pt idx="1340" formatCode="0.0000_ ">
                  <c:v>4.2188999999999997</c:v>
                </c:pt>
                <c:pt idx="1341" formatCode="0.0000_ ">
                  <c:v>4.2250999999999985</c:v>
                </c:pt>
                <c:pt idx="1342" formatCode="0.0000_ ">
                  <c:v>4.2309999999999999</c:v>
                </c:pt>
                <c:pt idx="1343" formatCode="0.0000_ ">
                  <c:v>4.2131999999999996</c:v>
                </c:pt>
                <c:pt idx="1344" formatCode="0.0000_ ">
                  <c:v>4.2503000000000002</c:v>
                </c:pt>
                <c:pt idx="1345" formatCode="0.0000_ ">
                  <c:v>4.181</c:v>
                </c:pt>
                <c:pt idx="1346" formatCode="0.0000_ ">
                  <c:v>4.1838999999999995</c:v>
                </c:pt>
                <c:pt idx="1347" formatCode="0.0000_ ">
                  <c:v>4.1338999999999997</c:v>
                </c:pt>
                <c:pt idx="1348" formatCode="0.0000_ ">
                  <c:v>4.0614999999999997</c:v>
                </c:pt>
                <c:pt idx="1349" formatCode="0.0000_ ">
                  <c:v>4.0384000000000002</c:v>
                </c:pt>
                <c:pt idx="1350" formatCode="0.0000_ ">
                  <c:v>3.9983999999999997</c:v>
                </c:pt>
                <c:pt idx="1351" formatCode="0.0000_ ">
                  <c:v>3.9583999999999997</c:v>
                </c:pt>
                <c:pt idx="1352" formatCode="0.0000_ ">
                  <c:v>3.9162999999999966</c:v>
                </c:pt>
                <c:pt idx="1353" formatCode="0.0000_ ">
                  <c:v>3.8909999999999987</c:v>
                </c:pt>
                <c:pt idx="1354" formatCode="0.0000_ ">
                  <c:v>3.7799</c:v>
                </c:pt>
                <c:pt idx="1355" formatCode="0.0000_ ">
                  <c:v>3.73</c:v>
                </c:pt>
                <c:pt idx="1356" formatCode="0.0000_ ">
                  <c:v>3.6974</c:v>
                </c:pt>
                <c:pt idx="1357" formatCode="0.0000_ ">
                  <c:v>3.6779999999999999</c:v>
                </c:pt>
                <c:pt idx="1358" formatCode="0.0000_ ">
                  <c:v>3.6389999999999998</c:v>
                </c:pt>
                <c:pt idx="1359" formatCode="0.0000_ ">
                  <c:v>3.6053999999999999</c:v>
                </c:pt>
                <c:pt idx="1360" formatCode="0.0000_ ">
                  <c:v>3.6053999999999999</c:v>
                </c:pt>
                <c:pt idx="1361" formatCode="0.0000_ ">
                  <c:v>3.6044</c:v>
                </c:pt>
                <c:pt idx="1362" formatCode="0.0000_ ">
                  <c:v>3.6093999999999999</c:v>
                </c:pt>
                <c:pt idx="1368" formatCode="0.0000_ ">
                  <c:v>3.5653000000000001</c:v>
                </c:pt>
                <c:pt idx="1369" formatCode="0.0000_ ">
                  <c:v>3.5838999999999999</c:v>
                </c:pt>
                <c:pt idx="1370" formatCode="0.0000_ ">
                  <c:v>3.5038999999999998</c:v>
                </c:pt>
                <c:pt idx="1371" formatCode="0.0000_ ">
                  <c:v>3.5516999999999967</c:v>
                </c:pt>
                <c:pt idx="1372" formatCode="0.0000_ ">
                  <c:v>3.5448</c:v>
                </c:pt>
                <c:pt idx="1373" formatCode="0.0000_ ">
                  <c:v>3.4683000000000002</c:v>
                </c:pt>
                <c:pt idx="1374" formatCode="0.0000_ ">
                  <c:v>3.4653999999999998</c:v>
                </c:pt>
                <c:pt idx="1375" formatCode="0.0000_ ">
                  <c:v>3.4339</c:v>
                </c:pt>
                <c:pt idx="1376" formatCode="0.0000_ ">
                  <c:v>3.4060999999999977</c:v>
                </c:pt>
                <c:pt idx="1377" formatCode="0.0000_ ">
                  <c:v>3.3924999999999965</c:v>
                </c:pt>
                <c:pt idx="1378" formatCode="0.0000_ ">
                  <c:v>3.3584999999999967</c:v>
                </c:pt>
                <c:pt idx="1379" formatCode="0.0000_ ">
                  <c:v>3.3522999999999965</c:v>
                </c:pt>
                <c:pt idx="1380" formatCode="0.0000_ ">
                  <c:v>3.3502999999999967</c:v>
                </c:pt>
                <c:pt idx="1381" formatCode="0.0000_ ">
                  <c:v>3.294</c:v>
                </c:pt>
                <c:pt idx="1382" formatCode="0.0000_ ">
                  <c:v>3.2763999999999998</c:v>
                </c:pt>
                <c:pt idx="1383" formatCode="0.0000_ ">
                  <c:v>3.2464</c:v>
                </c:pt>
                <c:pt idx="1384" formatCode="0.0000_ ">
                  <c:v>3.2774999999999999</c:v>
                </c:pt>
                <c:pt idx="1385" formatCode="0.0000_ ">
                  <c:v>3.3075000000000001</c:v>
                </c:pt>
                <c:pt idx="1386" formatCode="0.0000_ ">
                  <c:v>3.332499999999996</c:v>
                </c:pt>
                <c:pt idx="1387" formatCode="0.0000_ ">
                  <c:v>3.2932999999999999</c:v>
                </c:pt>
                <c:pt idx="1388" formatCode="0.0000_ ">
                  <c:v>3.2732999999999999</c:v>
                </c:pt>
                <c:pt idx="1389" formatCode="0.0000_ ">
                  <c:v>3.2509000000000001</c:v>
                </c:pt>
                <c:pt idx="1390" formatCode="0.0000_ ">
                  <c:v>3.2002000000000002</c:v>
                </c:pt>
                <c:pt idx="1391" formatCode="0.0000_ ">
                  <c:v>3.2401000000000031</c:v>
                </c:pt>
                <c:pt idx="1392" formatCode="0.0000_ ">
                  <c:v>3.2082999999999999</c:v>
                </c:pt>
                <c:pt idx="1393" formatCode="0.0000_ ">
                  <c:v>3.1621000000000001</c:v>
                </c:pt>
                <c:pt idx="1394" formatCode="0.0000_ ">
                  <c:v>3.1621000000000001</c:v>
                </c:pt>
                <c:pt idx="1395" formatCode="0.0000_ ">
                  <c:v>3.1133000000000002</c:v>
                </c:pt>
                <c:pt idx="1396" formatCode="0.0000_ ">
                  <c:v>3.1032999999999999</c:v>
                </c:pt>
                <c:pt idx="1397" formatCode="0.0000_ ">
                  <c:v>3.1333000000000002</c:v>
                </c:pt>
                <c:pt idx="1398" formatCode="0.0000_ ">
                  <c:v>3.1133000000000002</c:v>
                </c:pt>
              </c:numCache>
            </c:numRef>
          </c:val>
        </c:ser>
        <c:ser>
          <c:idx val="1"/>
          <c:order val="1"/>
          <c:tx>
            <c:strRef>
              <c:f>一年期国债到期收益率!$C$1</c:f>
              <c:strCache>
                <c:ptCount val="1"/>
                <c:pt idx="0">
                  <c:v>美国</c:v>
                </c:pt>
              </c:strCache>
            </c:strRef>
          </c:tx>
          <c:marker>
            <c:symbol val="none"/>
          </c:marker>
          <c:cat>
            <c:numRef>
              <c:f>一年期国债到期收益率!$A$2:$A$1400</c:f>
              <c:numCache>
                <c:formatCode>yyyy\-mm\-dd;@</c:formatCode>
                <c:ptCount val="1399"/>
                <c:pt idx="0">
                  <c:v>39814</c:v>
                </c:pt>
                <c:pt idx="1">
                  <c:v>39815</c:v>
                </c:pt>
                <c:pt idx="2">
                  <c:v>39817</c:v>
                </c:pt>
                <c:pt idx="3">
                  <c:v>39818</c:v>
                </c:pt>
                <c:pt idx="4">
                  <c:v>39819</c:v>
                </c:pt>
                <c:pt idx="5">
                  <c:v>39820</c:v>
                </c:pt>
                <c:pt idx="6">
                  <c:v>39821</c:v>
                </c:pt>
                <c:pt idx="7">
                  <c:v>39822</c:v>
                </c:pt>
                <c:pt idx="8">
                  <c:v>39825</c:v>
                </c:pt>
                <c:pt idx="9">
                  <c:v>39826</c:v>
                </c:pt>
                <c:pt idx="10">
                  <c:v>39827</c:v>
                </c:pt>
                <c:pt idx="11">
                  <c:v>39828</c:v>
                </c:pt>
                <c:pt idx="12">
                  <c:v>39829</c:v>
                </c:pt>
                <c:pt idx="13">
                  <c:v>39832</c:v>
                </c:pt>
                <c:pt idx="14">
                  <c:v>39833</c:v>
                </c:pt>
                <c:pt idx="15">
                  <c:v>39834</c:v>
                </c:pt>
                <c:pt idx="16">
                  <c:v>39835</c:v>
                </c:pt>
                <c:pt idx="17">
                  <c:v>39836</c:v>
                </c:pt>
                <c:pt idx="18">
                  <c:v>39837</c:v>
                </c:pt>
                <c:pt idx="19">
                  <c:v>39839</c:v>
                </c:pt>
                <c:pt idx="20">
                  <c:v>39840</c:v>
                </c:pt>
                <c:pt idx="21">
                  <c:v>39841</c:v>
                </c:pt>
                <c:pt idx="22">
                  <c:v>39842</c:v>
                </c:pt>
                <c:pt idx="23">
                  <c:v>39843</c:v>
                </c:pt>
                <c:pt idx="24">
                  <c:v>39845</c:v>
                </c:pt>
                <c:pt idx="25">
                  <c:v>39846</c:v>
                </c:pt>
                <c:pt idx="26">
                  <c:v>39847</c:v>
                </c:pt>
                <c:pt idx="27">
                  <c:v>39848</c:v>
                </c:pt>
                <c:pt idx="28">
                  <c:v>39849</c:v>
                </c:pt>
                <c:pt idx="29">
                  <c:v>39850</c:v>
                </c:pt>
                <c:pt idx="30">
                  <c:v>39853</c:v>
                </c:pt>
                <c:pt idx="31">
                  <c:v>39854</c:v>
                </c:pt>
                <c:pt idx="32">
                  <c:v>39855</c:v>
                </c:pt>
                <c:pt idx="33">
                  <c:v>39856</c:v>
                </c:pt>
                <c:pt idx="34">
                  <c:v>39857</c:v>
                </c:pt>
                <c:pt idx="35">
                  <c:v>39860</c:v>
                </c:pt>
                <c:pt idx="36">
                  <c:v>39861</c:v>
                </c:pt>
                <c:pt idx="37">
                  <c:v>39862</c:v>
                </c:pt>
                <c:pt idx="38">
                  <c:v>39863</c:v>
                </c:pt>
                <c:pt idx="39">
                  <c:v>39864</c:v>
                </c:pt>
                <c:pt idx="40">
                  <c:v>39867</c:v>
                </c:pt>
                <c:pt idx="41">
                  <c:v>39868</c:v>
                </c:pt>
                <c:pt idx="42">
                  <c:v>39869</c:v>
                </c:pt>
                <c:pt idx="43">
                  <c:v>39870</c:v>
                </c:pt>
                <c:pt idx="44">
                  <c:v>39871</c:v>
                </c:pt>
                <c:pt idx="45">
                  <c:v>39874</c:v>
                </c:pt>
                <c:pt idx="46">
                  <c:v>39875</c:v>
                </c:pt>
                <c:pt idx="47">
                  <c:v>39876</c:v>
                </c:pt>
                <c:pt idx="48">
                  <c:v>39877</c:v>
                </c:pt>
                <c:pt idx="49">
                  <c:v>39878</c:v>
                </c:pt>
                <c:pt idx="50">
                  <c:v>39881</c:v>
                </c:pt>
                <c:pt idx="51">
                  <c:v>39882</c:v>
                </c:pt>
                <c:pt idx="52">
                  <c:v>39883</c:v>
                </c:pt>
                <c:pt idx="53">
                  <c:v>39884</c:v>
                </c:pt>
                <c:pt idx="54">
                  <c:v>39885</c:v>
                </c:pt>
                <c:pt idx="55">
                  <c:v>39888</c:v>
                </c:pt>
                <c:pt idx="56">
                  <c:v>39889</c:v>
                </c:pt>
                <c:pt idx="57">
                  <c:v>39890</c:v>
                </c:pt>
                <c:pt idx="58">
                  <c:v>39891</c:v>
                </c:pt>
                <c:pt idx="59">
                  <c:v>39892</c:v>
                </c:pt>
                <c:pt idx="60">
                  <c:v>39895</c:v>
                </c:pt>
                <c:pt idx="61">
                  <c:v>39896</c:v>
                </c:pt>
                <c:pt idx="62">
                  <c:v>39897</c:v>
                </c:pt>
                <c:pt idx="63">
                  <c:v>39898</c:v>
                </c:pt>
                <c:pt idx="64">
                  <c:v>39899</c:v>
                </c:pt>
                <c:pt idx="65">
                  <c:v>39902</c:v>
                </c:pt>
                <c:pt idx="66">
                  <c:v>39903</c:v>
                </c:pt>
                <c:pt idx="67">
                  <c:v>39904</c:v>
                </c:pt>
                <c:pt idx="68">
                  <c:v>39905</c:v>
                </c:pt>
                <c:pt idx="69">
                  <c:v>39906</c:v>
                </c:pt>
                <c:pt idx="70">
                  <c:v>39909</c:v>
                </c:pt>
                <c:pt idx="71">
                  <c:v>39910</c:v>
                </c:pt>
                <c:pt idx="72">
                  <c:v>39911</c:v>
                </c:pt>
                <c:pt idx="73">
                  <c:v>39912</c:v>
                </c:pt>
                <c:pt idx="74">
                  <c:v>39913</c:v>
                </c:pt>
                <c:pt idx="75">
                  <c:v>39916</c:v>
                </c:pt>
                <c:pt idx="76">
                  <c:v>39917</c:v>
                </c:pt>
                <c:pt idx="77">
                  <c:v>39918</c:v>
                </c:pt>
                <c:pt idx="78">
                  <c:v>39919</c:v>
                </c:pt>
                <c:pt idx="79">
                  <c:v>39920</c:v>
                </c:pt>
                <c:pt idx="80">
                  <c:v>39923</c:v>
                </c:pt>
                <c:pt idx="81">
                  <c:v>39924</c:v>
                </c:pt>
                <c:pt idx="82">
                  <c:v>39925</c:v>
                </c:pt>
                <c:pt idx="83">
                  <c:v>39926</c:v>
                </c:pt>
                <c:pt idx="84">
                  <c:v>39927</c:v>
                </c:pt>
                <c:pt idx="85">
                  <c:v>39930</c:v>
                </c:pt>
                <c:pt idx="86">
                  <c:v>39931</c:v>
                </c:pt>
                <c:pt idx="87">
                  <c:v>39932</c:v>
                </c:pt>
                <c:pt idx="88">
                  <c:v>39933</c:v>
                </c:pt>
                <c:pt idx="89">
                  <c:v>39934</c:v>
                </c:pt>
                <c:pt idx="90">
                  <c:v>39937</c:v>
                </c:pt>
                <c:pt idx="91">
                  <c:v>39938</c:v>
                </c:pt>
                <c:pt idx="92">
                  <c:v>39939</c:v>
                </c:pt>
                <c:pt idx="93">
                  <c:v>39940</c:v>
                </c:pt>
                <c:pt idx="94">
                  <c:v>39941</c:v>
                </c:pt>
                <c:pt idx="95">
                  <c:v>39944</c:v>
                </c:pt>
                <c:pt idx="96">
                  <c:v>39945</c:v>
                </c:pt>
                <c:pt idx="97">
                  <c:v>39946</c:v>
                </c:pt>
                <c:pt idx="98">
                  <c:v>39947</c:v>
                </c:pt>
                <c:pt idx="99">
                  <c:v>39948</c:v>
                </c:pt>
                <c:pt idx="100">
                  <c:v>39951</c:v>
                </c:pt>
                <c:pt idx="101">
                  <c:v>39952</c:v>
                </c:pt>
                <c:pt idx="102">
                  <c:v>39953</c:v>
                </c:pt>
                <c:pt idx="103">
                  <c:v>39954</c:v>
                </c:pt>
                <c:pt idx="104">
                  <c:v>39955</c:v>
                </c:pt>
                <c:pt idx="105">
                  <c:v>39958</c:v>
                </c:pt>
                <c:pt idx="106">
                  <c:v>39959</c:v>
                </c:pt>
                <c:pt idx="107">
                  <c:v>39960</c:v>
                </c:pt>
                <c:pt idx="108">
                  <c:v>39961</c:v>
                </c:pt>
                <c:pt idx="109">
                  <c:v>39962</c:v>
                </c:pt>
                <c:pt idx="110">
                  <c:v>39964</c:v>
                </c:pt>
                <c:pt idx="111">
                  <c:v>39965</c:v>
                </c:pt>
                <c:pt idx="112">
                  <c:v>39966</c:v>
                </c:pt>
                <c:pt idx="113">
                  <c:v>39967</c:v>
                </c:pt>
                <c:pt idx="114">
                  <c:v>39968</c:v>
                </c:pt>
                <c:pt idx="115">
                  <c:v>39969</c:v>
                </c:pt>
                <c:pt idx="116">
                  <c:v>39972</c:v>
                </c:pt>
                <c:pt idx="117">
                  <c:v>39973</c:v>
                </c:pt>
                <c:pt idx="118">
                  <c:v>39974</c:v>
                </c:pt>
                <c:pt idx="119">
                  <c:v>39975</c:v>
                </c:pt>
                <c:pt idx="120">
                  <c:v>39976</c:v>
                </c:pt>
                <c:pt idx="121">
                  <c:v>39979</c:v>
                </c:pt>
                <c:pt idx="122">
                  <c:v>39980</c:v>
                </c:pt>
                <c:pt idx="123">
                  <c:v>39981</c:v>
                </c:pt>
                <c:pt idx="124">
                  <c:v>39982</c:v>
                </c:pt>
                <c:pt idx="125">
                  <c:v>39983</c:v>
                </c:pt>
                <c:pt idx="126">
                  <c:v>39986</c:v>
                </c:pt>
                <c:pt idx="127">
                  <c:v>39987</c:v>
                </c:pt>
                <c:pt idx="128">
                  <c:v>39988</c:v>
                </c:pt>
                <c:pt idx="129">
                  <c:v>39989</c:v>
                </c:pt>
                <c:pt idx="130">
                  <c:v>39990</c:v>
                </c:pt>
                <c:pt idx="131">
                  <c:v>39993</c:v>
                </c:pt>
                <c:pt idx="132">
                  <c:v>39994</c:v>
                </c:pt>
                <c:pt idx="133">
                  <c:v>39995</c:v>
                </c:pt>
                <c:pt idx="134">
                  <c:v>39996</c:v>
                </c:pt>
                <c:pt idx="135">
                  <c:v>39997</c:v>
                </c:pt>
                <c:pt idx="136">
                  <c:v>40000</c:v>
                </c:pt>
                <c:pt idx="137">
                  <c:v>40001</c:v>
                </c:pt>
                <c:pt idx="138">
                  <c:v>40002</c:v>
                </c:pt>
                <c:pt idx="139">
                  <c:v>40003</c:v>
                </c:pt>
                <c:pt idx="140">
                  <c:v>40004</c:v>
                </c:pt>
                <c:pt idx="141">
                  <c:v>40007</c:v>
                </c:pt>
                <c:pt idx="142">
                  <c:v>40008</c:v>
                </c:pt>
                <c:pt idx="143">
                  <c:v>40009</c:v>
                </c:pt>
                <c:pt idx="144">
                  <c:v>40010</c:v>
                </c:pt>
                <c:pt idx="145">
                  <c:v>40011</c:v>
                </c:pt>
                <c:pt idx="146">
                  <c:v>40014</c:v>
                </c:pt>
                <c:pt idx="147">
                  <c:v>40015</c:v>
                </c:pt>
                <c:pt idx="148">
                  <c:v>40016</c:v>
                </c:pt>
                <c:pt idx="149">
                  <c:v>40017</c:v>
                </c:pt>
                <c:pt idx="150">
                  <c:v>40018</c:v>
                </c:pt>
                <c:pt idx="151">
                  <c:v>40021</c:v>
                </c:pt>
                <c:pt idx="152">
                  <c:v>40022</c:v>
                </c:pt>
                <c:pt idx="153">
                  <c:v>40023</c:v>
                </c:pt>
                <c:pt idx="154">
                  <c:v>40024</c:v>
                </c:pt>
                <c:pt idx="155">
                  <c:v>40025</c:v>
                </c:pt>
                <c:pt idx="156">
                  <c:v>40028</c:v>
                </c:pt>
                <c:pt idx="157">
                  <c:v>40029</c:v>
                </c:pt>
                <c:pt idx="158">
                  <c:v>40030</c:v>
                </c:pt>
                <c:pt idx="159">
                  <c:v>40031</c:v>
                </c:pt>
                <c:pt idx="160">
                  <c:v>40032</c:v>
                </c:pt>
                <c:pt idx="161">
                  <c:v>40035</c:v>
                </c:pt>
                <c:pt idx="162">
                  <c:v>40036</c:v>
                </c:pt>
                <c:pt idx="163">
                  <c:v>40037</c:v>
                </c:pt>
                <c:pt idx="164">
                  <c:v>40038</c:v>
                </c:pt>
                <c:pt idx="165">
                  <c:v>40039</c:v>
                </c:pt>
                <c:pt idx="166">
                  <c:v>40042</c:v>
                </c:pt>
                <c:pt idx="167">
                  <c:v>40043</c:v>
                </c:pt>
                <c:pt idx="168">
                  <c:v>40044</c:v>
                </c:pt>
                <c:pt idx="169">
                  <c:v>40045</c:v>
                </c:pt>
                <c:pt idx="170">
                  <c:v>40046</c:v>
                </c:pt>
                <c:pt idx="171">
                  <c:v>40049</c:v>
                </c:pt>
                <c:pt idx="172">
                  <c:v>40050</c:v>
                </c:pt>
                <c:pt idx="173">
                  <c:v>40051</c:v>
                </c:pt>
                <c:pt idx="174">
                  <c:v>40052</c:v>
                </c:pt>
                <c:pt idx="175">
                  <c:v>40053</c:v>
                </c:pt>
                <c:pt idx="176">
                  <c:v>40056</c:v>
                </c:pt>
                <c:pt idx="177">
                  <c:v>40057</c:v>
                </c:pt>
                <c:pt idx="178">
                  <c:v>40058</c:v>
                </c:pt>
                <c:pt idx="179">
                  <c:v>40059</c:v>
                </c:pt>
                <c:pt idx="180">
                  <c:v>40060</c:v>
                </c:pt>
                <c:pt idx="181">
                  <c:v>40063</c:v>
                </c:pt>
                <c:pt idx="182">
                  <c:v>40064</c:v>
                </c:pt>
                <c:pt idx="183">
                  <c:v>40065</c:v>
                </c:pt>
                <c:pt idx="184">
                  <c:v>40066</c:v>
                </c:pt>
                <c:pt idx="185">
                  <c:v>40067</c:v>
                </c:pt>
                <c:pt idx="186">
                  <c:v>40070</c:v>
                </c:pt>
                <c:pt idx="187">
                  <c:v>40071</c:v>
                </c:pt>
                <c:pt idx="188">
                  <c:v>40072</c:v>
                </c:pt>
                <c:pt idx="189">
                  <c:v>40073</c:v>
                </c:pt>
                <c:pt idx="190">
                  <c:v>40074</c:v>
                </c:pt>
                <c:pt idx="191">
                  <c:v>40077</c:v>
                </c:pt>
                <c:pt idx="192">
                  <c:v>40078</c:v>
                </c:pt>
                <c:pt idx="193">
                  <c:v>40079</c:v>
                </c:pt>
                <c:pt idx="194">
                  <c:v>40080</c:v>
                </c:pt>
                <c:pt idx="195">
                  <c:v>40081</c:v>
                </c:pt>
                <c:pt idx="196">
                  <c:v>40083</c:v>
                </c:pt>
                <c:pt idx="197">
                  <c:v>40084</c:v>
                </c:pt>
                <c:pt idx="198">
                  <c:v>40085</c:v>
                </c:pt>
                <c:pt idx="199">
                  <c:v>40086</c:v>
                </c:pt>
                <c:pt idx="200">
                  <c:v>40087</c:v>
                </c:pt>
                <c:pt idx="201">
                  <c:v>40088</c:v>
                </c:pt>
                <c:pt idx="202">
                  <c:v>40091</c:v>
                </c:pt>
                <c:pt idx="203">
                  <c:v>40092</c:v>
                </c:pt>
                <c:pt idx="204">
                  <c:v>40093</c:v>
                </c:pt>
                <c:pt idx="205">
                  <c:v>40094</c:v>
                </c:pt>
                <c:pt idx="206">
                  <c:v>40095</c:v>
                </c:pt>
                <c:pt idx="207">
                  <c:v>40096</c:v>
                </c:pt>
                <c:pt idx="208">
                  <c:v>40098</c:v>
                </c:pt>
                <c:pt idx="209">
                  <c:v>40099</c:v>
                </c:pt>
                <c:pt idx="210">
                  <c:v>40100</c:v>
                </c:pt>
                <c:pt idx="211">
                  <c:v>40101</c:v>
                </c:pt>
                <c:pt idx="212">
                  <c:v>40102</c:v>
                </c:pt>
                <c:pt idx="213">
                  <c:v>40105</c:v>
                </c:pt>
                <c:pt idx="214">
                  <c:v>40106</c:v>
                </c:pt>
                <c:pt idx="215">
                  <c:v>40107</c:v>
                </c:pt>
                <c:pt idx="216">
                  <c:v>40108</c:v>
                </c:pt>
                <c:pt idx="217">
                  <c:v>40109</c:v>
                </c:pt>
                <c:pt idx="218">
                  <c:v>40112</c:v>
                </c:pt>
                <c:pt idx="219">
                  <c:v>40113</c:v>
                </c:pt>
                <c:pt idx="220">
                  <c:v>40114</c:v>
                </c:pt>
                <c:pt idx="221">
                  <c:v>40115</c:v>
                </c:pt>
                <c:pt idx="222">
                  <c:v>40116</c:v>
                </c:pt>
                <c:pt idx="223">
                  <c:v>40119</c:v>
                </c:pt>
                <c:pt idx="224">
                  <c:v>40120</c:v>
                </c:pt>
                <c:pt idx="225">
                  <c:v>40121</c:v>
                </c:pt>
                <c:pt idx="226">
                  <c:v>40122</c:v>
                </c:pt>
                <c:pt idx="227">
                  <c:v>40123</c:v>
                </c:pt>
                <c:pt idx="228">
                  <c:v>40126</c:v>
                </c:pt>
                <c:pt idx="229">
                  <c:v>40127</c:v>
                </c:pt>
                <c:pt idx="230">
                  <c:v>40128</c:v>
                </c:pt>
                <c:pt idx="231">
                  <c:v>40129</c:v>
                </c:pt>
                <c:pt idx="232">
                  <c:v>40130</c:v>
                </c:pt>
                <c:pt idx="233">
                  <c:v>40133</c:v>
                </c:pt>
                <c:pt idx="234">
                  <c:v>40134</c:v>
                </c:pt>
                <c:pt idx="235">
                  <c:v>40135</c:v>
                </c:pt>
                <c:pt idx="236">
                  <c:v>40136</c:v>
                </c:pt>
                <c:pt idx="237">
                  <c:v>40137</c:v>
                </c:pt>
                <c:pt idx="238">
                  <c:v>40140</c:v>
                </c:pt>
                <c:pt idx="239">
                  <c:v>40141</c:v>
                </c:pt>
                <c:pt idx="240">
                  <c:v>40142</c:v>
                </c:pt>
                <c:pt idx="241">
                  <c:v>40143</c:v>
                </c:pt>
                <c:pt idx="242">
                  <c:v>40144</c:v>
                </c:pt>
                <c:pt idx="243">
                  <c:v>40147</c:v>
                </c:pt>
                <c:pt idx="244">
                  <c:v>40148</c:v>
                </c:pt>
                <c:pt idx="245">
                  <c:v>40149</c:v>
                </c:pt>
                <c:pt idx="246">
                  <c:v>40150</c:v>
                </c:pt>
                <c:pt idx="247">
                  <c:v>40151</c:v>
                </c:pt>
                <c:pt idx="248">
                  <c:v>40154</c:v>
                </c:pt>
                <c:pt idx="249">
                  <c:v>40155</c:v>
                </c:pt>
                <c:pt idx="250">
                  <c:v>40156</c:v>
                </c:pt>
                <c:pt idx="251">
                  <c:v>40157</c:v>
                </c:pt>
                <c:pt idx="252">
                  <c:v>40158</c:v>
                </c:pt>
                <c:pt idx="253">
                  <c:v>40161</c:v>
                </c:pt>
                <c:pt idx="254">
                  <c:v>40162</c:v>
                </c:pt>
                <c:pt idx="255">
                  <c:v>40163</c:v>
                </c:pt>
                <c:pt idx="256">
                  <c:v>40164</c:v>
                </c:pt>
                <c:pt idx="257">
                  <c:v>40165</c:v>
                </c:pt>
                <c:pt idx="258">
                  <c:v>40168</c:v>
                </c:pt>
                <c:pt idx="259">
                  <c:v>40169</c:v>
                </c:pt>
                <c:pt idx="260">
                  <c:v>40170</c:v>
                </c:pt>
                <c:pt idx="261">
                  <c:v>40171</c:v>
                </c:pt>
                <c:pt idx="262">
                  <c:v>40172</c:v>
                </c:pt>
                <c:pt idx="263">
                  <c:v>40175</c:v>
                </c:pt>
                <c:pt idx="264">
                  <c:v>40176</c:v>
                </c:pt>
                <c:pt idx="265">
                  <c:v>40177</c:v>
                </c:pt>
                <c:pt idx="266">
                  <c:v>40178</c:v>
                </c:pt>
                <c:pt idx="267">
                  <c:v>40179</c:v>
                </c:pt>
                <c:pt idx="268">
                  <c:v>40182</c:v>
                </c:pt>
                <c:pt idx="269">
                  <c:v>40183</c:v>
                </c:pt>
                <c:pt idx="270">
                  <c:v>40184</c:v>
                </c:pt>
                <c:pt idx="271">
                  <c:v>40185</c:v>
                </c:pt>
                <c:pt idx="272">
                  <c:v>40186</c:v>
                </c:pt>
                <c:pt idx="273">
                  <c:v>40189</c:v>
                </c:pt>
                <c:pt idx="274">
                  <c:v>40190</c:v>
                </c:pt>
                <c:pt idx="275">
                  <c:v>40191</c:v>
                </c:pt>
                <c:pt idx="276">
                  <c:v>40192</c:v>
                </c:pt>
                <c:pt idx="277">
                  <c:v>40193</c:v>
                </c:pt>
                <c:pt idx="278">
                  <c:v>40196</c:v>
                </c:pt>
                <c:pt idx="279">
                  <c:v>40197</c:v>
                </c:pt>
                <c:pt idx="280">
                  <c:v>40198</c:v>
                </c:pt>
                <c:pt idx="281">
                  <c:v>40199</c:v>
                </c:pt>
                <c:pt idx="282">
                  <c:v>40200</c:v>
                </c:pt>
                <c:pt idx="283">
                  <c:v>40203</c:v>
                </c:pt>
                <c:pt idx="284">
                  <c:v>40204</c:v>
                </c:pt>
                <c:pt idx="285">
                  <c:v>40205</c:v>
                </c:pt>
                <c:pt idx="286">
                  <c:v>40206</c:v>
                </c:pt>
                <c:pt idx="287">
                  <c:v>40207</c:v>
                </c:pt>
                <c:pt idx="288">
                  <c:v>40210</c:v>
                </c:pt>
                <c:pt idx="289">
                  <c:v>40211</c:v>
                </c:pt>
                <c:pt idx="290">
                  <c:v>40212</c:v>
                </c:pt>
                <c:pt idx="291">
                  <c:v>40213</c:v>
                </c:pt>
                <c:pt idx="292">
                  <c:v>40214</c:v>
                </c:pt>
                <c:pt idx="293">
                  <c:v>40217</c:v>
                </c:pt>
                <c:pt idx="294">
                  <c:v>40218</c:v>
                </c:pt>
                <c:pt idx="295">
                  <c:v>40219</c:v>
                </c:pt>
                <c:pt idx="296">
                  <c:v>40220</c:v>
                </c:pt>
                <c:pt idx="297">
                  <c:v>40221</c:v>
                </c:pt>
                <c:pt idx="298">
                  <c:v>40224</c:v>
                </c:pt>
                <c:pt idx="299">
                  <c:v>40225</c:v>
                </c:pt>
                <c:pt idx="300">
                  <c:v>40226</c:v>
                </c:pt>
                <c:pt idx="301">
                  <c:v>40227</c:v>
                </c:pt>
                <c:pt idx="302">
                  <c:v>40228</c:v>
                </c:pt>
                <c:pt idx="303">
                  <c:v>40229</c:v>
                </c:pt>
                <c:pt idx="304">
                  <c:v>40230</c:v>
                </c:pt>
                <c:pt idx="305">
                  <c:v>40231</c:v>
                </c:pt>
                <c:pt idx="306">
                  <c:v>40232</c:v>
                </c:pt>
                <c:pt idx="307">
                  <c:v>40233</c:v>
                </c:pt>
                <c:pt idx="308">
                  <c:v>40234</c:v>
                </c:pt>
                <c:pt idx="309">
                  <c:v>40235</c:v>
                </c:pt>
                <c:pt idx="310">
                  <c:v>40238</c:v>
                </c:pt>
                <c:pt idx="311">
                  <c:v>40239</c:v>
                </c:pt>
                <c:pt idx="312">
                  <c:v>40240</c:v>
                </c:pt>
                <c:pt idx="313">
                  <c:v>40241</c:v>
                </c:pt>
                <c:pt idx="314">
                  <c:v>40242</c:v>
                </c:pt>
                <c:pt idx="315">
                  <c:v>40245</c:v>
                </c:pt>
                <c:pt idx="316">
                  <c:v>40246</c:v>
                </c:pt>
                <c:pt idx="317">
                  <c:v>40247</c:v>
                </c:pt>
                <c:pt idx="318">
                  <c:v>40248</c:v>
                </c:pt>
                <c:pt idx="319">
                  <c:v>40249</c:v>
                </c:pt>
                <c:pt idx="320">
                  <c:v>40252</c:v>
                </c:pt>
                <c:pt idx="321">
                  <c:v>40253</c:v>
                </c:pt>
                <c:pt idx="322">
                  <c:v>40254</c:v>
                </c:pt>
                <c:pt idx="323">
                  <c:v>40255</c:v>
                </c:pt>
                <c:pt idx="324">
                  <c:v>40256</c:v>
                </c:pt>
                <c:pt idx="325">
                  <c:v>40259</c:v>
                </c:pt>
                <c:pt idx="326">
                  <c:v>40260</c:v>
                </c:pt>
                <c:pt idx="327">
                  <c:v>40261</c:v>
                </c:pt>
                <c:pt idx="328">
                  <c:v>40262</c:v>
                </c:pt>
                <c:pt idx="329">
                  <c:v>40263</c:v>
                </c:pt>
                <c:pt idx="330">
                  <c:v>40266</c:v>
                </c:pt>
                <c:pt idx="331">
                  <c:v>40267</c:v>
                </c:pt>
                <c:pt idx="332">
                  <c:v>40268</c:v>
                </c:pt>
                <c:pt idx="333">
                  <c:v>40269</c:v>
                </c:pt>
                <c:pt idx="334">
                  <c:v>40270</c:v>
                </c:pt>
                <c:pt idx="335">
                  <c:v>40273</c:v>
                </c:pt>
                <c:pt idx="336">
                  <c:v>40274</c:v>
                </c:pt>
                <c:pt idx="337">
                  <c:v>40275</c:v>
                </c:pt>
                <c:pt idx="338">
                  <c:v>40276</c:v>
                </c:pt>
                <c:pt idx="339">
                  <c:v>40277</c:v>
                </c:pt>
                <c:pt idx="340">
                  <c:v>40280</c:v>
                </c:pt>
                <c:pt idx="341">
                  <c:v>40281</c:v>
                </c:pt>
                <c:pt idx="342">
                  <c:v>40282</c:v>
                </c:pt>
                <c:pt idx="343">
                  <c:v>40283</c:v>
                </c:pt>
                <c:pt idx="344">
                  <c:v>40284</c:v>
                </c:pt>
                <c:pt idx="345">
                  <c:v>40287</c:v>
                </c:pt>
                <c:pt idx="346">
                  <c:v>40288</c:v>
                </c:pt>
                <c:pt idx="347">
                  <c:v>40289</c:v>
                </c:pt>
                <c:pt idx="348">
                  <c:v>40290</c:v>
                </c:pt>
                <c:pt idx="349">
                  <c:v>40291</c:v>
                </c:pt>
                <c:pt idx="350">
                  <c:v>40294</c:v>
                </c:pt>
                <c:pt idx="351">
                  <c:v>40295</c:v>
                </c:pt>
                <c:pt idx="352">
                  <c:v>40296</c:v>
                </c:pt>
                <c:pt idx="353">
                  <c:v>40297</c:v>
                </c:pt>
                <c:pt idx="354">
                  <c:v>40298</c:v>
                </c:pt>
                <c:pt idx="355">
                  <c:v>40301</c:v>
                </c:pt>
                <c:pt idx="356">
                  <c:v>40302</c:v>
                </c:pt>
                <c:pt idx="357">
                  <c:v>40303</c:v>
                </c:pt>
                <c:pt idx="358">
                  <c:v>40304</c:v>
                </c:pt>
                <c:pt idx="359">
                  <c:v>40305</c:v>
                </c:pt>
                <c:pt idx="360">
                  <c:v>40308</c:v>
                </c:pt>
                <c:pt idx="361">
                  <c:v>40309</c:v>
                </c:pt>
                <c:pt idx="362">
                  <c:v>40310</c:v>
                </c:pt>
                <c:pt idx="363">
                  <c:v>40311</c:v>
                </c:pt>
                <c:pt idx="364">
                  <c:v>40312</c:v>
                </c:pt>
                <c:pt idx="365">
                  <c:v>40315</c:v>
                </c:pt>
                <c:pt idx="366">
                  <c:v>40316</c:v>
                </c:pt>
                <c:pt idx="367">
                  <c:v>40317</c:v>
                </c:pt>
                <c:pt idx="368">
                  <c:v>40318</c:v>
                </c:pt>
                <c:pt idx="369">
                  <c:v>40319</c:v>
                </c:pt>
                <c:pt idx="370">
                  <c:v>40322</c:v>
                </c:pt>
                <c:pt idx="371">
                  <c:v>40323</c:v>
                </c:pt>
                <c:pt idx="372">
                  <c:v>40324</c:v>
                </c:pt>
                <c:pt idx="373">
                  <c:v>40325</c:v>
                </c:pt>
                <c:pt idx="374">
                  <c:v>40326</c:v>
                </c:pt>
                <c:pt idx="375">
                  <c:v>40327</c:v>
                </c:pt>
                <c:pt idx="376">
                  <c:v>40329</c:v>
                </c:pt>
                <c:pt idx="377">
                  <c:v>40330</c:v>
                </c:pt>
                <c:pt idx="378">
                  <c:v>40331</c:v>
                </c:pt>
                <c:pt idx="379">
                  <c:v>40332</c:v>
                </c:pt>
                <c:pt idx="380">
                  <c:v>40333</c:v>
                </c:pt>
                <c:pt idx="381">
                  <c:v>40336</c:v>
                </c:pt>
                <c:pt idx="382">
                  <c:v>40337</c:v>
                </c:pt>
                <c:pt idx="383">
                  <c:v>40338</c:v>
                </c:pt>
                <c:pt idx="384">
                  <c:v>40339</c:v>
                </c:pt>
                <c:pt idx="385">
                  <c:v>40340</c:v>
                </c:pt>
                <c:pt idx="386">
                  <c:v>40341</c:v>
                </c:pt>
                <c:pt idx="387">
                  <c:v>40342</c:v>
                </c:pt>
                <c:pt idx="388">
                  <c:v>40343</c:v>
                </c:pt>
                <c:pt idx="389">
                  <c:v>40344</c:v>
                </c:pt>
                <c:pt idx="390">
                  <c:v>40345</c:v>
                </c:pt>
                <c:pt idx="391">
                  <c:v>40346</c:v>
                </c:pt>
                <c:pt idx="392">
                  <c:v>40347</c:v>
                </c:pt>
                <c:pt idx="393">
                  <c:v>40350</c:v>
                </c:pt>
                <c:pt idx="394">
                  <c:v>40351</c:v>
                </c:pt>
                <c:pt idx="395">
                  <c:v>40352</c:v>
                </c:pt>
                <c:pt idx="396">
                  <c:v>40353</c:v>
                </c:pt>
                <c:pt idx="397">
                  <c:v>40354</c:v>
                </c:pt>
                <c:pt idx="398">
                  <c:v>40357</c:v>
                </c:pt>
                <c:pt idx="399">
                  <c:v>40358</c:v>
                </c:pt>
                <c:pt idx="400">
                  <c:v>40359</c:v>
                </c:pt>
                <c:pt idx="401">
                  <c:v>40360</c:v>
                </c:pt>
                <c:pt idx="402">
                  <c:v>40361</c:v>
                </c:pt>
                <c:pt idx="403">
                  <c:v>40364</c:v>
                </c:pt>
                <c:pt idx="404">
                  <c:v>40365</c:v>
                </c:pt>
                <c:pt idx="405">
                  <c:v>40366</c:v>
                </c:pt>
                <c:pt idx="406">
                  <c:v>40367</c:v>
                </c:pt>
                <c:pt idx="407">
                  <c:v>40368</c:v>
                </c:pt>
                <c:pt idx="408">
                  <c:v>40371</c:v>
                </c:pt>
                <c:pt idx="409">
                  <c:v>40372</c:v>
                </c:pt>
                <c:pt idx="410">
                  <c:v>40373</c:v>
                </c:pt>
                <c:pt idx="411">
                  <c:v>40374</c:v>
                </c:pt>
                <c:pt idx="412">
                  <c:v>40375</c:v>
                </c:pt>
                <c:pt idx="413">
                  <c:v>40378</c:v>
                </c:pt>
                <c:pt idx="414">
                  <c:v>40379</c:v>
                </c:pt>
                <c:pt idx="415">
                  <c:v>40380</c:v>
                </c:pt>
                <c:pt idx="416">
                  <c:v>40381</c:v>
                </c:pt>
                <c:pt idx="417">
                  <c:v>40382</c:v>
                </c:pt>
                <c:pt idx="418">
                  <c:v>40385</c:v>
                </c:pt>
                <c:pt idx="419">
                  <c:v>40386</c:v>
                </c:pt>
                <c:pt idx="420">
                  <c:v>40387</c:v>
                </c:pt>
                <c:pt idx="421">
                  <c:v>40388</c:v>
                </c:pt>
                <c:pt idx="422">
                  <c:v>40389</c:v>
                </c:pt>
                <c:pt idx="423">
                  <c:v>40392</c:v>
                </c:pt>
                <c:pt idx="424">
                  <c:v>40393</c:v>
                </c:pt>
                <c:pt idx="425">
                  <c:v>40394</c:v>
                </c:pt>
                <c:pt idx="426">
                  <c:v>40395</c:v>
                </c:pt>
                <c:pt idx="427">
                  <c:v>40396</c:v>
                </c:pt>
                <c:pt idx="428">
                  <c:v>40399</c:v>
                </c:pt>
                <c:pt idx="429">
                  <c:v>40400</c:v>
                </c:pt>
                <c:pt idx="430">
                  <c:v>40401</c:v>
                </c:pt>
                <c:pt idx="431">
                  <c:v>40402</c:v>
                </c:pt>
                <c:pt idx="432">
                  <c:v>40403</c:v>
                </c:pt>
                <c:pt idx="433">
                  <c:v>40406</c:v>
                </c:pt>
                <c:pt idx="434">
                  <c:v>40407</c:v>
                </c:pt>
                <c:pt idx="435">
                  <c:v>40408</c:v>
                </c:pt>
                <c:pt idx="436">
                  <c:v>40409</c:v>
                </c:pt>
                <c:pt idx="437">
                  <c:v>40410</c:v>
                </c:pt>
                <c:pt idx="438">
                  <c:v>40413</c:v>
                </c:pt>
                <c:pt idx="439">
                  <c:v>40414</c:v>
                </c:pt>
                <c:pt idx="440">
                  <c:v>40415</c:v>
                </c:pt>
                <c:pt idx="441">
                  <c:v>40416</c:v>
                </c:pt>
                <c:pt idx="442">
                  <c:v>40417</c:v>
                </c:pt>
                <c:pt idx="443">
                  <c:v>40420</c:v>
                </c:pt>
                <c:pt idx="444">
                  <c:v>40421</c:v>
                </c:pt>
                <c:pt idx="445">
                  <c:v>40422</c:v>
                </c:pt>
                <c:pt idx="446">
                  <c:v>40423</c:v>
                </c:pt>
                <c:pt idx="447">
                  <c:v>40424</c:v>
                </c:pt>
                <c:pt idx="448">
                  <c:v>40427</c:v>
                </c:pt>
                <c:pt idx="449">
                  <c:v>40428</c:v>
                </c:pt>
                <c:pt idx="450">
                  <c:v>40429</c:v>
                </c:pt>
                <c:pt idx="451">
                  <c:v>40430</c:v>
                </c:pt>
                <c:pt idx="452">
                  <c:v>40431</c:v>
                </c:pt>
                <c:pt idx="453">
                  <c:v>40434</c:v>
                </c:pt>
                <c:pt idx="454">
                  <c:v>40435</c:v>
                </c:pt>
                <c:pt idx="455">
                  <c:v>40436</c:v>
                </c:pt>
                <c:pt idx="456">
                  <c:v>40437</c:v>
                </c:pt>
                <c:pt idx="457">
                  <c:v>40438</c:v>
                </c:pt>
                <c:pt idx="458">
                  <c:v>40440</c:v>
                </c:pt>
                <c:pt idx="459">
                  <c:v>40441</c:v>
                </c:pt>
                <c:pt idx="460">
                  <c:v>40442</c:v>
                </c:pt>
                <c:pt idx="461">
                  <c:v>40443</c:v>
                </c:pt>
                <c:pt idx="462">
                  <c:v>40444</c:v>
                </c:pt>
                <c:pt idx="463">
                  <c:v>40445</c:v>
                </c:pt>
                <c:pt idx="464">
                  <c:v>40446</c:v>
                </c:pt>
                <c:pt idx="465">
                  <c:v>40447</c:v>
                </c:pt>
                <c:pt idx="466">
                  <c:v>40448</c:v>
                </c:pt>
                <c:pt idx="467">
                  <c:v>40449</c:v>
                </c:pt>
                <c:pt idx="468">
                  <c:v>40450</c:v>
                </c:pt>
                <c:pt idx="469">
                  <c:v>40451</c:v>
                </c:pt>
                <c:pt idx="470">
                  <c:v>40452</c:v>
                </c:pt>
                <c:pt idx="471">
                  <c:v>40455</c:v>
                </c:pt>
                <c:pt idx="472">
                  <c:v>40456</c:v>
                </c:pt>
                <c:pt idx="473">
                  <c:v>40457</c:v>
                </c:pt>
                <c:pt idx="474">
                  <c:v>40458</c:v>
                </c:pt>
                <c:pt idx="475">
                  <c:v>40459</c:v>
                </c:pt>
                <c:pt idx="476">
                  <c:v>40460</c:v>
                </c:pt>
                <c:pt idx="477">
                  <c:v>40462</c:v>
                </c:pt>
                <c:pt idx="478">
                  <c:v>40463</c:v>
                </c:pt>
                <c:pt idx="479">
                  <c:v>40464</c:v>
                </c:pt>
                <c:pt idx="480">
                  <c:v>40465</c:v>
                </c:pt>
                <c:pt idx="481">
                  <c:v>40466</c:v>
                </c:pt>
                <c:pt idx="482">
                  <c:v>40469</c:v>
                </c:pt>
                <c:pt idx="483">
                  <c:v>40470</c:v>
                </c:pt>
                <c:pt idx="484">
                  <c:v>40471</c:v>
                </c:pt>
                <c:pt idx="485">
                  <c:v>40472</c:v>
                </c:pt>
                <c:pt idx="486">
                  <c:v>40473</c:v>
                </c:pt>
                <c:pt idx="487">
                  <c:v>40476</c:v>
                </c:pt>
                <c:pt idx="488">
                  <c:v>40477</c:v>
                </c:pt>
                <c:pt idx="489">
                  <c:v>40478</c:v>
                </c:pt>
                <c:pt idx="490">
                  <c:v>40479</c:v>
                </c:pt>
                <c:pt idx="491">
                  <c:v>40480</c:v>
                </c:pt>
                <c:pt idx="492">
                  <c:v>40483</c:v>
                </c:pt>
                <c:pt idx="493">
                  <c:v>40484</c:v>
                </c:pt>
                <c:pt idx="494">
                  <c:v>40485</c:v>
                </c:pt>
                <c:pt idx="495">
                  <c:v>40486</c:v>
                </c:pt>
                <c:pt idx="496">
                  <c:v>40487</c:v>
                </c:pt>
                <c:pt idx="497">
                  <c:v>40490</c:v>
                </c:pt>
                <c:pt idx="498">
                  <c:v>40491</c:v>
                </c:pt>
                <c:pt idx="499">
                  <c:v>40492</c:v>
                </c:pt>
                <c:pt idx="500">
                  <c:v>40493</c:v>
                </c:pt>
                <c:pt idx="501">
                  <c:v>40494</c:v>
                </c:pt>
                <c:pt idx="502">
                  <c:v>40497</c:v>
                </c:pt>
                <c:pt idx="503">
                  <c:v>40498</c:v>
                </c:pt>
                <c:pt idx="504">
                  <c:v>40499</c:v>
                </c:pt>
                <c:pt idx="505">
                  <c:v>40500</c:v>
                </c:pt>
                <c:pt idx="506">
                  <c:v>40501</c:v>
                </c:pt>
                <c:pt idx="507">
                  <c:v>40504</c:v>
                </c:pt>
                <c:pt idx="508">
                  <c:v>40505</c:v>
                </c:pt>
                <c:pt idx="509">
                  <c:v>40506</c:v>
                </c:pt>
                <c:pt idx="510">
                  <c:v>40507</c:v>
                </c:pt>
                <c:pt idx="511">
                  <c:v>40508</c:v>
                </c:pt>
                <c:pt idx="512">
                  <c:v>40511</c:v>
                </c:pt>
                <c:pt idx="513">
                  <c:v>40512</c:v>
                </c:pt>
                <c:pt idx="514">
                  <c:v>40513</c:v>
                </c:pt>
                <c:pt idx="515">
                  <c:v>40514</c:v>
                </c:pt>
                <c:pt idx="516">
                  <c:v>40515</c:v>
                </c:pt>
                <c:pt idx="517">
                  <c:v>40518</c:v>
                </c:pt>
                <c:pt idx="518">
                  <c:v>40519</c:v>
                </c:pt>
                <c:pt idx="519">
                  <c:v>40520</c:v>
                </c:pt>
                <c:pt idx="520">
                  <c:v>40521</c:v>
                </c:pt>
                <c:pt idx="521">
                  <c:v>40522</c:v>
                </c:pt>
                <c:pt idx="522">
                  <c:v>40525</c:v>
                </c:pt>
                <c:pt idx="523">
                  <c:v>40526</c:v>
                </c:pt>
                <c:pt idx="524">
                  <c:v>40527</c:v>
                </c:pt>
                <c:pt idx="525">
                  <c:v>40528</c:v>
                </c:pt>
                <c:pt idx="526">
                  <c:v>40529</c:v>
                </c:pt>
                <c:pt idx="527">
                  <c:v>40532</c:v>
                </c:pt>
                <c:pt idx="528">
                  <c:v>40533</c:v>
                </c:pt>
                <c:pt idx="529">
                  <c:v>40534</c:v>
                </c:pt>
                <c:pt idx="530">
                  <c:v>40535</c:v>
                </c:pt>
                <c:pt idx="531">
                  <c:v>40536</c:v>
                </c:pt>
                <c:pt idx="532">
                  <c:v>40539</c:v>
                </c:pt>
                <c:pt idx="533">
                  <c:v>40540</c:v>
                </c:pt>
                <c:pt idx="534">
                  <c:v>40541</c:v>
                </c:pt>
                <c:pt idx="535">
                  <c:v>40542</c:v>
                </c:pt>
                <c:pt idx="536">
                  <c:v>40543</c:v>
                </c:pt>
                <c:pt idx="537">
                  <c:v>40546</c:v>
                </c:pt>
                <c:pt idx="538">
                  <c:v>40547</c:v>
                </c:pt>
                <c:pt idx="539">
                  <c:v>40548</c:v>
                </c:pt>
                <c:pt idx="540">
                  <c:v>40549</c:v>
                </c:pt>
                <c:pt idx="541">
                  <c:v>40550</c:v>
                </c:pt>
                <c:pt idx="542">
                  <c:v>40553</c:v>
                </c:pt>
                <c:pt idx="543">
                  <c:v>40554</c:v>
                </c:pt>
                <c:pt idx="544">
                  <c:v>40555</c:v>
                </c:pt>
                <c:pt idx="545">
                  <c:v>40556</c:v>
                </c:pt>
                <c:pt idx="546">
                  <c:v>40557</c:v>
                </c:pt>
                <c:pt idx="547">
                  <c:v>40560</c:v>
                </c:pt>
                <c:pt idx="548">
                  <c:v>40561</c:v>
                </c:pt>
                <c:pt idx="549">
                  <c:v>40562</c:v>
                </c:pt>
                <c:pt idx="550">
                  <c:v>40563</c:v>
                </c:pt>
                <c:pt idx="551">
                  <c:v>40564</c:v>
                </c:pt>
                <c:pt idx="552">
                  <c:v>40567</c:v>
                </c:pt>
                <c:pt idx="553">
                  <c:v>40568</c:v>
                </c:pt>
                <c:pt idx="554">
                  <c:v>40569</c:v>
                </c:pt>
                <c:pt idx="555">
                  <c:v>40570</c:v>
                </c:pt>
                <c:pt idx="556">
                  <c:v>40571</c:v>
                </c:pt>
                <c:pt idx="557">
                  <c:v>40573</c:v>
                </c:pt>
                <c:pt idx="558">
                  <c:v>40574</c:v>
                </c:pt>
                <c:pt idx="559">
                  <c:v>40575</c:v>
                </c:pt>
                <c:pt idx="560">
                  <c:v>40576</c:v>
                </c:pt>
                <c:pt idx="561">
                  <c:v>40577</c:v>
                </c:pt>
                <c:pt idx="562">
                  <c:v>40578</c:v>
                </c:pt>
                <c:pt idx="563">
                  <c:v>40581</c:v>
                </c:pt>
                <c:pt idx="564">
                  <c:v>40582</c:v>
                </c:pt>
                <c:pt idx="565">
                  <c:v>40583</c:v>
                </c:pt>
                <c:pt idx="566">
                  <c:v>40584</c:v>
                </c:pt>
                <c:pt idx="567">
                  <c:v>40585</c:v>
                </c:pt>
                <c:pt idx="568">
                  <c:v>40586</c:v>
                </c:pt>
                <c:pt idx="569">
                  <c:v>40588</c:v>
                </c:pt>
                <c:pt idx="570">
                  <c:v>40589</c:v>
                </c:pt>
                <c:pt idx="571">
                  <c:v>40590</c:v>
                </c:pt>
                <c:pt idx="572">
                  <c:v>40591</c:v>
                </c:pt>
                <c:pt idx="573">
                  <c:v>40592</c:v>
                </c:pt>
                <c:pt idx="574">
                  <c:v>40595</c:v>
                </c:pt>
                <c:pt idx="575">
                  <c:v>40596</c:v>
                </c:pt>
                <c:pt idx="576">
                  <c:v>40597</c:v>
                </c:pt>
                <c:pt idx="577">
                  <c:v>40598</c:v>
                </c:pt>
                <c:pt idx="578">
                  <c:v>40599</c:v>
                </c:pt>
                <c:pt idx="579">
                  <c:v>40602</c:v>
                </c:pt>
                <c:pt idx="580">
                  <c:v>40603</c:v>
                </c:pt>
                <c:pt idx="581">
                  <c:v>40604</c:v>
                </c:pt>
                <c:pt idx="582">
                  <c:v>40605</c:v>
                </c:pt>
                <c:pt idx="583">
                  <c:v>40606</c:v>
                </c:pt>
                <c:pt idx="584">
                  <c:v>40609</c:v>
                </c:pt>
                <c:pt idx="585">
                  <c:v>40610</c:v>
                </c:pt>
                <c:pt idx="586">
                  <c:v>40611</c:v>
                </c:pt>
                <c:pt idx="587">
                  <c:v>40612</c:v>
                </c:pt>
                <c:pt idx="588">
                  <c:v>40613</c:v>
                </c:pt>
                <c:pt idx="589">
                  <c:v>40616</c:v>
                </c:pt>
                <c:pt idx="590">
                  <c:v>40617</c:v>
                </c:pt>
                <c:pt idx="591">
                  <c:v>40618</c:v>
                </c:pt>
                <c:pt idx="592">
                  <c:v>40619</c:v>
                </c:pt>
                <c:pt idx="593">
                  <c:v>40620</c:v>
                </c:pt>
                <c:pt idx="594">
                  <c:v>40623</c:v>
                </c:pt>
                <c:pt idx="595">
                  <c:v>40624</c:v>
                </c:pt>
                <c:pt idx="596">
                  <c:v>40625</c:v>
                </c:pt>
                <c:pt idx="597">
                  <c:v>40626</c:v>
                </c:pt>
                <c:pt idx="598">
                  <c:v>40627</c:v>
                </c:pt>
                <c:pt idx="599">
                  <c:v>40630</c:v>
                </c:pt>
                <c:pt idx="600">
                  <c:v>40631</c:v>
                </c:pt>
                <c:pt idx="601">
                  <c:v>40632</c:v>
                </c:pt>
                <c:pt idx="602">
                  <c:v>40633</c:v>
                </c:pt>
                <c:pt idx="603">
                  <c:v>40634</c:v>
                </c:pt>
                <c:pt idx="604">
                  <c:v>40635</c:v>
                </c:pt>
                <c:pt idx="605">
                  <c:v>40637</c:v>
                </c:pt>
                <c:pt idx="606">
                  <c:v>40638</c:v>
                </c:pt>
                <c:pt idx="607">
                  <c:v>40639</c:v>
                </c:pt>
                <c:pt idx="608">
                  <c:v>40640</c:v>
                </c:pt>
                <c:pt idx="609">
                  <c:v>40641</c:v>
                </c:pt>
                <c:pt idx="610">
                  <c:v>40644</c:v>
                </c:pt>
                <c:pt idx="611">
                  <c:v>40645</c:v>
                </c:pt>
                <c:pt idx="612">
                  <c:v>40646</c:v>
                </c:pt>
                <c:pt idx="613">
                  <c:v>40647</c:v>
                </c:pt>
                <c:pt idx="614">
                  <c:v>40648</c:v>
                </c:pt>
                <c:pt idx="615">
                  <c:v>40651</c:v>
                </c:pt>
                <c:pt idx="616">
                  <c:v>40652</c:v>
                </c:pt>
                <c:pt idx="617">
                  <c:v>40653</c:v>
                </c:pt>
                <c:pt idx="618">
                  <c:v>40654</c:v>
                </c:pt>
                <c:pt idx="619">
                  <c:v>40655</c:v>
                </c:pt>
                <c:pt idx="620">
                  <c:v>40658</c:v>
                </c:pt>
                <c:pt idx="621">
                  <c:v>40659</c:v>
                </c:pt>
                <c:pt idx="622">
                  <c:v>40660</c:v>
                </c:pt>
                <c:pt idx="623">
                  <c:v>40661</c:v>
                </c:pt>
                <c:pt idx="624">
                  <c:v>40662</c:v>
                </c:pt>
                <c:pt idx="625">
                  <c:v>40665</c:v>
                </c:pt>
                <c:pt idx="626">
                  <c:v>40666</c:v>
                </c:pt>
                <c:pt idx="627">
                  <c:v>40667</c:v>
                </c:pt>
                <c:pt idx="628">
                  <c:v>40668</c:v>
                </c:pt>
                <c:pt idx="629">
                  <c:v>40669</c:v>
                </c:pt>
                <c:pt idx="630">
                  <c:v>40672</c:v>
                </c:pt>
                <c:pt idx="631">
                  <c:v>40673</c:v>
                </c:pt>
                <c:pt idx="632">
                  <c:v>40674</c:v>
                </c:pt>
                <c:pt idx="633">
                  <c:v>40675</c:v>
                </c:pt>
                <c:pt idx="634">
                  <c:v>40676</c:v>
                </c:pt>
                <c:pt idx="635">
                  <c:v>40679</c:v>
                </c:pt>
                <c:pt idx="636">
                  <c:v>40680</c:v>
                </c:pt>
                <c:pt idx="637">
                  <c:v>40681</c:v>
                </c:pt>
                <c:pt idx="638">
                  <c:v>40682</c:v>
                </c:pt>
                <c:pt idx="639">
                  <c:v>40683</c:v>
                </c:pt>
                <c:pt idx="640">
                  <c:v>40686</c:v>
                </c:pt>
                <c:pt idx="641">
                  <c:v>40687</c:v>
                </c:pt>
                <c:pt idx="642">
                  <c:v>40688</c:v>
                </c:pt>
                <c:pt idx="643">
                  <c:v>40689</c:v>
                </c:pt>
                <c:pt idx="644">
                  <c:v>40690</c:v>
                </c:pt>
                <c:pt idx="645">
                  <c:v>40693</c:v>
                </c:pt>
                <c:pt idx="646">
                  <c:v>40694</c:v>
                </c:pt>
                <c:pt idx="647">
                  <c:v>40695</c:v>
                </c:pt>
                <c:pt idx="648">
                  <c:v>40696</c:v>
                </c:pt>
                <c:pt idx="649">
                  <c:v>40697</c:v>
                </c:pt>
                <c:pt idx="650">
                  <c:v>40700</c:v>
                </c:pt>
                <c:pt idx="651">
                  <c:v>40701</c:v>
                </c:pt>
                <c:pt idx="652">
                  <c:v>40702</c:v>
                </c:pt>
                <c:pt idx="653">
                  <c:v>40703</c:v>
                </c:pt>
                <c:pt idx="654">
                  <c:v>40704</c:v>
                </c:pt>
                <c:pt idx="655">
                  <c:v>40707</c:v>
                </c:pt>
                <c:pt idx="656">
                  <c:v>40708</c:v>
                </c:pt>
                <c:pt idx="657">
                  <c:v>40709</c:v>
                </c:pt>
                <c:pt idx="658">
                  <c:v>40710</c:v>
                </c:pt>
                <c:pt idx="659">
                  <c:v>40711</c:v>
                </c:pt>
                <c:pt idx="660">
                  <c:v>40714</c:v>
                </c:pt>
                <c:pt idx="661">
                  <c:v>40715</c:v>
                </c:pt>
                <c:pt idx="662">
                  <c:v>40716</c:v>
                </c:pt>
                <c:pt idx="663">
                  <c:v>40717</c:v>
                </c:pt>
                <c:pt idx="664">
                  <c:v>40718</c:v>
                </c:pt>
                <c:pt idx="665">
                  <c:v>40721</c:v>
                </c:pt>
                <c:pt idx="666">
                  <c:v>40722</c:v>
                </c:pt>
                <c:pt idx="667">
                  <c:v>40723</c:v>
                </c:pt>
                <c:pt idx="668">
                  <c:v>40724</c:v>
                </c:pt>
                <c:pt idx="669">
                  <c:v>40725</c:v>
                </c:pt>
                <c:pt idx="670">
                  <c:v>40728</c:v>
                </c:pt>
                <c:pt idx="671">
                  <c:v>40729</c:v>
                </c:pt>
                <c:pt idx="672">
                  <c:v>40730</c:v>
                </c:pt>
                <c:pt idx="673">
                  <c:v>40731</c:v>
                </c:pt>
                <c:pt idx="674">
                  <c:v>40732</c:v>
                </c:pt>
                <c:pt idx="675">
                  <c:v>40735</c:v>
                </c:pt>
                <c:pt idx="676">
                  <c:v>40736</c:v>
                </c:pt>
                <c:pt idx="677">
                  <c:v>40737</c:v>
                </c:pt>
                <c:pt idx="678">
                  <c:v>40738</c:v>
                </c:pt>
                <c:pt idx="679">
                  <c:v>40739</c:v>
                </c:pt>
                <c:pt idx="680">
                  <c:v>40742</c:v>
                </c:pt>
                <c:pt idx="681">
                  <c:v>40743</c:v>
                </c:pt>
                <c:pt idx="682">
                  <c:v>40744</c:v>
                </c:pt>
                <c:pt idx="683">
                  <c:v>40745</c:v>
                </c:pt>
                <c:pt idx="684">
                  <c:v>40746</c:v>
                </c:pt>
                <c:pt idx="685">
                  <c:v>40749</c:v>
                </c:pt>
                <c:pt idx="686">
                  <c:v>40750</c:v>
                </c:pt>
                <c:pt idx="687">
                  <c:v>40751</c:v>
                </c:pt>
                <c:pt idx="688">
                  <c:v>40752</c:v>
                </c:pt>
                <c:pt idx="689">
                  <c:v>40753</c:v>
                </c:pt>
                <c:pt idx="690">
                  <c:v>40756</c:v>
                </c:pt>
                <c:pt idx="691">
                  <c:v>40757</c:v>
                </c:pt>
                <c:pt idx="692">
                  <c:v>40758</c:v>
                </c:pt>
                <c:pt idx="693">
                  <c:v>40759</c:v>
                </c:pt>
                <c:pt idx="694">
                  <c:v>40760</c:v>
                </c:pt>
                <c:pt idx="695">
                  <c:v>40763</c:v>
                </c:pt>
                <c:pt idx="696">
                  <c:v>40764</c:v>
                </c:pt>
                <c:pt idx="697">
                  <c:v>40765</c:v>
                </c:pt>
                <c:pt idx="698">
                  <c:v>40766</c:v>
                </c:pt>
                <c:pt idx="699">
                  <c:v>40767</c:v>
                </c:pt>
                <c:pt idx="700">
                  <c:v>40770</c:v>
                </c:pt>
                <c:pt idx="701">
                  <c:v>40771</c:v>
                </c:pt>
                <c:pt idx="702">
                  <c:v>40772</c:v>
                </c:pt>
                <c:pt idx="703">
                  <c:v>40773</c:v>
                </c:pt>
                <c:pt idx="704">
                  <c:v>40774</c:v>
                </c:pt>
                <c:pt idx="705">
                  <c:v>40777</c:v>
                </c:pt>
                <c:pt idx="706">
                  <c:v>40778</c:v>
                </c:pt>
                <c:pt idx="707">
                  <c:v>40779</c:v>
                </c:pt>
                <c:pt idx="708">
                  <c:v>40780</c:v>
                </c:pt>
                <c:pt idx="709">
                  <c:v>40781</c:v>
                </c:pt>
                <c:pt idx="710">
                  <c:v>40784</c:v>
                </c:pt>
                <c:pt idx="711">
                  <c:v>40785</c:v>
                </c:pt>
                <c:pt idx="712">
                  <c:v>40786</c:v>
                </c:pt>
                <c:pt idx="713">
                  <c:v>40787</c:v>
                </c:pt>
                <c:pt idx="714">
                  <c:v>40788</c:v>
                </c:pt>
                <c:pt idx="715">
                  <c:v>40791</c:v>
                </c:pt>
                <c:pt idx="716">
                  <c:v>40792</c:v>
                </c:pt>
                <c:pt idx="717">
                  <c:v>40793</c:v>
                </c:pt>
                <c:pt idx="718">
                  <c:v>40794</c:v>
                </c:pt>
                <c:pt idx="719">
                  <c:v>40795</c:v>
                </c:pt>
                <c:pt idx="720">
                  <c:v>40798</c:v>
                </c:pt>
                <c:pt idx="721">
                  <c:v>40799</c:v>
                </c:pt>
                <c:pt idx="722">
                  <c:v>40800</c:v>
                </c:pt>
                <c:pt idx="723">
                  <c:v>40801</c:v>
                </c:pt>
                <c:pt idx="724">
                  <c:v>40802</c:v>
                </c:pt>
                <c:pt idx="725">
                  <c:v>40805</c:v>
                </c:pt>
                <c:pt idx="726">
                  <c:v>40806</c:v>
                </c:pt>
                <c:pt idx="727">
                  <c:v>40807</c:v>
                </c:pt>
                <c:pt idx="728">
                  <c:v>40808</c:v>
                </c:pt>
                <c:pt idx="729">
                  <c:v>40809</c:v>
                </c:pt>
                <c:pt idx="730">
                  <c:v>40812</c:v>
                </c:pt>
                <c:pt idx="731">
                  <c:v>40813</c:v>
                </c:pt>
                <c:pt idx="732">
                  <c:v>40814</c:v>
                </c:pt>
                <c:pt idx="733">
                  <c:v>40815</c:v>
                </c:pt>
                <c:pt idx="734">
                  <c:v>40816</c:v>
                </c:pt>
                <c:pt idx="735">
                  <c:v>40819</c:v>
                </c:pt>
                <c:pt idx="736">
                  <c:v>40820</c:v>
                </c:pt>
                <c:pt idx="737">
                  <c:v>40821</c:v>
                </c:pt>
                <c:pt idx="738">
                  <c:v>40822</c:v>
                </c:pt>
                <c:pt idx="739">
                  <c:v>40823</c:v>
                </c:pt>
                <c:pt idx="740">
                  <c:v>40824</c:v>
                </c:pt>
                <c:pt idx="741">
                  <c:v>40825</c:v>
                </c:pt>
                <c:pt idx="742">
                  <c:v>40826</c:v>
                </c:pt>
                <c:pt idx="743">
                  <c:v>40827</c:v>
                </c:pt>
                <c:pt idx="744">
                  <c:v>40828</c:v>
                </c:pt>
                <c:pt idx="745">
                  <c:v>40829</c:v>
                </c:pt>
                <c:pt idx="746">
                  <c:v>40830</c:v>
                </c:pt>
                <c:pt idx="747">
                  <c:v>40833</c:v>
                </c:pt>
                <c:pt idx="748">
                  <c:v>40834</c:v>
                </c:pt>
                <c:pt idx="749">
                  <c:v>40835</c:v>
                </c:pt>
                <c:pt idx="750">
                  <c:v>40836</c:v>
                </c:pt>
                <c:pt idx="751">
                  <c:v>40837</c:v>
                </c:pt>
                <c:pt idx="752">
                  <c:v>40840</c:v>
                </c:pt>
                <c:pt idx="753">
                  <c:v>40841</c:v>
                </c:pt>
                <c:pt idx="754">
                  <c:v>40842</c:v>
                </c:pt>
                <c:pt idx="755">
                  <c:v>40843</c:v>
                </c:pt>
                <c:pt idx="756">
                  <c:v>40844</c:v>
                </c:pt>
                <c:pt idx="757">
                  <c:v>40847</c:v>
                </c:pt>
                <c:pt idx="758">
                  <c:v>40848</c:v>
                </c:pt>
                <c:pt idx="759">
                  <c:v>40849</c:v>
                </c:pt>
                <c:pt idx="760">
                  <c:v>40850</c:v>
                </c:pt>
                <c:pt idx="761">
                  <c:v>40851</c:v>
                </c:pt>
                <c:pt idx="762">
                  <c:v>40854</c:v>
                </c:pt>
                <c:pt idx="763">
                  <c:v>40855</c:v>
                </c:pt>
                <c:pt idx="764">
                  <c:v>40856</c:v>
                </c:pt>
                <c:pt idx="765">
                  <c:v>40857</c:v>
                </c:pt>
                <c:pt idx="766">
                  <c:v>40858</c:v>
                </c:pt>
                <c:pt idx="767">
                  <c:v>40861</c:v>
                </c:pt>
                <c:pt idx="768">
                  <c:v>40862</c:v>
                </c:pt>
                <c:pt idx="769">
                  <c:v>40863</c:v>
                </c:pt>
                <c:pt idx="770">
                  <c:v>40864</c:v>
                </c:pt>
                <c:pt idx="771">
                  <c:v>40865</c:v>
                </c:pt>
                <c:pt idx="772">
                  <c:v>40868</c:v>
                </c:pt>
                <c:pt idx="773">
                  <c:v>40869</c:v>
                </c:pt>
                <c:pt idx="774">
                  <c:v>40870</c:v>
                </c:pt>
                <c:pt idx="775">
                  <c:v>40871</c:v>
                </c:pt>
                <c:pt idx="776">
                  <c:v>40872</c:v>
                </c:pt>
                <c:pt idx="777">
                  <c:v>40875</c:v>
                </c:pt>
                <c:pt idx="778">
                  <c:v>40876</c:v>
                </c:pt>
                <c:pt idx="779">
                  <c:v>40877</c:v>
                </c:pt>
                <c:pt idx="780">
                  <c:v>40878</c:v>
                </c:pt>
                <c:pt idx="781">
                  <c:v>40879</c:v>
                </c:pt>
                <c:pt idx="782">
                  <c:v>40882</c:v>
                </c:pt>
                <c:pt idx="783">
                  <c:v>40883</c:v>
                </c:pt>
                <c:pt idx="784">
                  <c:v>40884</c:v>
                </c:pt>
                <c:pt idx="785">
                  <c:v>40885</c:v>
                </c:pt>
                <c:pt idx="786">
                  <c:v>40886</c:v>
                </c:pt>
                <c:pt idx="787">
                  <c:v>40889</c:v>
                </c:pt>
                <c:pt idx="788">
                  <c:v>40890</c:v>
                </c:pt>
                <c:pt idx="789">
                  <c:v>40891</c:v>
                </c:pt>
                <c:pt idx="790">
                  <c:v>40892</c:v>
                </c:pt>
                <c:pt idx="791">
                  <c:v>40893</c:v>
                </c:pt>
                <c:pt idx="792">
                  <c:v>40896</c:v>
                </c:pt>
                <c:pt idx="793">
                  <c:v>40897</c:v>
                </c:pt>
                <c:pt idx="794">
                  <c:v>40898</c:v>
                </c:pt>
                <c:pt idx="795">
                  <c:v>40899</c:v>
                </c:pt>
                <c:pt idx="796">
                  <c:v>40900</c:v>
                </c:pt>
                <c:pt idx="797">
                  <c:v>40903</c:v>
                </c:pt>
                <c:pt idx="798">
                  <c:v>40904</c:v>
                </c:pt>
                <c:pt idx="799">
                  <c:v>40905</c:v>
                </c:pt>
                <c:pt idx="800">
                  <c:v>40906</c:v>
                </c:pt>
                <c:pt idx="801">
                  <c:v>40907</c:v>
                </c:pt>
                <c:pt idx="802">
                  <c:v>40908</c:v>
                </c:pt>
                <c:pt idx="803">
                  <c:v>40911</c:v>
                </c:pt>
                <c:pt idx="804">
                  <c:v>40912</c:v>
                </c:pt>
                <c:pt idx="805">
                  <c:v>40913</c:v>
                </c:pt>
                <c:pt idx="806">
                  <c:v>40914</c:v>
                </c:pt>
                <c:pt idx="807">
                  <c:v>40917</c:v>
                </c:pt>
                <c:pt idx="808">
                  <c:v>40918</c:v>
                </c:pt>
                <c:pt idx="809">
                  <c:v>40919</c:v>
                </c:pt>
                <c:pt idx="810">
                  <c:v>40920</c:v>
                </c:pt>
                <c:pt idx="811">
                  <c:v>40921</c:v>
                </c:pt>
                <c:pt idx="812">
                  <c:v>40924</c:v>
                </c:pt>
                <c:pt idx="813">
                  <c:v>40925</c:v>
                </c:pt>
                <c:pt idx="814">
                  <c:v>40926</c:v>
                </c:pt>
                <c:pt idx="815">
                  <c:v>40927</c:v>
                </c:pt>
                <c:pt idx="816">
                  <c:v>40928</c:v>
                </c:pt>
                <c:pt idx="817">
                  <c:v>40929</c:v>
                </c:pt>
                <c:pt idx="818">
                  <c:v>40931</c:v>
                </c:pt>
                <c:pt idx="819">
                  <c:v>40932</c:v>
                </c:pt>
                <c:pt idx="820">
                  <c:v>40933</c:v>
                </c:pt>
                <c:pt idx="821">
                  <c:v>40934</c:v>
                </c:pt>
                <c:pt idx="822">
                  <c:v>40935</c:v>
                </c:pt>
                <c:pt idx="823">
                  <c:v>40937</c:v>
                </c:pt>
                <c:pt idx="824">
                  <c:v>40938</c:v>
                </c:pt>
                <c:pt idx="825">
                  <c:v>40939</c:v>
                </c:pt>
                <c:pt idx="826">
                  <c:v>40940</c:v>
                </c:pt>
                <c:pt idx="827">
                  <c:v>40941</c:v>
                </c:pt>
                <c:pt idx="828">
                  <c:v>40942</c:v>
                </c:pt>
                <c:pt idx="829">
                  <c:v>40945</c:v>
                </c:pt>
                <c:pt idx="830">
                  <c:v>40946</c:v>
                </c:pt>
                <c:pt idx="831">
                  <c:v>40947</c:v>
                </c:pt>
                <c:pt idx="832">
                  <c:v>40948</c:v>
                </c:pt>
                <c:pt idx="833">
                  <c:v>40949</c:v>
                </c:pt>
                <c:pt idx="834">
                  <c:v>40952</c:v>
                </c:pt>
                <c:pt idx="835">
                  <c:v>40953</c:v>
                </c:pt>
                <c:pt idx="836">
                  <c:v>40954</c:v>
                </c:pt>
                <c:pt idx="837">
                  <c:v>40955</c:v>
                </c:pt>
                <c:pt idx="838">
                  <c:v>40956</c:v>
                </c:pt>
                <c:pt idx="839">
                  <c:v>40959</c:v>
                </c:pt>
                <c:pt idx="840">
                  <c:v>40960</c:v>
                </c:pt>
                <c:pt idx="841">
                  <c:v>40961</c:v>
                </c:pt>
                <c:pt idx="842">
                  <c:v>40962</c:v>
                </c:pt>
                <c:pt idx="843">
                  <c:v>40963</c:v>
                </c:pt>
                <c:pt idx="844">
                  <c:v>40966</c:v>
                </c:pt>
                <c:pt idx="845">
                  <c:v>40967</c:v>
                </c:pt>
                <c:pt idx="846">
                  <c:v>40968</c:v>
                </c:pt>
                <c:pt idx="847">
                  <c:v>40969</c:v>
                </c:pt>
                <c:pt idx="848">
                  <c:v>40970</c:v>
                </c:pt>
                <c:pt idx="849">
                  <c:v>40973</c:v>
                </c:pt>
                <c:pt idx="850">
                  <c:v>40974</c:v>
                </c:pt>
                <c:pt idx="851">
                  <c:v>40975</c:v>
                </c:pt>
                <c:pt idx="852">
                  <c:v>40976</c:v>
                </c:pt>
                <c:pt idx="853">
                  <c:v>40977</c:v>
                </c:pt>
                <c:pt idx="854">
                  <c:v>40980</c:v>
                </c:pt>
                <c:pt idx="855">
                  <c:v>40981</c:v>
                </c:pt>
                <c:pt idx="856">
                  <c:v>40982</c:v>
                </c:pt>
                <c:pt idx="857">
                  <c:v>40983</c:v>
                </c:pt>
                <c:pt idx="858">
                  <c:v>40984</c:v>
                </c:pt>
                <c:pt idx="859">
                  <c:v>40987</c:v>
                </c:pt>
                <c:pt idx="860">
                  <c:v>40988</c:v>
                </c:pt>
                <c:pt idx="861">
                  <c:v>40989</c:v>
                </c:pt>
                <c:pt idx="862">
                  <c:v>40990</c:v>
                </c:pt>
                <c:pt idx="863">
                  <c:v>40991</c:v>
                </c:pt>
                <c:pt idx="864">
                  <c:v>40994</c:v>
                </c:pt>
                <c:pt idx="865">
                  <c:v>40995</c:v>
                </c:pt>
                <c:pt idx="866">
                  <c:v>40996</c:v>
                </c:pt>
                <c:pt idx="867">
                  <c:v>40997</c:v>
                </c:pt>
                <c:pt idx="868">
                  <c:v>40998</c:v>
                </c:pt>
                <c:pt idx="869">
                  <c:v>40999</c:v>
                </c:pt>
                <c:pt idx="870">
                  <c:v>41000</c:v>
                </c:pt>
                <c:pt idx="871">
                  <c:v>41001</c:v>
                </c:pt>
                <c:pt idx="872">
                  <c:v>41002</c:v>
                </c:pt>
                <c:pt idx="873">
                  <c:v>41003</c:v>
                </c:pt>
                <c:pt idx="874">
                  <c:v>41004</c:v>
                </c:pt>
                <c:pt idx="875">
                  <c:v>41005</c:v>
                </c:pt>
                <c:pt idx="876">
                  <c:v>41008</c:v>
                </c:pt>
                <c:pt idx="877">
                  <c:v>41009</c:v>
                </c:pt>
                <c:pt idx="878">
                  <c:v>41010</c:v>
                </c:pt>
                <c:pt idx="879">
                  <c:v>41011</c:v>
                </c:pt>
                <c:pt idx="880">
                  <c:v>41012</c:v>
                </c:pt>
                <c:pt idx="881">
                  <c:v>41015</c:v>
                </c:pt>
                <c:pt idx="882">
                  <c:v>41016</c:v>
                </c:pt>
                <c:pt idx="883">
                  <c:v>41017</c:v>
                </c:pt>
                <c:pt idx="884">
                  <c:v>41018</c:v>
                </c:pt>
                <c:pt idx="885">
                  <c:v>41019</c:v>
                </c:pt>
                <c:pt idx="886">
                  <c:v>41022</c:v>
                </c:pt>
                <c:pt idx="887">
                  <c:v>41023</c:v>
                </c:pt>
                <c:pt idx="888">
                  <c:v>41024</c:v>
                </c:pt>
                <c:pt idx="889">
                  <c:v>41025</c:v>
                </c:pt>
                <c:pt idx="890">
                  <c:v>41026</c:v>
                </c:pt>
                <c:pt idx="891">
                  <c:v>41027</c:v>
                </c:pt>
                <c:pt idx="892">
                  <c:v>41029</c:v>
                </c:pt>
                <c:pt idx="893">
                  <c:v>41030</c:v>
                </c:pt>
                <c:pt idx="894">
                  <c:v>41031</c:v>
                </c:pt>
                <c:pt idx="895">
                  <c:v>41032</c:v>
                </c:pt>
                <c:pt idx="896">
                  <c:v>41033</c:v>
                </c:pt>
                <c:pt idx="897">
                  <c:v>41036</c:v>
                </c:pt>
                <c:pt idx="898">
                  <c:v>41037</c:v>
                </c:pt>
                <c:pt idx="899">
                  <c:v>41038</c:v>
                </c:pt>
                <c:pt idx="900">
                  <c:v>41039</c:v>
                </c:pt>
                <c:pt idx="901">
                  <c:v>41040</c:v>
                </c:pt>
                <c:pt idx="902">
                  <c:v>41043</c:v>
                </c:pt>
                <c:pt idx="903">
                  <c:v>41044</c:v>
                </c:pt>
                <c:pt idx="904">
                  <c:v>41045</c:v>
                </c:pt>
                <c:pt idx="905">
                  <c:v>41046</c:v>
                </c:pt>
                <c:pt idx="906">
                  <c:v>41047</c:v>
                </c:pt>
                <c:pt idx="907">
                  <c:v>41050</c:v>
                </c:pt>
                <c:pt idx="908">
                  <c:v>41051</c:v>
                </c:pt>
                <c:pt idx="909">
                  <c:v>41052</c:v>
                </c:pt>
                <c:pt idx="910">
                  <c:v>41053</c:v>
                </c:pt>
                <c:pt idx="911">
                  <c:v>41054</c:v>
                </c:pt>
                <c:pt idx="912">
                  <c:v>41057</c:v>
                </c:pt>
                <c:pt idx="913">
                  <c:v>41058</c:v>
                </c:pt>
                <c:pt idx="914">
                  <c:v>41059</c:v>
                </c:pt>
                <c:pt idx="915">
                  <c:v>41060</c:v>
                </c:pt>
                <c:pt idx="916">
                  <c:v>41061</c:v>
                </c:pt>
                <c:pt idx="917">
                  <c:v>41064</c:v>
                </c:pt>
                <c:pt idx="918">
                  <c:v>41065</c:v>
                </c:pt>
                <c:pt idx="919">
                  <c:v>41066</c:v>
                </c:pt>
                <c:pt idx="920">
                  <c:v>41067</c:v>
                </c:pt>
                <c:pt idx="921">
                  <c:v>41068</c:v>
                </c:pt>
                <c:pt idx="922">
                  <c:v>41071</c:v>
                </c:pt>
                <c:pt idx="923">
                  <c:v>41072</c:v>
                </c:pt>
                <c:pt idx="924">
                  <c:v>41073</c:v>
                </c:pt>
                <c:pt idx="925">
                  <c:v>41074</c:v>
                </c:pt>
                <c:pt idx="926">
                  <c:v>41075</c:v>
                </c:pt>
                <c:pt idx="927">
                  <c:v>41078</c:v>
                </c:pt>
                <c:pt idx="928">
                  <c:v>41079</c:v>
                </c:pt>
                <c:pt idx="929">
                  <c:v>41080</c:v>
                </c:pt>
                <c:pt idx="930">
                  <c:v>41081</c:v>
                </c:pt>
                <c:pt idx="931">
                  <c:v>41082</c:v>
                </c:pt>
                <c:pt idx="932">
                  <c:v>41085</c:v>
                </c:pt>
                <c:pt idx="933">
                  <c:v>41086</c:v>
                </c:pt>
                <c:pt idx="934">
                  <c:v>41087</c:v>
                </c:pt>
                <c:pt idx="935">
                  <c:v>41088</c:v>
                </c:pt>
                <c:pt idx="936">
                  <c:v>41089</c:v>
                </c:pt>
                <c:pt idx="937">
                  <c:v>41092</c:v>
                </c:pt>
                <c:pt idx="938">
                  <c:v>41093</c:v>
                </c:pt>
                <c:pt idx="939">
                  <c:v>41094</c:v>
                </c:pt>
                <c:pt idx="940">
                  <c:v>41095</c:v>
                </c:pt>
                <c:pt idx="941">
                  <c:v>41096</c:v>
                </c:pt>
                <c:pt idx="942">
                  <c:v>41099</c:v>
                </c:pt>
                <c:pt idx="943">
                  <c:v>41100</c:v>
                </c:pt>
                <c:pt idx="944">
                  <c:v>41101</c:v>
                </c:pt>
                <c:pt idx="945">
                  <c:v>41102</c:v>
                </c:pt>
                <c:pt idx="946">
                  <c:v>41103</c:v>
                </c:pt>
                <c:pt idx="947">
                  <c:v>41106</c:v>
                </c:pt>
                <c:pt idx="948">
                  <c:v>41107</c:v>
                </c:pt>
                <c:pt idx="949">
                  <c:v>41108</c:v>
                </c:pt>
                <c:pt idx="950">
                  <c:v>41109</c:v>
                </c:pt>
                <c:pt idx="951">
                  <c:v>41110</c:v>
                </c:pt>
                <c:pt idx="952">
                  <c:v>41113</c:v>
                </c:pt>
                <c:pt idx="953">
                  <c:v>41114</c:v>
                </c:pt>
                <c:pt idx="954">
                  <c:v>41115</c:v>
                </c:pt>
                <c:pt idx="955">
                  <c:v>41116</c:v>
                </c:pt>
                <c:pt idx="956">
                  <c:v>41117</c:v>
                </c:pt>
                <c:pt idx="957">
                  <c:v>41120</c:v>
                </c:pt>
                <c:pt idx="958">
                  <c:v>41121</c:v>
                </c:pt>
                <c:pt idx="959">
                  <c:v>41122</c:v>
                </c:pt>
                <c:pt idx="960">
                  <c:v>41123</c:v>
                </c:pt>
                <c:pt idx="961">
                  <c:v>41124</c:v>
                </c:pt>
                <c:pt idx="962">
                  <c:v>41127</c:v>
                </c:pt>
                <c:pt idx="963">
                  <c:v>41128</c:v>
                </c:pt>
                <c:pt idx="964">
                  <c:v>41129</c:v>
                </c:pt>
                <c:pt idx="965">
                  <c:v>41130</c:v>
                </c:pt>
                <c:pt idx="966">
                  <c:v>41131</c:v>
                </c:pt>
                <c:pt idx="967">
                  <c:v>41134</c:v>
                </c:pt>
                <c:pt idx="968">
                  <c:v>41135</c:v>
                </c:pt>
                <c:pt idx="969">
                  <c:v>41136</c:v>
                </c:pt>
                <c:pt idx="970">
                  <c:v>41137</c:v>
                </c:pt>
                <c:pt idx="971">
                  <c:v>41138</c:v>
                </c:pt>
                <c:pt idx="972">
                  <c:v>41141</c:v>
                </c:pt>
                <c:pt idx="973">
                  <c:v>41142</c:v>
                </c:pt>
                <c:pt idx="974">
                  <c:v>41143</c:v>
                </c:pt>
                <c:pt idx="975">
                  <c:v>41144</c:v>
                </c:pt>
                <c:pt idx="976">
                  <c:v>41145</c:v>
                </c:pt>
                <c:pt idx="977">
                  <c:v>41148</c:v>
                </c:pt>
                <c:pt idx="978">
                  <c:v>41149</c:v>
                </c:pt>
                <c:pt idx="979">
                  <c:v>41150</c:v>
                </c:pt>
                <c:pt idx="980">
                  <c:v>41151</c:v>
                </c:pt>
                <c:pt idx="981">
                  <c:v>41152</c:v>
                </c:pt>
                <c:pt idx="982">
                  <c:v>41155</c:v>
                </c:pt>
                <c:pt idx="983">
                  <c:v>41156</c:v>
                </c:pt>
                <c:pt idx="984">
                  <c:v>41157</c:v>
                </c:pt>
                <c:pt idx="985">
                  <c:v>41158</c:v>
                </c:pt>
                <c:pt idx="986">
                  <c:v>41159</c:v>
                </c:pt>
                <c:pt idx="987">
                  <c:v>41162</c:v>
                </c:pt>
                <c:pt idx="988">
                  <c:v>41163</c:v>
                </c:pt>
                <c:pt idx="989">
                  <c:v>41164</c:v>
                </c:pt>
                <c:pt idx="990">
                  <c:v>41165</c:v>
                </c:pt>
                <c:pt idx="991">
                  <c:v>41166</c:v>
                </c:pt>
                <c:pt idx="992">
                  <c:v>41169</c:v>
                </c:pt>
                <c:pt idx="993">
                  <c:v>41170</c:v>
                </c:pt>
                <c:pt idx="994">
                  <c:v>41171</c:v>
                </c:pt>
                <c:pt idx="995">
                  <c:v>41172</c:v>
                </c:pt>
                <c:pt idx="996">
                  <c:v>41173</c:v>
                </c:pt>
                <c:pt idx="997">
                  <c:v>41176</c:v>
                </c:pt>
                <c:pt idx="998">
                  <c:v>41177</c:v>
                </c:pt>
                <c:pt idx="999">
                  <c:v>41178</c:v>
                </c:pt>
                <c:pt idx="1000">
                  <c:v>41179</c:v>
                </c:pt>
                <c:pt idx="1001">
                  <c:v>41180</c:v>
                </c:pt>
                <c:pt idx="1002">
                  <c:v>41181</c:v>
                </c:pt>
                <c:pt idx="1003">
                  <c:v>41183</c:v>
                </c:pt>
                <c:pt idx="1004">
                  <c:v>41184</c:v>
                </c:pt>
                <c:pt idx="1005">
                  <c:v>41185</c:v>
                </c:pt>
                <c:pt idx="1006">
                  <c:v>41186</c:v>
                </c:pt>
                <c:pt idx="1007">
                  <c:v>41187</c:v>
                </c:pt>
                <c:pt idx="1008">
                  <c:v>41190</c:v>
                </c:pt>
                <c:pt idx="1009">
                  <c:v>41191</c:v>
                </c:pt>
                <c:pt idx="1010">
                  <c:v>41192</c:v>
                </c:pt>
                <c:pt idx="1011">
                  <c:v>41193</c:v>
                </c:pt>
                <c:pt idx="1012">
                  <c:v>41194</c:v>
                </c:pt>
                <c:pt idx="1013">
                  <c:v>41197</c:v>
                </c:pt>
                <c:pt idx="1014">
                  <c:v>41198</c:v>
                </c:pt>
                <c:pt idx="1015">
                  <c:v>41199</c:v>
                </c:pt>
                <c:pt idx="1016">
                  <c:v>41200</c:v>
                </c:pt>
                <c:pt idx="1017">
                  <c:v>41201</c:v>
                </c:pt>
                <c:pt idx="1018">
                  <c:v>41204</c:v>
                </c:pt>
                <c:pt idx="1019">
                  <c:v>41205</c:v>
                </c:pt>
                <c:pt idx="1020">
                  <c:v>41206</c:v>
                </c:pt>
                <c:pt idx="1021">
                  <c:v>41207</c:v>
                </c:pt>
                <c:pt idx="1022">
                  <c:v>41208</c:v>
                </c:pt>
                <c:pt idx="1023">
                  <c:v>41211</c:v>
                </c:pt>
                <c:pt idx="1024">
                  <c:v>41212</c:v>
                </c:pt>
                <c:pt idx="1025">
                  <c:v>41213</c:v>
                </c:pt>
                <c:pt idx="1026">
                  <c:v>41214</c:v>
                </c:pt>
                <c:pt idx="1027">
                  <c:v>41215</c:v>
                </c:pt>
                <c:pt idx="1028">
                  <c:v>41218</c:v>
                </c:pt>
                <c:pt idx="1029">
                  <c:v>41219</c:v>
                </c:pt>
                <c:pt idx="1030">
                  <c:v>41220</c:v>
                </c:pt>
                <c:pt idx="1031">
                  <c:v>41221</c:v>
                </c:pt>
                <c:pt idx="1032">
                  <c:v>41222</c:v>
                </c:pt>
                <c:pt idx="1033">
                  <c:v>41225</c:v>
                </c:pt>
                <c:pt idx="1034">
                  <c:v>41226</c:v>
                </c:pt>
                <c:pt idx="1035">
                  <c:v>41227</c:v>
                </c:pt>
                <c:pt idx="1036">
                  <c:v>41228</c:v>
                </c:pt>
                <c:pt idx="1037">
                  <c:v>41229</c:v>
                </c:pt>
                <c:pt idx="1038">
                  <c:v>41232</c:v>
                </c:pt>
                <c:pt idx="1039">
                  <c:v>41233</c:v>
                </c:pt>
                <c:pt idx="1040">
                  <c:v>41234</c:v>
                </c:pt>
                <c:pt idx="1041">
                  <c:v>41235</c:v>
                </c:pt>
                <c:pt idx="1042">
                  <c:v>41236</c:v>
                </c:pt>
                <c:pt idx="1043">
                  <c:v>41239</c:v>
                </c:pt>
                <c:pt idx="1044">
                  <c:v>41240</c:v>
                </c:pt>
                <c:pt idx="1045">
                  <c:v>41241</c:v>
                </c:pt>
                <c:pt idx="1046">
                  <c:v>41242</c:v>
                </c:pt>
                <c:pt idx="1047">
                  <c:v>41243</c:v>
                </c:pt>
                <c:pt idx="1048">
                  <c:v>41246</c:v>
                </c:pt>
                <c:pt idx="1049">
                  <c:v>41247</c:v>
                </c:pt>
                <c:pt idx="1050">
                  <c:v>41248</c:v>
                </c:pt>
                <c:pt idx="1051">
                  <c:v>41249</c:v>
                </c:pt>
                <c:pt idx="1052">
                  <c:v>41250</c:v>
                </c:pt>
                <c:pt idx="1053">
                  <c:v>41253</c:v>
                </c:pt>
                <c:pt idx="1054">
                  <c:v>41254</c:v>
                </c:pt>
                <c:pt idx="1055">
                  <c:v>41255</c:v>
                </c:pt>
                <c:pt idx="1056">
                  <c:v>41256</c:v>
                </c:pt>
                <c:pt idx="1057">
                  <c:v>41257</c:v>
                </c:pt>
                <c:pt idx="1058">
                  <c:v>41260</c:v>
                </c:pt>
                <c:pt idx="1059">
                  <c:v>41261</c:v>
                </c:pt>
                <c:pt idx="1060">
                  <c:v>41262</c:v>
                </c:pt>
                <c:pt idx="1061">
                  <c:v>41263</c:v>
                </c:pt>
                <c:pt idx="1062">
                  <c:v>41264</c:v>
                </c:pt>
                <c:pt idx="1063">
                  <c:v>41267</c:v>
                </c:pt>
                <c:pt idx="1064">
                  <c:v>41268</c:v>
                </c:pt>
                <c:pt idx="1065">
                  <c:v>41269</c:v>
                </c:pt>
                <c:pt idx="1066">
                  <c:v>41270</c:v>
                </c:pt>
                <c:pt idx="1067">
                  <c:v>41271</c:v>
                </c:pt>
                <c:pt idx="1068">
                  <c:v>41274</c:v>
                </c:pt>
                <c:pt idx="1069">
                  <c:v>41276</c:v>
                </c:pt>
                <c:pt idx="1070">
                  <c:v>41277</c:v>
                </c:pt>
                <c:pt idx="1071">
                  <c:v>41278</c:v>
                </c:pt>
                <c:pt idx="1072">
                  <c:v>41279</c:v>
                </c:pt>
                <c:pt idx="1073">
                  <c:v>41280</c:v>
                </c:pt>
                <c:pt idx="1074">
                  <c:v>41281</c:v>
                </c:pt>
                <c:pt idx="1075">
                  <c:v>41282</c:v>
                </c:pt>
                <c:pt idx="1076">
                  <c:v>41283</c:v>
                </c:pt>
                <c:pt idx="1077">
                  <c:v>41284</c:v>
                </c:pt>
                <c:pt idx="1078">
                  <c:v>41285</c:v>
                </c:pt>
                <c:pt idx="1079">
                  <c:v>41288</c:v>
                </c:pt>
                <c:pt idx="1080">
                  <c:v>41289</c:v>
                </c:pt>
                <c:pt idx="1081">
                  <c:v>41290</c:v>
                </c:pt>
                <c:pt idx="1082">
                  <c:v>41291</c:v>
                </c:pt>
                <c:pt idx="1083">
                  <c:v>41292</c:v>
                </c:pt>
                <c:pt idx="1084">
                  <c:v>41295</c:v>
                </c:pt>
                <c:pt idx="1085">
                  <c:v>41296</c:v>
                </c:pt>
                <c:pt idx="1086">
                  <c:v>41297</c:v>
                </c:pt>
                <c:pt idx="1087">
                  <c:v>41298</c:v>
                </c:pt>
                <c:pt idx="1088">
                  <c:v>41299</c:v>
                </c:pt>
                <c:pt idx="1089">
                  <c:v>41302</c:v>
                </c:pt>
                <c:pt idx="1090">
                  <c:v>41303</c:v>
                </c:pt>
                <c:pt idx="1091">
                  <c:v>41304</c:v>
                </c:pt>
                <c:pt idx="1092">
                  <c:v>41305</c:v>
                </c:pt>
                <c:pt idx="1093">
                  <c:v>41306</c:v>
                </c:pt>
                <c:pt idx="1094">
                  <c:v>41309</c:v>
                </c:pt>
                <c:pt idx="1095">
                  <c:v>41310</c:v>
                </c:pt>
                <c:pt idx="1096">
                  <c:v>41311</c:v>
                </c:pt>
                <c:pt idx="1097">
                  <c:v>41312</c:v>
                </c:pt>
                <c:pt idx="1098">
                  <c:v>41313</c:v>
                </c:pt>
                <c:pt idx="1099">
                  <c:v>41316</c:v>
                </c:pt>
                <c:pt idx="1100">
                  <c:v>41317</c:v>
                </c:pt>
                <c:pt idx="1101">
                  <c:v>41318</c:v>
                </c:pt>
                <c:pt idx="1102">
                  <c:v>41319</c:v>
                </c:pt>
                <c:pt idx="1103">
                  <c:v>41320</c:v>
                </c:pt>
                <c:pt idx="1104">
                  <c:v>41321</c:v>
                </c:pt>
                <c:pt idx="1105">
                  <c:v>41322</c:v>
                </c:pt>
                <c:pt idx="1106">
                  <c:v>41323</c:v>
                </c:pt>
                <c:pt idx="1107">
                  <c:v>41324</c:v>
                </c:pt>
                <c:pt idx="1108">
                  <c:v>41325</c:v>
                </c:pt>
                <c:pt idx="1109">
                  <c:v>41326</c:v>
                </c:pt>
                <c:pt idx="1110">
                  <c:v>41327</c:v>
                </c:pt>
                <c:pt idx="1111">
                  <c:v>41330</c:v>
                </c:pt>
                <c:pt idx="1112">
                  <c:v>41331</c:v>
                </c:pt>
                <c:pt idx="1113">
                  <c:v>41332</c:v>
                </c:pt>
                <c:pt idx="1114">
                  <c:v>41333</c:v>
                </c:pt>
                <c:pt idx="1115">
                  <c:v>41334</c:v>
                </c:pt>
                <c:pt idx="1116">
                  <c:v>41337</c:v>
                </c:pt>
                <c:pt idx="1117">
                  <c:v>41338</c:v>
                </c:pt>
                <c:pt idx="1118">
                  <c:v>41339</c:v>
                </c:pt>
                <c:pt idx="1119">
                  <c:v>41340</c:v>
                </c:pt>
                <c:pt idx="1120">
                  <c:v>41341</c:v>
                </c:pt>
                <c:pt idx="1121">
                  <c:v>41344</c:v>
                </c:pt>
                <c:pt idx="1122">
                  <c:v>41345</c:v>
                </c:pt>
                <c:pt idx="1123">
                  <c:v>41346</c:v>
                </c:pt>
                <c:pt idx="1124">
                  <c:v>41347</c:v>
                </c:pt>
                <c:pt idx="1125">
                  <c:v>41348</c:v>
                </c:pt>
                <c:pt idx="1126">
                  <c:v>41351</c:v>
                </c:pt>
                <c:pt idx="1127">
                  <c:v>41352</c:v>
                </c:pt>
                <c:pt idx="1128">
                  <c:v>41353</c:v>
                </c:pt>
                <c:pt idx="1129">
                  <c:v>41354</c:v>
                </c:pt>
                <c:pt idx="1130">
                  <c:v>41355</c:v>
                </c:pt>
                <c:pt idx="1131">
                  <c:v>41358</c:v>
                </c:pt>
                <c:pt idx="1132">
                  <c:v>41359</c:v>
                </c:pt>
                <c:pt idx="1133">
                  <c:v>41360</c:v>
                </c:pt>
                <c:pt idx="1134">
                  <c:v>41361</c:v>
                </c:pt>
                <c:pt idx="1135">
                  <c:v>41362</c:v>
                </c:pt>
                <c:pt idx="1136">
                  <c:v>41365</c:v>
                </c:pt>
                <c:pt idx="1137">
                  <c:v>41366</c:v>
                </c:pt>
                <c:pt idx="1138">
                  <c:v>41367</c:v>
                </c:pt>
                <c:pt idx="1139">
                  <c:v>41368</c:v>
                </c:pt>
                <c:pt idx="1140">
                  <c:v>41369</c:v>
                </c:pt>
                <c:pt idx="1141">
                  <c:v>41371</c:v>
                </c:pt>
                <c:pt idx="1142">
                  <c:v>41372</c:v>
                </c:pt>
                <c:pt idx="1143">
                  <c:v>41373</c:v>
                </c:pt>
                <c:pt idx="1144">
                  <c:v>41374</c:v>
                </c:pt>
                <c:pt idx="1145">
                  <c:v>41375</c:v>
                </c:pt>
                <c:pt idx="1146">
                  <c:v>41376</c:v>
                </c:pt>
                <c:pt idx="1147">
                  <c:v>41379</c:v>
                </c:pt>
                <c:pt idx="1148">
                  <c:v>41380</c:v>
                </c:pt>
                <c:pt idx="1149">
                  <c:v>41381</c:v>
                </c:pt>
                <c:pt idx="1150">
                  <c:v>41382</c:v>
                </c:pt>
                <c:pt idx="1151">
                  <c:v>41383</c:v>
                </c:pt>
                <c:pt idx="1152">
                  <c:v>41386</c:v>
                </c:pt>
                <c:pt idx="1153">
                  <c:v>41387</c:v>
                </c:pt>
                <c:pt idx="1154">
                  <c:v>41388</c:v>
                </c:pt>
                <c:pt idx="1155">
                  <c:v>41389</c:v>
                </c:pt>
                <c:pt idx="1156">
                  <c:v>41390</c:v>
                </c:pt>
                <c:pt idx="1157">
                  <c:v>41391</c:v>
                </c:pt>
                <c:pt idx="1158">
                  <c:v>41392</c:v>
                </c:pt>
                <c:pt idx="1159">
                  <c:v>41393</c:v>
                </c:pt>
                <c:pt idx="1160">
                  <c:v>41394</c:v>
                </c:pt>
                <c:pt idx="1161">
                  <c:v>41395</c:v>
                </c:pt>
                <c:pt idx="1162">
                  <c:v>41396</c:v>
                </c:pt>
                <c:pt idx="1163">
                  <c:v>41397</c:v>
                </c:pt>
                <c:pt idx="1164">
                  <c:v>41400</c:v>
                </c:pt>
                <c:pt idx="1165">
                  <c:v>41401</c:v>
                </c:pt>
                <c:pt idx="1166">
                  <c:v>41402</c:v>
                </c:pt>
                <c:pt idx="1167">
                  <c:v>41403</c:v>
                </c:pt>
                <c:pt idx="1168">
                  <c:v>41404</c:v>
                </c:pt>
                <c:pt idx="1169">
                  <c:v>41407</c:v>
                </c:pt>
                <c:pt idx="1170">
                  <c:v>41408</c:v>
                </c:pt>
                <c:pt idx="1171">
                  <c:v>41409</c:v>
                </c:pt>
                <c:pt idx="1172">
                  <c:v>41410</c:v>
                </c:pt>
                <c:pt idx="1173">
                  <c:v>41411</c:v>
                </c:pt>
                <c:pt idx="1174">
                  <c:v>41414</c:v>
                </c:pt>
                <c:pt idx="1175">
                  <c:v>41415</c:v>
                </c:pt>
                <c:pt idx="1176">
                  <c:v>41416</c:v>
                </c:pt>
                <c:pt idx="1177">
                  <c:v>41417</c:v>
                </c:pt>
                <c:pt idx="1178">
                  <c:v>41418</c:v>
                </c:pt>
                <c:pt idx="1179">
                  <c:v>41421</c:v>
                </c:pt>
                <c:pt idx="1180">
                  <c:v>41422</c:v>
                </c:pt>
                <c:pt idx="1181">
                  <c:v>41423</c:v>
                </c:pt>
                <c:pt idx="1182">
                  <c:v>41424</c:v>
                </c:pt>
                <c:pt idx="1183">
                  <c:v>41425</c:v>
                </c:pt>
                <c:pt idx="1184">
                  <c:v>41428</c:v>
                </c:pt>
                <c:pt idx="1185">
                  <c:v>41429</c:v>
                </c:pt>
                <c:pt idx="1186">
                  <c:v>41430</c:v>
                </c:pt>
                <c:pt idx="1187">
                  <c:v>41431</c:v>
                </c:pt>
                <c:pt idx="1188">
                  <c:v>41432</c:v>
                </c:pt>
                <c:pt idx="1189">
                  <c:v>41433</c:v>
                </c:pt>
                <c:pt idx="1190">
                  <c:v>41434</c:v>
                </c:pt>
                <c:pt idx="1191">
                  <c:v>41435</c:v>
                </c:pt>
                <c:pt idx="1192">
                  <c:v>41436</c:v>
                </c:pt>
                <c:pt idx="1193">
                  <c:v>41437</c:v>
                </c:pt>
                <c:pt idx="1194">
                  <c:v>41438</c:v>
                </c:pt>
                <c:pt idx="1195">
                  <c:v>41439</c:v>
                </c:pt>
                <c:pt idx="1196">
                  <c:v>41442</c:v>
                </c:pt>
                <c:pt idx="1197">
                  <c:v>41443</c:v>
                </c:pt>
                <c:pt idx="1198">
                  <c:v>41444</c:v>
                </c:pt>
                <c:pt idx="1199">
                  <c:v>41445</c:v>
                </c:pt>
                <c:pt idx="1200">
                  <c:v>41446</c:v>
                </c:pt>
                <c:pt idx="1201">
                  <c:v>41449</c:v>
                </c:pt>
                <c:pt idx="1202">
                  <c:v>41450</c:v>
                </c:pt>
                <c:pt idx="1203">
                  <c:v>41451</c:v>
                </c:pt>
                <c:pt idx="1204">
                  <c:v>41452</c:v>
                </c:pt>
                <c:pt idx="1205">
                  <c:v>41453</c:v>
                </c:pt>
                <c:pt idx="1206">
                  <c:v>41456</c:v>
                </c:pt>
                <c:pt idx="1207">
                  <c:v>41457</c:v>
                </c:pt>
                <c:pt idx="1208">
                  <c:v>41458</c:v>
                </c:pt>
                <c:pt idx="1209">
                  <c:v>41459</c:v>
                </c:pt>
                <c:pt idx="1210">
                  <c:v>41460</c:v>
                </c:pt>
                <c:pt idx="1211">
                  <c:v>41463</c:v>
                </c:pt>
                <c:pt idx="1212">
                  <c:v>41464</c:v>
                </c:pt>
                <c:pt idx="1213">
                  <c:v>41465</c:v>
                </c:pt>
                <c:pt idx="1214">
                  <c:v>41466</c:v>
                </c:pt>
                <c:pt idx="1215">
                  <c:v>41467</c:v>
                </c:pt>
                <c:pt idx="1216">
                  <c:v>41470</c:v>
                </c:pt>
                <c:pt idx="1217">
                  <c:v>41471</c:v>
                </c:pt>
                <c:pt idx="1218">
                  <c:v>41472</c:v>
                </c:pt>
                <c:pt idx="1219">
                  <c:v>41473</c:v>
                </c:pt>
                <c:pt idx="1220">
                  <c:v>41474</c:v>
                </c:pt>
                <c:pt idx="1221">
                  <c:v>41477</c:v>
                </c:pt>
                <c:pt idx="1222">
                  <c:v>41478</c:v>
                </c:pt>
                <c:pt idx="1223">
                  <c:v>41479</c:v>
                </c:pt>
                <c:pt idx="1224">
                  <c:v>41480</c:v>
                </c:pt>
                <c:pt idx="1225">
                  <c:v>41481</c:v>
                </c:pt>
                <c:pt idx="1226">
                  <c:v>41484</c:v>
                </c:pt>
                <c:pt idx="1227">
                  <c:v>41485</c:v>
                </c:pt>
                <c:pt idx="1228">
                  <c:v>41486</c:v>
                </c:pt>
                <c:pt idx="1229">
                  <c:v>41487</c:v>
                </c:pt>
                <c:pt idx="1230">
                  <c:v>41488</c:v>
                </c:pt>
                <c:pt idx="1231">
                  <c:v>41491</c:v>
                </c:pt>
                <c:pt idx="1232">
                  <c:v>41492</c:v>
                </c:pt>
                <c:pt idx="1233">
                  <c:v>41493</c:v>
                </c:pt>
                <c:pt idx="1234">
                  <c:v>41494</c:v>
                </c:pt>
                <c:pt idx="1235">
                  <c:v>41495</c:v>
                </c:pt>
                <c:pt idx="1236">
                  <c:v>41498</c:v>
                </c:pt>
                <c:pt idx="1237">
                  <c:v>41499</c:v>
                </c:pt>
                <c:pt idx="1238">
                  <c:v>41500</c:v>
                </c:pt>
                <c:pt idx="1239">
                  <c:v>41501</c:v>
                </c:pt>
                <c:pt idx="1240">
                  <c:v>41502</c:v>
                </c:pt>
                <c:pt idx="1241">
                  <c:v>41505</c:v>
                </c:pt>
                <c:pt idx="1242">
                  <c:v>41506</c:v>
                </c:pt>
                <c:pt idx="1243">
                  <c:v>41507</c:v>
                </c:pt>
                <c:pt idx="1244">
                  <c:v>41508</c:v>
                </c:pt>
                <c:pt idx="1245">
                  <c:v>41509</c:v>
                </c:pt>
                <c:pt idx="1246">
                  <c:v>41512</c:v>
                </c:pt>
                <c:pt idx="1247">
                  <c:v>41513</c:v>
                </c:pt>
                <c:pt idx="1248">
                  <c:v>41514</c:v>
                </c:pt>
                <c:pt idx="1249">
                  <c:v>41515</c:v>
                </c:pt>
                <c:pt idx="1250">
                  <c:v>41516</c:v>
                </c:pt>
                <c:pt idx="1251">
                  <c:v>41519</c:v>
                </c:pt>
                <c:pt idx="1252">
                  <c:v>41520</c:v>
                </c:pt>
                <c:pt idx="1253">
                  <c:v>41521</c:v>
                </c:pt>
                <c:pt idx="1254">
                  <c:v>41522</c:v>
                </c:pt>
                <c:pt idx="1255">
                  <c:v>41523</c:v>
                </c:pt>
                <c:pt idx="1256">
                  <c:v>41526</c:v>
                </c:pt>
                <c:pt idx="1257">
                  <c:v>41527</c:v>
                </c:pt>
                <c:pt idx="1258">
                  <c:v>41528</c:v>
                </c:pt>
                <c:pt idx="1259">
                  <c:v>41529</c:v>
                </c:pt>
                <c:pt idx="1260">
                  <c:v>41530</c:v>
                </c:pt>
                <c:pt idx="1261">
                  <c:v>41533</c:v>
                </c:pt>
                <c:pt idx="1262">
                  <c:v>41534</c:v>
                </c:pt>
                <c:pt idx="1263">
                  <c:v>41535</c:v>
                </c:pt>
                <c:pt idx="1264">
                  <c:v>41536</c:v>
                </c:pt>
                <c:pt idx="1265">
                  <c:v>41537</c:v>
                </c:pt>
                <c:pt idx="1266">
                  <c:v>41539</c:v>
                </c:pt>
                <c:pt idx="1267">
                  <c:v>41540</c:v>
                </c:pt>
                <c:pt idx="1268">
                  <c:v>41541</c:v>
                </c:pt>
                <c:pt idx="1269">
                  <c:v>41542</c:v>
                </c:pt>
                <c:pt idx="1270">
                  <c:v>41543</c:v>
                </c:pt>
                <c:pt idx="1271">
                  <c:v>41544</c:v>
                </c:pt>
                <c:pt idx="1272">
                  <c:v>41546</c:v>
                </c:pt>
                <c:pt idx="1273">
                  <c:v>41547</c:v>
                </c:pt>
                <c:pt idx="1274">
                  <c:v>41548</c:v>
                </c:pt>
                <c:pt idx="1275">
                  <c:v>41549</c:v>
                </c:pt>
                <c:pt idx="1276">
                  <c:v>41550</c:v>
                </c:pt>
                <c:pt idx="1277">
                  <c:v>41551</c:v>
                </c:pt>
                <c:pt idx="1278">
                  <c:v>41554</c:v>
                </c:pt>
                <c:pt idx="1279">
                  <c:v>41555</c:v>
                </c:pt>
                <c:pt idx="1280">
                  <c:v>41556</c:v>
                </c:pt>
                <c:pt idx="1281">
                  <c:v>41557</c:v>
                </c:pt>
                <c:pt idx="1282">
                  <c:v>41558</c:v>
                </c:pt>
                <c:pt idx="1283">
                  <c:v>41559</c:v>
                </c:pt>
                <c:pt idx="1284">
                  <c:v>41561</c:v>
                </c:pt>
                <c:pt idx="1285">
                  <c:v>41562</c:v>
                </c:pt>
                <c:pt idx="1286">
                  <c:v>41563</c:v>
                </c:pt>
                <c:pt idx="1287">
                  <c:v>41564</c:v>
                </c:pt>
                <c:pt idx="1288">
                  <c:v>41565</c:v>
                </c:pt>
                <c:pt idx="1289">
                  <c:v>41568</c:v>
                </c:pt>
                <c:pt idx="1290">
                  <c:v>41569</c:v>
                </c:pt>
                <c:pt idx="1291">
                  <c:v>41570</c:v>
                </c:pt>
                <c:pt idx="1292">
                  <c:v>41571</c:v>
                </c:pt>
                <c:pt idx="1293">
                  <c:v>41572</c:v>
                </c:pt>
                <c:pt idx="1294">
                  <c:v>41575</c:v>
                </c:pt>
                <c:pt idx="1295">
                  <c:v>41576</c:v>
                </c:pt>
                <c:pt idx="1296">
                  <c:v>41577</c:v>
                </c:pt>
                <c:pt idx="1297">
                  <c:v>41578</c:v>
                </c:pt>
                <c:pt idx="1298">
                  <c:v>41579</c:v>
                </c:pt>
                <c:pt idx="1299">
                  <c:v>41582</c:v>
                </c:pt>
                <c:pt idx="1300">
                  <c:v>41583</c:v>
                </c:pt>
                <c:pt idx="1301">
                  <c:v>41584</c:v>
                </c:pt>
                <c:pt idx="1302">
                  <c:v>41585</c:v>
                </c:pt>
                <c:pt idx="1303">
                  <c:v>41586</c:v>
                </c:pt>
                <c:pt idx="1304">
                  <c:v>41589</c:v>
                </c:pt>
                <c:pt idx="1305">
                  <c:v>41590</c:v>
                </c:pt>
                <c:pt idx="1306">
                  <c:v>41591</c:v>
                </c:pt>
                <c:pt idx="1307">
                  <c:v>41592</c:v>
                </c:pt>
                <c:pt idx="1308">
                  <c:v>41593</c:v>
                </c:pt>
                <c:pt idx="1309">
                  <c:v>41596</c:v>
                </c:pt>
                <c:pt idx="1310">
                  <c:v>41597</c:v>
                </c:pt>
                <c:pt idx="1311">
                  <c:v>41598</c:v>
                </c:pt>
                <c:pt idx="1312">
                  <c:v>41599</c:v>
                </c:pt>
                <c:pt idx="1313">
                  <c:v>41600</c:v>
                </c:pt>
                <c:pt idx="1314">
                  <c:v>41603</c:v>
                </c:pt>
                <c:pt idx="1315">
                  <c:v>41604</c:v>
                </c:pt>
                <c:pt idx="1316">
                  <c:v>41605</c:v>
                </c:pt>
                <c:pt idx="1317">
                  <c:v>41606</c:v>
                </c:pt>
                <c:pt idx="1318">
                  <c:v>41607</c:v>
                </c:pt>
                <c:pt idx="1319">
                  <c:v>41610</c:v>
                </c:pt>
                <c:pt idx="1320">
                  <c:v>41611</c:v>
                </c:pt>
                <c:pt idx="1321">
                  <c:v>41612</c:v>
                </c:pt>
                <c:pt idx="1322">
                  <c:v>41613</c:v>
                </c:pt>
                <c:pt idx="1323">
                  <c:v>41614</c:v>
                </c:pt>
                <c:pt idx="1324">
                  <c:v>41617</c:v>
                </c:pt>
                <c:pt idx="1325">
                  <c:v>41618</c:v>
                </c:pt>
                <c:pt idx="1326">
                  <c:v>41619</c:v>
                </c:pt>
                <c:pt idx="1327">
                  <c:v>41620</c:v>
                </c:pt>
                <c:pt idx="1328">
                  <c:v>41621</c:v>
                </c:pt>
                <c:pt idx="1329">
                  <c:v>41624</c:v>
                </c:pt>
                <c:pt idx="1330">
                  <c:v>41625</c:v>
                </c:pt>
                <c:pt idx="1331">
                  <c:v>41626</c:v>
                </c:pt>
                <c:pt idx="1332">
                  <c:v>41627</c:v>
                </c:pt>
                <c:pt idx="1333">
                  <c:v>41628</c:v>
                </c:pt>
                <c:pt idx="1334">
                  <c:v>41631</c:v>
                </c:pt>
                <c:pt idx="1335">
                  <c:v>41632</c:v>
                </c:pt>
                <c:pt idx="1336">
                  <c:v>41633</c:v>
                </c:pt>
                <c:pt idx="1337">
                  <c:v>41634</c:v>
                </c:pt>
                <c:pt idx="1338">
                  <c:v>41635</c:v>
                </c:pt>
                <c:pt idx="1339">
                  <c:v>41638</c:v>
                </c:pt>
                <c:pt idx="1340">
                  <c:v>41639</c:v>
                </c:pt>
                <c:pt idx="1341">
                  <c:v>41641</c:v>
                </c:pt>
                <c:pt idx="1342">
                  <c:v>41642</c:v>
                </c:pt>
                <c:pt idx="1343">
                  <c:v>41645</c:v>
                </c:pt>
                <c:pt idx="1344">
                  <c:v>41646</c:v>
                </c:pt>
                <c:pt idx="1345">
                  <c:v>41647</c:v>
                </c:pt>
                <c:pt idx="1346">
                  <c:v>41648</c:v>
                </c:pt>
                <c:pt idx="1347">
                  <c:v>41649</c:v>
                </c:pt>
                <c:pt idx="1348">
                  <c:v>41652</c:v>
                </c:pt>
                <c:pt idx="1349">
                  <c:v>41653</c:v>
                </c:pt>
                <c:pt idx="1350">
                  <c:v>41654</c:v>
                </c:pt>
                <c:pt idx="1351">
                  <c:v>41655</c:v>
                </c:pt>
                <c:pt idx="1352">
                  <c:v>41656</c:v>
                </c:pt>
                <c:pt idx="1353">
                  <c:v>41659</c:v>
                </c:pt>
                <c:pt idx="1354">
                  <c:v>41660</c:v>
                </c:pt>
                <c:pt idx="1355">
                  <c:v>41661</c:v>
                </c:pt>
                <c:pt idx="1356">
                  <c:v>41662</c:v>
                </c:pt>
                <c:pt idx="1357">
                  <c:v>41663</c:v>
                </c:pt>
                <c:pt idx="1358">
                  <c:v>41665</c:v>
                </c:pt>
                <c:pt idx="1359">
                  <c:v>41666</c:v>
                </c:pt>
                <c:pt idx="1360">
                  <c:v>41667</c:v>
                </c:pt>
                <c:pt idx="1361">
                  <c:v>41668</c:v>
                </c:pt>
                <c:pt idx="1362">
                  <c:v>41669</c:v>
                </c:pt>
                <c:pt idx="1363">
                  <c:v>41670</c:v>
                </c:pt>
                <c:pt idx="1364">
                  <c:v>41673</c:v>
                </c:pt>
                <c:pt idx="1365">
                  <c:v>41674</c:v>
                </c:pt>
                <c:pt idx="1366">
                  <c:v>41675</c:v>
                </c:pt>
                <c:pt idx="1367">
                  <c:v>41676</c:v>
                </c:pt>
                <c:pt idx="1368">
                  <c:v>41677</c:v>
                </c:pt>
                <c:pt idx="1369">
                  <c:v>41678</c:v>
                </c:pt>
                <c:pt idx="1370">
                  <c:v>41680</c:v>
                </c:pt>
                <c:pt idx="1371">
                  <c:v>41681</c:v>
                </c:pt>
                <c:pt idx="1372">
                  <c:v>41682</c:v>
                </c:pt>
                <c:pt idx="1373">
                  <c:v>41683</c:v>
                </c:pt>
                <c:pt idx="1374">
                  <c:v>41684</c:v>
                </c:pt>
                <c:pt idx="1375">
                  <c:v>41687</c:v>
                </c:pt>
                <c:pt idx="1376">
                  <c:v>41688</c:v>
                </c:pt>
                <c:pt idx="1377">
                  <c:v>41689</c:v>
                </c:pt>
                <c:pt idx="1378">
                  <c:v>41690</c:v>
                </c:pt>
                <c:pt idx="1379">
                  <c:v>41691</c:v>
                </c:pt>
                <c:pt idx="1380">
                  <c:v>41694</c:v>
                </c:pt>
                <c:pt idx="1381">
                  <c:v>41695</c:v>
                </c:pt>
                <c:pt idx="1382">
                  <c:v>41696</c:v>
                </c:pt>
                <c:pt idx="1383">
                  <c:v>41697</c:v>
                </c:pt>
                <c:pt idx="1384">
                  <c:v>41698</c:v>
                </c:pt>
                <c:pt idx="1385">
                  <c:v>41701</c:v>
                </c:pt>
                <c:pt idx="1386">
                  <c:v>41702</c:v>
                </c:pt>
                <c:pt idx="1387">
                  <c:v>41703</c:v>
                </c:pt>
                <c:pt idx="1388">
                  <c:v>41704</c:v>
                </c:pt>
                <c:pt idx="1389">
                  <c:v>41705</c:v>
                </c:pt>
                <c:pt idx="1390">
                  <c:v>41708</c:v>
                </c:pt>
                <c:pt idx="1391">
                  <c:v>41709</c:v>
                </c:pt>
                <c:pt idx="1392">
                  <c:v>41710</c:v>
                </c:pt>
                <c:pt idx="1393">
                  <c:v>41711</c:v>
                </c:pt>
                <c:pt idx="1394">
                  <c:v>41712</c:v>
                </c:pt>
                <c:pt idx="1395">
                  <c:v>41715</c:v>
                </c:pt>
                <c:pt idx="1396">
                  <c:v>41716</c:v>
                </c:pt>
                <c:pt idx="1397">
                  <c:v>41717</c:v>
                </c:pt>
                <c:pt idx="1398">
                  <c:v>41718</c:v>
                </c:pt>
              </c:numCache>
            </c:numRef>
          </c:cat>
          <c:val>
            <c:numRef>
              <c:f>一年期国债到期收益率!$C$2:$C$1400</c:f>
              <c:numCache>
                <c:formatCode>0.0000_ </c:formatCode>
                <c:ptCount val="1399"/>
                <c:pt idx="1">
                  <c:v>0.4</c:v>
                </c:pt>
                <c:pt idx="3">
                  <c:v>0.43000000000000038</c:v>
                </c:pt>
                <c:pt idx="4">
                  <c:v>0.45</c:v>
                </c:pt>
                <c:pt idx="5">
                  <c:v>0.44</c:v>
                </c:pt>
                <c:pt idx="6">
                  <c:v>0.44</c:v>
                </c:pt>
                <c:pt idx="7">
                  <c:v>0.43000000000000038</c:v>
                </c:pt>
                <c:pt idx="8">
                  <c:v>0.43000000000000038</c:v>
                </c:pt>
                <c:pt idx="9">
                  <c:v>0.43000000000000038</c:v>
                </c:pt>
                <c:pt idx="10">
                  <c:v>0.42000000000000032</c:v>
                </c:pt>
                <c:pt idx="11">
                  <c:v>0.42000000000000032</c:v>
                </c:pt>
                <c:pt idx="12">
                  <c:v>0.43000000000000038</c:v>
                </c:pt>
                <c:pt idx="14">
                  <c:v>0.42000000000000032</c:v>
                </c:pt>
                <c:pt idx="15">
                  <c:v>0.43000000000000038</c:v>
                </c:pt>
                <c:pt idx="16">
                  <c:v>0.42000000000000032</c:v>
                </c:pt>
                <c:pt idx="17">
                  <c:v>0.46</c:v>
                </c:pt>
                <c:pt idx="19">
                  <c:v>0.47000000000000008</c:v>
                </c:pt>
                <c:pt idx="20">
                  <c:v>0.47000000000000008</c:v>
                </c:pt>
                <c:pt idx="21">
                  <c:v>0.48000000000000032</c:v>
                </c:pt>
                <c:pt idx="22">
                  <c:v>0.51</c:v>
                </c:pt>
                <c:pt idx="23">
                  <c:v>0.51</c:v>
                </c:pt>
                <c:pt idx="25">
                  <c:v>0.51</c:v>
                </c:pt>
                <c:pt idx="26">
                  <c:v>0.53</c:v>
                </c:pt>
                <c:pt idx="27">
                  <c:v>0.53</c:v>
                </c:pt>
                <c:pt idx="28">
                  <c:v>0.54</c:v>
                </c:pt>
                <c:pt idx="29">
                  <c:v>0.56999999999999995</c:v>
                </c:pt>
                <c:pt idx="30">
                  <c:v>0.60000000000000064</c:v>
                </c:pt>
                <c:pt idx="31">
                  <c:v>0.60000000000000064</c:v>
                </c:pt>
                <c:pt idx="32">
                  <c:v>0.60000000000000064</c:v>
                </c:pt>
                <c:pt idx="33">
                  <c:v>0.58000000000000007</c:v>
                </c:pt>
                <c:pt idx="34">
                  <c:v>0.61000000000000065</c:v>
                </c:pt>
                <c:pt idx="36">
                  <c:v>0.61000000000000065</c:v>
                </c:pt>
                <c:pt idx="37">
                  <c:v>0.6400000000000009</c:v>
                </c:pt>
                <c:pt idx="38">
                  <c:v>0.67000000000000104</c:v>
                </c:pt>
                <c:pt idx="39">
                  <c:v>0.6400000000000009</c:v>
                </c:pt>
                <c:pt idx="40">
                  <c:v>0.69000000000000061</c:v>
                </c:pt>
                <c:pt idx="41">
                  <c:v>0.71000000000000063</c:v>
                </c:pt>
                <c:pt idx="42">
                  <c:v>0.75000000000000089</c:v>
                </c:pt>
                <c:pt idx="43">
                  <c:v>0.73000000000000065</c:v>
                </c:pt>
                <c:pt idx="44">
                  <c:v>0.72000000000000064</c:v>
                </c:pt>
                <c:pt idx="45">
                  <c:v>0.67000000000000104</c:v>
                </c:pt>
                <c:pt idx="46">
                  <c:v>0.68</c:v>
                </c:pt>
                <c:pt idx="47">
                  <c:v>0.71000000000000063</c:v>
                </c:pt>
                <c:pt idx="48">
                  <c:v>0.66000000000000103</c:v>
                </c:pt>
                <c:pt idx="49">
                  <c:v>0.67000000000000104</c:v>
                </c:pt>
                <c:pt idx="50">
                  <c:v>0.69000000000000061</c:v>
                </c:pt>
                <c:pt idx="51">
                  <c:v>0.71000000000000063</c:v>
                </c:pt>
                <c:pt idx="52">
                  <c:v>0.71000000000000063</c:v>
                </c:pt>
                <c:pt idx="53">
                  <c:v>0.70000000000000062</c:v>
                </c:pt>
                <c:pt idx="54">
                  <c:v>0.67000000000000104</c:v>
                </c:pt>
                <c:pt idx="55">
                  <c:v>0.69000000000000061</c:v>
                </c:pt>
                <c:pt idx="56">
                  <c:v>0.69000000000000061</c:v>
                </c:pt>
                <c:pt idx="57">
                  <c:v>0.60000000000000064</c:v>
                </c:pt>
                <c:pt idx="58">
                  <c:v>0.60000000000000064</c:v>
                </c:pt>
                <c:pt idx="59">
                  <c:v>0.60000000000000064</c:v>
                </c:pt>
                <c:pt idx="60">
                  <c:v>0.60000000000000064</c:v>
                </c:pt>
                <c:pt idx="61">
                  <c:v>0.62000000000000077</c:v>
                </c:pt>
                <c:pt idx="62">
                  <c:v>0.60000000000000064</c:v>
                </c:pt>
                <c:pt idx="63">
                  <c:v>0.56999999999999995</c:v>
                </c:pt>
                <c:pt idx="64">
                  <c:v>0.58000000000000007</c:v>
                </c:pt>
                <c:pt idx="65">
                  <c:v>0.58000000000000007</c:v>
                </c:pt>
                <c:pt idx="66">
                  <c:v>0.56999999999999995</c:v>
                </c:pt>
                <c:pt idx="67">
                  <c:v>0.58000000000000007</c:v>
                </c:pt>
                <c:pt idx="68">
                  <c:v>0.59</c:v>
                </c:pt>
                <c:pt idx="69">
                  <c:v>0.60000000000000064</c:v>
                </c:pt>
                <c:pt idx="70">
                  <c:v>0.60000000000000064</c:v>
                </c:pt>
                <c:pt idx="71">
                  <c:v>0.60000000000000064</c:v>
                </c:pt>
                <c:pt idx="72">
                  <c:v>0.59</c:v>
                </c:pt>
                <c:pt idx="73">
                  <c:v>0.60000000000000064</c:v>
                </c:pt>
                <c:pt idx="75">
                  <c:v>0.56999999999999995</c:v>
                </c:pt>
                <c:pt idx="76">
                  <c:v>0.54</c:v>
                </c:pt>
                <c:pt idx="77">
                  <c:v>0.54</c:v>
                </c:pt>
                <c:pt idx="78">
                  <c:v>0.54</c:v>
                </c:pt>
                <c:pt idx="79">
                  <c:v>0.56999999999999995</c:v>
                </c:pt>
                <c:pt idx="80">
                  <c:v>0.54</c:v>
                </c:pt>
                <c:pt idx="81">
                  <c:v>0.53</c:v>
                </c:pt>
                <c:pt idx="82">
                  <c:v>0.52</c:v>
                </c:pt>
                <c:pt idx="83">
                  <c:v>0.49000000000000032</c:v>
                </c:pt>
                <c:pt idx="84">
                  <c:v>0.5</c:v>
                </c:pt>
                <c:pt idx="85">
                  <c:v>0.49000000000000032</c:v>
                </c:pt>
                <c:pt idx="86">
                  <c:v>0.52</c:v>
                </c:pt>
                <c:pt idx="87">
                  <c:v>0.5</c:v>
                </c:pt>
                <c:pt idx="88">
                  <c:v>0.49000000000000032</c:v>
                </c:pt>
                <c:pt idx="89">
                  <c:v>0.49000000000000032</c:v>
                </c:pt>
                <c:pt idx="90">
                  <c:v>0.52</c:v>
                </c:pt>
                <c:pt idx="91">
                  <c:v>0.53</c:v>
                </c:pt>
                <c:pt idx="92">
                  <c:v>0.51</c:v>
                </c:pt>
                <c:pt idx="93">
                  <c:v>0.54</c:v>
                </c:pt>
                <c:pt idx="94">
                  <c:v>0.55000000000000004</c:v>
                </c:pt>
                <c:pt idx="95">
                  <c:v>0.53</c:v>
                </c:pt>
                <c:pt idx="96">
                  <c:v>0.54</c:v>
                </c:pt>
                <c:pt idx="97">
                  <c:v>0.52</c:v>
                </c:pt>
                <c:pt idx="98">
                  <c:v>0.5</c:v>
                </c:pt>
                <c:pt idx="99">
                  <c:v>0.5</c:v>
                </c:pt>
                <c:pt idx="100">
                  <c:v>0.5</c:v>
                </c:pt>
                <c:pt idx="101">
                  <c:v>0.48000000000000032</c:v>
                </c:pt>
                <c:pt idx="102">
                  <c:v>0.44</c:v>
                </c:pt>
                <c:pt idx="103">
                  <c:v>0.45</c:v>
                </c:pt>
                <c:pt idx="104">
                  <c:v>0.49000000000000032</c:v>
                </c:pt>
                <c:pt idx="106">
                  <c:v>0.5</c:v>
                </c:pt>
                <c:pt idx="107">
                  <c:v>0.49000000000000032</c:v>
                </c:pt>
                <c:pt idx="108">
                  <c:v>0.48000000000000032</c:v>
                </c:pt>
                <c:pt idx="109">
                  <c:v>0.47000000000000008</c:v>
                </c:pt>
                <c:pt idx="111">
                  <c:v>0.48000000000000032</c:v>
                </c:pt>
                <c:pt idx="112">
                  <c:v>0.46</c:v>
                </c:pt>
                <c:pt idx="113">
                  <c:v>0.45</c:v>
                </c:pt>
                <c:pt idx="114">
                  <c:v>0.47000000000000008</c:v>
                </c:pt>
                <c:pt idx="115">
                  <c:v>0.62000000000000077</c:v>
                </c:pt>
                <c:pt idx="116">
                  <c:v>0.62000000000000077</c:v>
                </c:pt>
                <c:pt idx="117">
                  <c:v>0.56000000000000005</c:v>
                </c:pt>
                <c:pt idx="118">
                  <c:v>0.55000000000000004</c:v>
                </c:pt>
                <c:pt idx="119">
                  <c:v>0.53</c:v>
                </c:pt>
                <c:pt idx="120">
                  <c:v>0.52</c:v>
                </c:pt>
                <c:pt idx="121">
                  <c:v>0.51</c:v>
                </c:pt>
                <c:pt idx="122">
                  <c:v>0.51</c:v>
                </c:pt>
                <c:pt idx="123">
                  <c:v>0.5</c:v>
                </c:pt>
                <c:pt idx="124">
                  <c:v>0.52</c:v>
                </c:pt>
                <c:pt idx="125">
                  <c:v>0.51</c:v>
                </c:pt>
                <c:pt idx="126">
                  <c:v>0.5</c:v>
                </c:pt>
                <c:pt idx="127">
                  <c:v>0.5</c:v>
                </c:pt>
                <c:pt idx="128">
                  <c:v>0.5</c:v>
                </c:pt>
                <c:pt idx="129">
                  <c:v>0.47000000000000008</c:v>
                </c:pt>
                <c:pt idx="130">
                  <c:v>0.45</c:v>
                </c:pt>
                <c:pt idx="131">
                  <c:v>0.51</c:v>
                </c:pt>
                <c:pt idx="132">
                  <c:v>0.56000000000000005</c:v>
                </c:pt>
                <c:pt idx="133">
                  <c:v>0.54</c:v>
                </c:pt>
                <c:pt idx="134">
                  <c:v>0.49000000000000032</c:v>
                </c:pt>
                <c:pt idx="136">
                  <c:v>0.48000000000000032</c:v>
                </c:pt>
                <c:pt idx="137">
                  <c:v>0.46</c:v>
                </c:pt>
                <c:pt idx="138">
                  <c:v>0.45</c:v>
                </c:pt>
                <c:pt idx="139">
                  <c:v>0.47000000000000008</c:v>
                </c:pt>
                <c:pt idx="140">
                  <c:v>0.45</c:v>
                </c:pt>
                <c:pt idx="141">
                  <c:v>0.47000000000000008</c:v>
                </c:pt>
                <c:pt idx="142">
                  <c:v>0.47000000000000008</c:v>
                </c:pt>
                <c:pt idx="143">
                  <c:v>0.5</c:v>
                </c:pt>
                <c:pt idx="144">
                  <c:v>0.47000000000000008</c:v>
                </c:pt>
                <c:pt idx="145">
                  <c:v>0.48000000000000032</c:v>
                </c:pt>
                <c:pt idx="146">
                  <c:v>0.47000000000000008</c:v>
                </c:pt>
                <c:pt idx="147">
                  <c:v>0.46</c:v>
                </c:pt>
                <c:pt idx="148">
                  <c:v>0.47000000000000008</c:v>
                </c:pt>
                <c:pt idx="149">
                  <c:v>0.49000000000000032</c:v>
                </c:pt>
                <c:pt idx="150">
                  <c:v>0.47000000000000008</c:v>
                </c:pt>
                <c:pt idx="151">
                  <c:v>0.49000000000000032</c:v>
                </c:pt>
                <c:pt idx="152">
                  <c:v>0.49000000000000032</c:v>
                </c:pt>
                <c:pt idx="153">
                  <c:v>0.5</c:v>
                </c:pt>
                <c:pt idx="154">
                  <c:v>0.48000000000000032</c:v>
                </c:pt>
                <c:pt idx="155">
                  <c:v>0.48000000000000032</c:v>
                </c:pt>
                <c:pt idx="156">
                  <c:v>0.48000000000000032</c:v>
                </c:pt>
                <c:pt idx="157">
                  <c:v>0.47000000000000008</c:v>
                </c:pt>
                <c:pt idx="158">
                  <c:v>0.49000000000000032</c:v>
                </c:pt>
                <c:pt idx="159">
                  <c:v>0.48000000000000032</c:v>
                </c:pt>
                <c:pt idx="160">
                  <c:v>0.52</c:v>
                </c:pt>
                <c:pt idx="161">
                  <c:v>0.49000000000000032</c:v>
                </c:pt>
                <c:pt idx="162">
                  <c:v>0.48000000000000032</c:v>
                </c:pt>
                <c:pt idx="163">
                  <c:v>0.47000000000000008</c:v>
                </c:pt>
                <c:pt idx="164">
                  <c:v>0.45</c:v>
                </c:pt>
                <c:pt idx="165">
                  <c:v>0.44</c:v>
                </c:pt>
                <c:pt idx="166">
                  <c:v>0.45</c:v>
                </c:pt>
                <c:pt idx="167">
                  <c:v>0.43000000000000038</c:v>
                </c:pt>
                <c:pt idx="168">
                  <c:v>0.43000000000000038</c:v>
                </c:pt>
                <c:pt idx="169">
                  <c:v>0.42000000000000032</c:v>
                </c:pt>
                <c:pt idx="170">
                  <c:v>0.45</c:v>
                </c:pt>
                <c:pt idx="171">
                  <c:v>0.44</c:v>
                </c:pt>
                <c:pt idx="172">
                  <c:v>0.47000000000000008</c:v>
                </c:pt>
                <c:pt idx="173">
                  <c:v>0.45</c:v>
                </c:pt>
                <c:pt idx="174">
                  <c:v>0.46</c:v>
                </c:pt>
                <c:pt idx="175">
                  <c:v>0.44</c:v>
                </c:pt>
                <c:pt idx="176">
                  <c:v>0.43000000000000038</c:v>
                </c:pt>
                <c:pt idx="177">
                  <c:v>0.43000000000000038</c:v>
                </c:pt>
                <c:pt idx="178">
                  <c:v>0.41000000000000031</c:v>
                </c:pt>
                <c:pt idx="179">
                  <c:v>0.42000000000000032</c:v>
                </c:pt>
                <c:pt idx="180">
                  <c:v>0.42000000000000032</c:v>
                </c:pt>
                <c:pt idx="182">
                  <c:v>0.41000000000000031</c:v>
                </c:pt>
                <c:pt idx="183">
                  <c:v>0.4</c:v>
                </c:pt>
                <c:pt idx="184">
                  <c:v>0.4</c:v>
                </c:pt>
                <c:pt idx="185">
                  <c:v>0.39000000000000046</c:v>
                </c:pt>
                <c:pt idx="186">
                  <c:v>0.4</c:v>
                </c:pt>
                <c:pt idx="187">
                  <c:v>0.39000000000000046</c:v>
                </c:pt>
                <c:pt idx="188">
                  <c:v>0.38000000000000045</c:v>
                </c:pt>
                <c:pt idx="189">
                  <c:v>0.4</c:v>
                </c:pt>
                <c:pt idx="190">
                  <c:v>0.41000000000000031</c:v>
                </c:pt>
                <c:pt idx="191">
                  <c:v>0.4</c:v>
                </c:pt>
                <c:pt idx="192">
                  <c:v>0.42000000000000032</c:v>
                </c:pt>
                <c:pt idx="193">
                  <c:v>0.41000000000000031</c:v>
                </c:pt>
                <c:pt idx="194">
                  <c:v>0.39000000000000046</c:v>
                </c:pt>
                <c:pt idx="195">
                  <c:v>0.41000000000000031</c:v>
                </c:pt>
                <c:pt idx="197">
                  <c:v>0.4</c:v>
                </c:pt>
                <c:pt idx="198">
                  <c:v>0.41000000000000031</c:v>
                </c:pt>
                <c:pt idx="199">
                  <c:v>0.4</c:v>
                </c:pt>
                <c:pt idx="200">
                  <c:v>0.37000000000000038</c:v>
                </c:pt>
                <c:pt idx="201">
                  <c:v>0.37000000000000038</c:v>
                </c:pt>
                <c:pt idx="202">
                  <c:v>0.36000000000000032</c:v>
                </c:pt>
                <c:pt idx="203">
                  <c:v>0.37000000000000038</c:v>
                </c:pt>
                <c:pt idx="204">
                  <c:v>0.34</c:v>
                </c:pt>
                <c:pt idx="205">
                  <c:v>0.35000000000000031</c:v>
                </c:pt>
                <c:pt idx="206">
                  <c:v>0.38000000000000045</c:v>
                </c:pt>
                <c:pt idx="209">
                  <c:v>0.35000000000000031</c:v>
                </c:pt>
                <c:pt idx="210">
                  <c:v>0.35000000000000031</c:v>
                </c:pt>
                <c:pt idx="211">
                  <c:v>0.36000000000000032</c:v>
                </c:pt>
                <c:pt idx="212">
                  <c:v>0.36000000000000032</c:v>
                </c:pt>
                <c:pt idx="213">
                  <c:v>0.38000000000000045</c:v>
                </c:pt>
                <c:pt idx="214">
                  <c:v>0.39000000000000046</c:v>
                </c:pt>
                <c:pt idx="215">
                  <c:v>0.4</c:v>
                </c:pt>
                <c:pt idx="216">
                  <c:v>0.38000000000000045</c:v>
                </c:pt>
                <c:pt idx="217">
                  <c:v>0.4</c:v>
                </c:pt>
                <c:pt idx="218">
                  <c:v>0.41000000000000031</c:v>
                </c:pt>
                <c:pt idx="219">
                  <c:v>0.39000000000000046</c:v>
                </c:pt>
                <c:pt idx="220">
                  <c:v>0.39000000000000046</c:v>
                </c:pt>
                <c:pt idx="221">
                  <c:v>0.4</c:v>
                </c:pt>
                <c:pt idx="222">
                  <c:v>0.37000000000000038</c:v>
                </c:pt>
                <c:pt idx="223">
                  <c:v>0.38000000000000045</c:v>
                </c:pt>
                <c:pt idx="224">
                  <c:v>0.38000000000000045</c:v>
                </c:pt>
                <c:pt idx="225">
                  <c:v>0.36000000000000032</c:v>
                </c:pt>
                <c:pt idx="226">
                  <c:v>0.36000000000000032</c:v>
                </c:pt>
                <c:pt idx="227">
                  <c:v>0.34</c:v>
                </c:pt>
                <c:pt idx="228">
                  <c:v>0.34</c:v>
                </c:pt>
                <c:pt idx="229">
                  <c:v>0.33000000000000052</c:v>
                </c:pt>
                <c:pt idx="231">
                  <c:v>0.32000000000000045</c:v>
                </c:pt>
                <c:pt idx="232">
                  <c:v>0.32000000000000045</c:v>
                </c:pt>
                <c:pt idx="233">
                  <c:v>0.31000000000000039</c:v>
                </c:pt>
                <c:pt idx="234">
                  <c:v>0.32000000000000045</c:v>
                </c:pt>
                <c:pt idx="235">
                  <c:v>0.29000000000000031</c:v>
                </c:pt>
                <c:pt idx="236">
                  <c:v>0.27</c:v>
                </c:pt>
                <c:pt idx="237">
                  <c:v>0.27</c:v>
                </c:pt>
                <c:pt idx="238">
                  <c:v>0.29000000000000031</c:v>
                </c:pt>
                <c:pt idx="239">
                  <c:v>0.28000000000000008</c:v>
                </c:pt>
                <c:pt idx="240">
                  <c:v>0.26</c:v>
                </c:pt>
                <c:pt idx="242">
                  <c:v>0.26</c:v>
                </c:pt>
                <c:pt idx="243">
                  <c:v>0.27</c:v>
                </c:pt>
                <c:pt idx="244">
                  <c:v>0.26</c:v>
                </c:pt>
                <c:pt idx="245">
                  <c:v>0.28000000000000008</c:v>
                </c:pt>
                <c:pt idx="246">
                  <c:v>0.30000000000000032</c:v>
                </c:pt>
                <c:pt idx="247">
                  <c:v>0.36000000000000032</c:v>
                </c:pt>
                <c:pt idx="248">
                  <c:v>0.32000000000000045</c:v>
                </c:pt>
                <c:pt idx="249">
                  <c:v>0.29000000000000031</c:v>
                </c:pt>
                <c:pt idx="250">
                  <c:v>0.31000000000000039</c:v>
                </c:pt>
                <c:pt idx="251">
                  <c:v>0.32000000000000045</c:v>
                </c:pt>
                <c:pt idx="252">
                  <c:v>0.35000000000000031</c:v>
                </c:pt>
                <c:pt idx="253">
                  <c:v>0.37000000000000038</c:v>
                </c:pt>
                <c:pt idx="254">
                  <c:v>0.41000000000000031</c:v>
                </c:pt>
                <c:pt idx="255">
                  <c:v>0.38000000000000045</c:v>
                </c:pt>
                <c:pt idx="256">
                  <c:v>0.35000000000000031</c:v>
                </c:pt>
                <c:pt idx="257">
                  <c:v>0.36000000000000032</c:v>
                </c:pt>
                <c:pt idx="258">
                  <c:v>0.4</c:v>
                </c:pt>
                <c:pt idx="259">
                  <c:v>0.41000000000000031</c:v>
                </c:pt>
                <c:pt idx="260">
                  <c:v>0.41000000000000031</c:v>
                </c:pt>
                <c:pt idx="261">
                  <c:v>0.43000000000000038</c:v>
                </c:pt>
                <c:pt idx="263">
                  <c:v>0.47000000000000008</c:v>
                </c:pt>
                <c:pt idx="264">
                  <c:v>0.47000000000000008</c:v>
                </c:pt>
                <c:pt idx="265">
                  <c:v>0.45</c:v>
                </c:pt>
                <c:pt idx="266">
                  <c:v>0.47000000000000008</c:v>
                </c:pt>
                <c:pt idx="268">
                  <c:v>0.45</c:v>
                </c:pt>
                <c:pt idx="269">
                  <c:v>0.41000000000000031</c:v>
                </c:pt>
                <c:pt idx="270">
                  <c:v>0.4</c:v>
                </c:pt>
                <c:pt idx="271">
                  <c:v>0.4</c:v>
                </c:pt>
                <c:pt idx="272">
                  <c:v>0.37000000000000038</c:v>
                </c:pt>
                <c:pt idx="273">
                  <c:v>0.35000000000000031</c:v>
                </c:pt>
                <c:pt idx="274">
                  <c:v>0.34</c:v>
                </c:pt>
                <c:pt idx="275">
                  <c:v>0.37000000000000038</c:v>
                </c:pt>
                <c:pt idx="276">
                  <c:v>0.34</c:v>
                </c:pt>
                <c:pt idx="277">
                  <c:v>0.33000000000000052</c:v>
                </c:pt>
                <c:pt idx="279">
                  <c:v>0.33000000000000052</c:v>
                </c:pt>
                <c:pt idx="280">
                  <c:v>0.31000000000000039</c:v>
                </c:pt>
                <c:pt idx="281">
                  <c:v>0.31000000000000039</c:v>
                </c:pt>
                <c:pt idx="282">
                  <c:v>0.30000000000000032</c:v>
                </c:pt>
                <c:pt idx="283">
                  <c:v>0.30000000000000032</c:v>
                </c:pt>
                <c:pt idx="284">
                  <c:v>0.32000000000000045</c:v>
                </c:pt>
                <c:pt idx="285">
                  <c:v>0.33000000000000052</c:v>
                </c:pt>
                <c:pt idx="286">
                  <c:v>0.31000000000000039</c:v>
                </c:pt>
                <c:pt idx="287">
                  <c:v>0.30000000000000032</c:v>
                </c:pt>
                <c:pt idx="288">
                  <c:v>0.33000000000000052</c:v>
                </c:pt>
                <c:pt idx="289">
                  <c:v>0.33000000000000052</c:v>
                </c:pt>
                <c:pt idx="290">
                  <c:v>0.35000000000000031</c:v>
                </c:pt>
                <c:pt idx="291">
                  <c:v>0.32000000000000045</c:v>
                </c:pt>
                <c:pt idx="292">
                  <c:v>0.31000000000000039</c:v>
                </c:pt>
                <c:pt idx="293">
                  <c:v>0.32000000000000045</c:v>
                </c:pt>
                <c:pt idx="294">
                  <c:v>0.34</c:v>
                </c:pt>
                <c:pt idx="295">
                  <c:v>0.38000000000000045</c:v>
                </c:pt>
                <c:pt idx="296">
                  <c:v>0.38000000000000045</c:v>
                </c:pt>
                <c:pt idx="297">
                  <c:v>0.35000000000000031</c:v>
                </c:pt>
                <c:pt idx="299">
                  <c:v>0.34</c:v>
                </c:pt>
                <c:pt idx="300">
                  <c:v>0.35000000000000031</c:v>
                </c:pt>
                <c:pt idx="301">
                  <c:v>0.37000000000000038</c:v>
                </c:pt>
                <c:pt idx="302">
                  <c:v>0.39000000000000046</c:v>
                </c:pt>
                <c:pt idx="305">
                  <c:v>0.37000000000000038</c:v>
                </c:pt>
                <c:pt idx="306">
                  <c:v>0.36000000000000032</c:v>
                </c:pt>
                <c:pt idx="307">
                  <c:v>0.34</c:v>
                </c:pt>
                <c:pt idx="308">
                  <c:v>0.32000000000000045</c:v>
                </c:pt>
                <c:pt idx="309">
                  <c:v>0.32000000000000045</c:v>
                </c:pt>
                <c:pt idx="310">
                  <c:v>0.32000000000000045</c:v>
                </c:pt>
                <c:pt idx="311">
                  <c:v>0.32000000000000045</c:v>
                </c:pt>
                <c:pt idx="312">
                  <c:v>0.33000000000000052</c:v>
                </c:pt>
                <c:pt idx="313">
                  <c:v>0.35000000000000031</c:v>
                </c:pt>
                <c:pt idx="314">
                  <c:v>0.38000000000000045</c:v>
                </c:pt>
                <c:pt idx="315">
                  <c:v>0.39000000000000046</c:v>
                </c:pt>
                <c:pt idx="316">
                  <c:v>0.37000000000000038</c:v>
                </c:pt>
                <c:pt idx="317">
                  <c:v>0.39000000000000046</c:v>
                </c:pt>
                <c:pt idx="318">
                  <c:v>0.4</c:v>
                </c:pt>
                <c:pt idx="319">
                  <c:v>0.41000000000000031</c:v>
                </c:pt>
                <c:pt idx="320">
                  <c:v>0.4</c:v>
                </c:pt>
                <c:pt idx="321">
                  <c:v>0.41000000000000031</c:v>
                </c:pt>
                <c:pt idx="322">
                  <c:v>0.41000000000000031</c:v>
                </c:pt>
                <c:pt idx="323">
                  <c:v>0.41000000000000031</c:v>
                </c:pt>
                <c:pt idx="324">
                  <c:v>0.42000000000000032</c:v>
                </c:pt>
                <c:pt idx="325">
                  <c:v>0.41000000000000031</c:v>
                </c:pt>
                <c:pt idx="326">
                  <c:v>0.4</c:v>
                </c:pt>
                <c:pt idx="327">
                  <c:v>0.44</c:v>
                </c:pt>
                <c:pt idx="328">
                  <c:v>0.44</c:v>
                </c:pt>
                <c:pt idx="329">
                  <c:v>0.43000000000000038</c:v>
                </c:pt>
                <c:pt idx="330">
                  <c:v>0.42000000000000032</c:v>
                </c:pt>
                <c:pt idx="331">
                  <c:v>0.44</c:v>
                </c:pt>
                <c:pt idx="332">
                  <c:v>0.41000000000000031</c:v>
                </c:pt>
                <c:pt idx="333">
                  <c:v>0.42000000000000032</c:v>
                </c:pt>
                <c:pt idx="334">
                  <c:v>0.46</c:v>
                </c:pt>
                <c:pt idx="335">
                  <c:v>0.48000000000000032</c:v>
                </c:pt>
                <c:pt idx="336">
                  <c:v>0.49000000000000032</c:v>
                </c:pt>
                <c:pt idx="337">
                  <c:v>0.47000000000000008</c:v>
                </c:pt>
                <c:pt idx="338">
                  <c:v>0.46</c:v>
                </c:pt>
                <c:pt idx="339">
                  <c:v>0.46</c:v>
                </c:pt>
                <c:pt idx="340">
                  <c:v>0.46</c:v>
                </c:pt>
                <c:pt idx="341">
                  <c:v>0.45</c:v>
                </c:pt>
                <c:pt idx="342">
                  <c:v>0.45</c:v>
                </c:pt>
                <c:pt idx="343">
                  <c:v>0.43000000000000038</c:v>
                </c:pt>
                <c:pt idx="344">
                  <c:v>0.41000000000000031</c:v>
                </c:pt>
                <c:pt idx="345">
                  <c:v>0.43000000000000038</c:v>
                </c:pt>
                <c:pt idx="346">
                  <c:v>0.42000000000000032</c:v>
                </c:pt>
                <c:pt idx="347">
                  <c:v>0.44</c:v>
                </c:pt>
                <c:pt idx="348">
                  <c:v>0.45</c:v>
                </c:pt>
                <c:pt idx="349">
                  <c:v>0.46</c:v>
                </c:pt>
                <c:pt idx="350">
                  <c:v>0.47000000000000008</c:v>
                </c:pt>
                <c:pt idx="351">
                  <c:v>0.42000000000000032</c:v>
                </c:pt>
                <c:pt idx="352">
                  <c:v>0.43000000000000038</c:v>
                </c:pt>
                <c:pt idx="353">
                  <c:v>0.42000000000000032</c:v>
                </c:pt>
                <c:pt idx="354">
                  <c:v>0.41000000000000031</c:v>
                </c:pt>
                <c:pt idx="355">
                  <c:v>0.43000000000000038</c:v>
                </c:pt>
                <c:pt idx="356">
                  <c:v>0.43000000000000038</c:v>
                </c:pt>
                <c:pt idx="357">
                  <c:v>0.39000000000000046</c:v>
                </c:pt>
                <c:pt idx="358">
                  <c:v>0.34</c:v>
                </c:pt>
                <c:pt idx="359">
                  <c:v>0.38000000000000045</c:v>
                </c:pt>
                <c:pt idx="360">
                  <c:v>0.39000000000000046</c:v>
                </c:pt>
                <c:pt idx="361">
                  <c:v>0.38000000000000045</c:v>
                </c:pt>
                <c:pt idx="362">
                  <c:v>0.4</c:v>
                </c:pt>
                <c:pt idx="363">
                  <c:v>0.4</c:v>
                </c:pt>
                <c:pt idx="364">
                  <c:v>0.34</c:v>
                </c:pt>
                <c:pt idx="365">
                  <c:v>0.36000000000000032</c:v>
                </c:pt>
                <c:pt idx="366">
                  <c:v>0.35000000000000031</c:v>
                </c:pt>
                <c:pt idx="367">
                  <c:v>0.35000000000000031</c:v>
                </c:pt>
                <c:pt idx="368">
                  <c:v>0.34</c:v>
                </c:pt>
                <c:pt idx="369">
                  <c:v>0.35000000000000031</c:v>
                </c:pt>
                <c:pt idx="370">
                  <c:v>0.35000000000000031</c:v>
                </c:pt>
                <c:pt idx="371">
                  <c:v>0.36000000000000032</c:v>
                </c:pt>
                <c:pt idx="372">
                  <c:v>0.37000000000000038</c:v>
                </c:pt>
                <c:pt idx="373">
                  <c:v>0.37000000000000038</c:v>
                </c:pt>
                <c:pt idx="374">
                  <c:v>0.34</c:v>
                </c:pt>
                <c:pt idx="377">
                  <c:v>0.35000000000000031</c:v>
                </c:pt>
                <c:pt idx="378">
                  <c:v>0.38000000000000045</c:v>
                </c:pt>
                <c:pt idx="379">
                  <c:v>0.38000000000000045</c:v>
                </c:pt>
                <c:pt idx="380">
                  <c:v>0.34</c:v>
                </c:pt>
                <c:pt idx="381">
                  <c:v>0.35000000000000031</c:v>
                </c:pt>
                <c:pt idx="382">
                  <c:v>0.34</c:v>
                </c:pt>
                <c:pt idx="383">
                  <c:v>0.33000000000000052</c:v>
                </c:pt>
                <c:pt idx="384">
                  <c:v>0.34</c:v>
                </c:pt>
                <c:pt idx="385">
                  <c:v>0.30000000000000032</c:v>
                </c:pt>
                <c:pt idx="388">
                  <c:v>0.31000000000000039</c:v>
                </c:pt>
                <c:pt idx="389">
                  <c:v>0.31000000000000039</c:v>
                </c:pt>
                <c:pt idx="390">
                  <c:v>0.30000000000000032</c:v>
                </c:pt>
                <c:pt idx="391">
                  <c:v>0.28000000000000008</c:v>
                </c:pt>
                <c:pt idx="392">
                  <c:v>0.30000000000000032</c:v>
                </c:pt>
                <c:pt idx="393">
                  <c:v>0.29000000000000031</c:v>
                </c:pt>
                <c:pt idx="394">
                  <c:v>0.29000000000000031</c:v>
                </c:pt>
                <c:pt idx="395">
                  <c:v>0.30000000000000032</c:v>
                </c:pt>
                <c:pt idx="396">
                  <c:v>0.29000000000000031</c:v>
                </c:pt>
                <c:pt idx="397">
                  <c:v>0.29000000000000031</c:v>
                </c:pt>
                <c:pt idx="398">
                  <c:v>0.30000000000000032</c:v>
                </c:pt>
                <c:pt idx="399">
                  <c:v>0.31000000000000039</c:v>
                </c:pt>
                <c:pt idx="400">
                  <c:v>0.32000000000000045</c:v>
                </c:pt>
                <c:pt idx="401">
                  <c:v>0.32000000000000045</c:v>
                </c:pt>
                <c:pt idx="402">
                  <c:v>0.31000000000000039</c:v>
                </c:pt>
                <c:pt idx="404">
                  <c:v>0.32000000000000045</c:v>
                </c:pt>
                <c:pt idx="405">
                  <c:v>0.31000000000000039</c:v>
                </c:pt>
                <c:pt idx="406">
                  <c:v>0.30000000000000032</c:v>
                </c:pt>
                <c:pt idx="407">
                  <c:v>0.30000000000000032</c:v>
                </c:pt>
                <c:pt idx="408">
                  <c:v>0.30000000000000032</c:v>
                </c:pt>
                <c:pt idx="409">
                  <c:v>0.30000000000000032</c:v>
                </c:pt>
                <c:pt idx="410">
                  <c:v>0.27</c:v>
                </c:pt>
                <c:pt idx="411">
                  <c:v>0.27</c:v>
                </c:pt>
                <c:pt idx="412">
                  <c:v>0.28000000000000008</c:v>
                </c:pt>
                <c:pt idx="413">
                  <c:v>0.28000000000000008</c:v>
                </c:pt>
                <c:pt idx="414">
                  <c:v>0.27</c:v>
                </c:pt>
                <c:pt idx="415">
                  <c:v>0.27</c:v>
                </c:pt>
                <c:pt idx="416">
                  <c:v>0.27</c:v>
                </c:pt>
                <c:pt idx="417">
                  <c:v>0.27</c:v>
                </c:pt>
                <c:pt idx="418">
                  <c:v>0.29000000000000031</c:v>
                </c:pt>
                <c:pt idx="419">
                  <c:v>0.30000000000000032</c:v>
                </c:pt>
                <c:pt idx="420">
                  <c:v>0.30000000000000032</c:v>
                </c:pt>
                <c:pt idx="421">
                  <c:v>0.30000000000000032</c:v>
                </c:pt>
                <c:pt idx="422">
                  <c:v>0.29000000000000031</c:v>
                </c:pt>
                <c:pt idx="423">
                  <c:v>0.28000000000000008</c:v>
                </c:pt>
                <c:pt idx="424">
                  <c:v>0.27</c:v>
                </c:pt>
                <c:pt idx="425">
                  <c:v>0.28000000000000008</c:v>
                </c:pt>
                <c:pt idx="426">
                  <c:v>0.27</c:v>
                </c:pt>
                <c:pt idx="427">
                  <c:v>0.25</c:v>
                </c:pt>
                <c:pt idx="428">
                  <c:v>0.26</c:v>
                </c:pt>
                <c:pt idx="429">
                  <c:v>0.25</c:v>
                </c:pt>
                <c:pt idx="430">
                  <c:v>0.25</c:v>
                </c:pt>
                <c:pt idx="431">
                  <c:v>0.25</c:v>
                </c:pt>
                <c:pt idx="432">
                  <c:v>0.26</c:v>
                </c:pt>
                <c:pt idx="433">
                  <c:v>0.25</c:v>
                </c:pt>
                <c:pt idx="434">
                  <c:v>0.26</c:v>
                </c:pt>
                <c:pt idx="435">
                  <c:v>0.25</c:v>
                </c:pt>
                <c:pt idx="436">
                  <c:v>0.25</c:v>
                </c:pt>
                <c:pt idx="437">
                  <c:v>0.26</c:v>
                </c:pt>
                <c:pt idx="438">
                  <c:v>0.25</c:v>
                </c:pt>
                <c:pt idx="439">
                  <c:v>0.27</c:v>
                </c:pt>
                <c:pt idx="440">
                  <c:v>0.26</c:v>
                </c:pt>
                <c:pt idx="441">
                  <c:v>0.25</c:v>
                </c:pt>
                <c:pt idx="442">
                  <c:v>0.27</c:v>
                </c:pt>
                <c:pt idx="443">
                  <c:v>0.26</c:v>
                </c:pt>
                <c:pt idx="444">
                  <c:v>0.25</c:v>
                </c:pt>
                <c:pt idx="445">
                  <c:v>0.25</c:v>
                </c:pt>
                <c:pt idx="446">
                  <c:v>0.25</c:v>
                </c:pt>
                <c:pt idx="447">
                  <c:v>0.25</c:v>
                </c:pt>
                <c:pt idx="449">
                  <c:v>0.25</c:v>
                </c:pt>
                <c:pt idx="450">
                  <c:v>0.24000000000000019</c:v>
                </c:pt>
                <c:pt idx="451">
                  <c:v>0.26</c:v>
                </c:pt>
                <c:pt idx="452">
                  <c:v>0.27</c:v>
                </c:pt>
                <c:pt idx="453">
                  <c:v>0.26</c:v>
                </c:pt>
                <c:pt idx="454">
                  <c:v>0.26</c:v>
                </c:pt>
                <c:pt idx="455">
                  <c:v>0.26</c:v>
                </c:pt>
                <c:pt idx="456">
                  <c:v>0.25</c:v>
                </c:pt>
                <c:pt idx="457">
                  <c:v>0.26</c:v>
                </c:pt>
                <c:pt idx="459">
                  <c:v>0.26</c:v>
                </c:pt>
                <c:pt idx="460">
                  <c:v>0.26</c:v>
                </c:pt>
                <c:pt idx="461">
                  <c:v>0.25</c:v>
                </c:pt>
                <c:pt idx="462">
                  <c:v>0.25</c:v>
                </c:pt>
                <c:pt idx="463">
                  <c:v>0.25</c:v>
                </c:pt>
                <c:pt idx="466">
                  <c:v>0.26</c:v>
                </c:pt>
                <c:pt idx="467">
                  <c:v>0.26</c:v>
                </c:pt>
                <c:pt idx="468">
                  <c:v>0.27</c:v>
                </c:pt>
                <c:pt idx="469">
                  <c:v>0.27</c:v>
                </c:pt>
                <c:pt idx="470">
                  <c:v>0.26</c:v>
                </c:pt>
                <c:pt idx="471">
                  <c:v>0.26</c:v>
                </c:pt>
                <c:pt idx="472">
                  <c:v>0.25</c:v>
                </c:pt>
                <c:pt idx="473">
                  <c:v>0.24000000000000019</c:v>
                </c:pt>
                <c:pt idx="474">
                  <c:v>0.23</c:v>
                </c:pt>
                <c:pt idx="475">
                  <c:v>0.21000000000000019</c:v>
                </c:pt>
                <c:pt idx="478">
                  <c:v>0.21000000000000019</c:v>
                </c:pt>
                <c:pt idx="479">
                  <c:v>0.22</c:v>
                </c:pt>
                <c:pt idx="480">
                  <c:v>0.22</c:v>
                </c:pt>
                <c:pt idx="481">
                  <c:v>0.22</c:v>
                </c:pt>
                <c:pt idx="482">
                  <c:v>0.23</c:v>
                </c:pt>
                <c:pt idx="483">
                  <c:v>0.22</c:v>
                </c:pt>
                <c:pt idx="484">
                  <c:v>0.22</c:v>
                </c:pt>
                <c:pt idx="485">
                  <c:v>0.22</c:v>
                </c:pt>
                <c:pt idx="486">
                  <c:v>0.21000000000000019</c:v>
                </c:pt>
                <c:pt idx="487">
                  <c:v>0.23</c:v>
                </c:pt>
                <c:pt idx="488">
                  <c:v>0.23</c:v>
                </c:pt>
                <c:pt idx="489">
                  <c:v>0.23</c:v>
                </c:pt>
                <c:pt idx="490">
                  <c:v>0.23</c:v>
                </c:pt>
                <c:pt idx="491">
                  <c:v>0.22</c:v>
                </c:pt>
                <c:pt idx="492">
                  <c:v>0.22</c:v>
                </c:pt>
                <c:pt idx="493">
                  <c:v>0.22</c:v>
                </c:pt>
                <c:pt idx="494">
                  <c:v>0.22</c:v>
                </c:pt>
                <c:pt idx="495">
                  <c:v>0.21000000000000019</c:v>
                </c:pt>
                <c:pt idx="496">
                  <c:v>0.22</c:v>
                </c:pt>
                <c:pt idx="497">
                  <c:v>0.22</c:v>
                </c:pt>
                <c:pt idx="498">
                  <c:v>0.24000000000000019</c:v>
                </c:pt>
                <c:pt idx="499">
                  <c:v>0.24000000000000019</c:v>
                </c:pt>
                <c:pt idx="501">
                  <c:v>0.27</c:v>
                </c:pt>
                <c:pt idx="502">
                  <c:v>0.29000000000000031</c:v>
                </c:pt>
                <c:pt idx="503">
                  <c:v>0.27</c:v>
                </c:pt>
                <c:pt idx="504">
                  <c:v>0.26</c:v>
                </c:pt>
                <c:pt idx="505">
                  <c:v>0.26</c:v>
                </c:pt>
                <c:pt idx="506">
                  <c:v>0.27</c:v>
                </c:pt>
                <c:pt idx="507">
                  <c:v>0.26</c:v>
                </c:pt>
                <c:pt idx="508">
                  <c:v>0.26</c:v>
                </c:pt>
                <c:pt idx="509">
                  <c:v>0.28000000000000008</c:v>
                </c:pt>
                <c:pt idx="511">
                  <c:v>0.28000000000000008</c:v>
                </c:pt>
                <c:pt idx="512">
                  <c:v>0.28000000000000008</c:v>
                </c:pt>
                <c:pt idx="513">
                  <c:v>0.27</c:v>
                </c:pt>
                <c:pt idx="514">
                  <c:v>0.28000000000000008</c:v>
                </c:pt>
                <c:pt idx="515">
                  <c:v>0.29000000000000031</c:v>
                </c:pt>
                <c:pt idx="516">
                  <c:v>0.26</c:v>
                </c:pt>
                <c:pt idx="517">
                  <c:v>0.26</c:v>
                </c:pt>
                <c:pt idx="518">
                  <c:v>0.28000000000000008</c:v>
                </c:pt>
                <c:pt idx="519">
                  <c:v>0.30000000000000032</c:v>
                </c:pt>
                <c:pt idx="520">
                  <c:v>0.30000000000000032</c:v>
                </c:pt>
                <c:pt idx="521">
                  <c:v>0.29000000000000031</c:v>
                </c:pt>
                <c:pt idx="522">
                  <c:v>0.29000000000000031</c:v>
                </c:pt>
                <c:pt idx="523">
                  <c:v>0.30000000000000032</c:v>
                </c:pt>
                <c:pt idx="524">
                  <c:v>0.30000000000000032</c:v>
                </c:pt>
                <c:pt idx="525">
                  <c:v>0.31000000000000039</c:v>
                </c:pt>
                <c:pt idx="526">
                  <c:v>0.30000000000000032</c:v>
                </c:pt>
                <c:pt idx="527">
                  <c:v>0.30000000000000032</c:v>
                </c:pt>
                <c:pt idx="528">
                  <c:v>0.30000000000000032</c:v>
                </c:pt>
                <c:pt idx="529">
                  <c:v>0.30000000000000032</c:v>
                </c:pt>
                <c:pt idx="530">
                  <c:v>0.30000000000000032</c:v>
                </c:pt>
                <c:pt idx="532">
                  <c:v>0.32000000000000045</c:v>
                </c:pt>
                <c:pt idx="533">
                  <c:v>0.31000000000000039</c:v>
                </c:pt>
                <c:pt idx="534">
                  <c:v>0.30000000000000032</c:v>
                </c:pt>
                <c:pt idx="535">
                  <c:v>0.29000000000000031</c:v>
                </c:pt>
                <c:pt idx="536">
                  <c:v>0.29000000000000031</c:v>
                </c:pt>
                <c:pt idx="537">
                  <c:v>0.29000000000000031</c:v>
                </c:pt>
                <c:pt idx="538">
                  <c:v>0.28000000000000008</c:v>
                </c:pt>
                <c:pt idx="539">
                  <c:v>0.31000000000000039</c:v>
                </c:pt>
                <c:pt idx="540">
                  <c:v>0.30000000000000032</c:v>
                </c:pt>
                <c:pt idx="541">
                  <c:v>0.29000000000000031</c:v>
                </c:pt>
                <c:pt idx="542">
                  <c:v>0.29000000000000031</c:v>
                </c:pt>
                <c:pt idx="543">
                  <c:v>0.28000000000000008</c:v>
                </c:pt>
                <c:pt idx="544">
                  <c:v>0.26</c:v>
                </c:pt>
                <c:pt idx="545">
                  <c:v>0.26</c:v>
                </c:pt>
                <c:pt idx="546">
                  <c:v>0.27</c:v>
                </c:pt>
                <c:pt idx="548">
                  <c:v>0.26</c:v>
                </c:pt>
                <c:pt idx="549">
                  <c:v>0.27</c:v>
                </c:pt>
                <c:pt idx="550">
                  <c:v>0.27</c:v>
                </c:pt>
                <c:pt idx="551">
                  <c:v>0.27</c:v>
                </c:pt>
                <c:pt idx="552">
                  <c:v>0.28000000000000008</c:v>
                </c:pt>
                <c:pt idx="553">
                  <c:v>0.27</c:v>
                </c:pt>
                <c:pt idx="554">
                  <c:v>0.27</c:v>
                </c:pt>
                <c:pt idx="555">
                  <c:v>0.25</c:v>
                </c:pt>
                <c:pt idx="556">
                  <c:v>0.24000000000000019</c:v>
                </c:pt>
                <c:pt idx="558">
                  <c:v>0.26</c:v>
                </c:pt>
                <c:pt idx="559">
                  <c:v>0.27</c:v>
                </c:pt>
                <c:pt idx="560">
                  <c:v>0.28000000000000008</c:v>
                </c:pt>
                <c:pt idx="561">
                  <c:v>0.29000000000000031</c:v>
                </c:pt>
                <c:pt idx="562">
                  <c:v>0.31000000000000039</c:v>
                </c:pt>
                <c:pt idx="563">
                  <c:v>0.31000000000000039</c:v>
                </c:pt>
                <c:pt idx="564">
                  <c:v>0.31000000000000039</c:v>
                </c:pt>
                <c:pt idx="565">
                  <c:v>0.30000000000000032</c:v>
                </c:pt>
                <c:pt idx="566">
                  <c:v>0.30000000000000032</c:v>
                </c:pt>
                <c:pt idx="567">
                  <c:v>0.30000000000000032</c:v>
                </c:pt>
                <c:pt idx="569">
                  <c:v>0.30000000000000032</c:v>
                </c:pt>
                <c:pt idx="570">
                  <c:v>0.30000000000000032</c:v>
                </c:pt>
                <c:pt idx="571">
                  <c:v>0.29000000000000031</c:v>
                </c:pt>
                <c:pt idx="572">
                  <c:v>0.27</c:v>
                </c:pt>
                <c:pt idx="573">
                  <c:v>0.28000000000000008</c:v>
                </c:pt>
                <c:pt idx="575">
                  <c:v>0.28000000000000008</c:v>
                </c:pt>
                <c:pt idx="576">
                  <c:v>0.27</c:v>
                </c:pt>
                <c:pt idx="577">
                  <c:v>0.26</c:v>
                </c:pt>
                <c:pt idx="578">
                  <c:v>0.27</c:v>
                </c:pt>
                <c:pt idx="579">
                  <c:v>0.25</c:v>
                </c:pt>
                <c:pt idx="580">
                  <c:v>0.25</c:v>
                </c:pt>
                <c:pt idx="581">
                  <c:v>0.26</c:v>
                </c:pt>
                <c:pt idx="582">
                  <c:v>0.29000000000000031</c:v>
                </c:pt>
                <c:pt idx="583">
                  <c:v>0.26</c:v>
                </c:pt>
                <c:pt idx="584">
                  <c:v>0.25</c:v>
                </c:pt>
                <c:pt idx="585">
                  <c:v>0.26</c:v>
                </c:pt>
                <c:pt idx="586">
                  <c:v>0.26</c:v>
                </c:pt>
                <c:pt idx="587">
                  <c:v>0.25</c:v>
                </c:pt>
                <c:pt idx="588">
                  <c:v>0.24000000000000019</c:v>
                </c:pt>
                <c:pt idx="589">
                  <c:v>0.22</c:v>
                </c:pt>
                <c:pt idx="590">
                  <c:v>0.23</c:v>
                </c:pt>
                <c:pt idx="591">
                  <c:v>0.21000000000000019</c:v>
                </c:pt>
                <c:pt idx="592">
                  <c:v>0.24000000000000019</c:v>
                </c:pt>
                <c:pt idx="593">
                  <c:v>0.23</c:v>
                </c:pt>
                <c:pt idx="594">
                  <c:v>0.25</c:v>
                </c:pt>
                <c:pt idx="595">
                  <c:v>0.25</c:v>
                </c:pt>
                <c:pt idx="596">
                  <c:v>0.24000000000000019</c:v>
                </c:pt>
                <c:pt idx="597">
                  <c:v>0.26</c:v>
                </c:pt>
                <c:pt idx="598">
                  <c:v>0.30000000000000032</c:v>
                </c:pt>
                <c:pt idx="599">
                  <c:v>0.30000000000000032</c:v>
                </c:pt>
                <c:pt idx="600">
                  <c:v>0.31000000000000039</c:v>
                </c:pt>
                <c:pt idx="601">
                  <c:v>0.30000000000000032</c:v>
                </c:pt>
                <c:pt idx="602">
                  <c:v>0.30000000000000032</c:v>
                </c:pt>
                <c:pt idx="603">
                  <c:v>0.27</c:v>
                </c:pt>
                <c:pt idx="605">
                  <c:v>0.24000000000000019</c:v>
                </c:pt>
                <c:pt idx="606">
                  <c:v>0.30000000000000032</c:v>
                </c:pt>
                <c:pt idx="607">
                  <c:v>0.29000000000000031</c:v>
                </c:pt>
                <c:pt idx="608">
                  <c:v>0.27</c:v>
                </c:pt>
                <c:pt idx="609">
                  <c:v>0.27</c:v>
                </c:pt>
                <c:pt idx="610">
                  <c:v>0.26</c:v>
                </c:pt>
                <c:pt idx="611">
                  <c:v>0.24000000000000019</c:v>
                </c:pt>
                <c:pt idx="612">
                  <c:v>0.23</c:v>
                </c:pt>
                <c:pt idx="613">
                  <c:v>0.25</c:v>
                </c:pt>
                <c:pt idx="614">
                  <c:v>0.24000000000000019</c:v>
                </c:pt>
                <c:pt idx="615">
                  <c:v>0.24000000000000019</c:v>
                </c:pt>
                <c:pt idx="616">
                  <c:v>0.24000000000000019</c:v>
                </c:pt>
                <c:pt idx="617">
                  <c:v>0.24000000000000019</c:v>
                </c:pt>
                <c:pt idx="618">
                  <c:v>0.23</c:v>
                </c:pt>
                <c:pt idx="620">
                  <c:v>0.23</c:v>
                </c:pt>
                <c:pt idx="621">
                  <c:v>0.22</c:v>
                </c:pt>
                <c:pt idx="622">
                  <c:v>0.22</c:v>
                </c:pt>
                <c:pt idx="623">
                  <c:v>0.23</c:v>
                </c:pt>
                <c:pt idx="624">
                  <c:v>0.22</c:v>
                </c:pt>
                <c:pt idx="625">
                  <c:v>0.22</c:v>
                </c:pt>
                <c:pt idx="626">
                  <c:v>0.2</c:v>
                </c:pt>
                <c:pt idx="627">
                  <c:v>0.19</c:v>
                </c:pt>
                <c:pt idx="628">
                  <c:v>0.2</c:v>
                </c:pt>
                <c:pt idx="629">
                  <c:v>0.18000000000000019</c:v>
                </c:pt>
                <c:pt idx="630">
                  <c:v>0.17</c:v>
                </c:pt>
                <c:pt idx="631">
                  <c:v>0.19</c:v>
                </c:pt>
                <c:pt idx="632">
                  <c:v>0.18000000000000019</c:v>
                </c:pt>
                <c:pt idx="633">
                  <c:v>0.18000000000000019</c:v>
                </c:pt>
                <c:pt idx="634">
                  <c:v>0.19</c:v>
                </c:pt>
                <c:pt idx="635">
                  <c:v>0.18000000000000019</c:v>
                </c:pt>
                <c:pt idx="636">
                  <c:v>0.19</c:v>
                </c:pt>
                <c:pt idx="637">
                  <c:v>0.19</c:v>
                </c:pt>
                <c:pt idx="638">
                  <c:v>0.19</c:v>
                </c:pt>
                <c:pt idx="639">
                  <c:v>0.18000000000000019</c:v>
                </c:pt>
                <c:pt idx="640">
                  <c:v>0.2</c:v>
                </c:pt>
                <c:pt idx="641">
                  <c:v>0.2</c:v>
                </c:pt>
                <c:pt idx="642">
                  <c:v>0.18000000000000019</c:v>
                </c:pt>
                <c:pt idx="643">
                  <c:v>0.18000000000000019</c:v>
                </c:pt>
                <c:pt idx="644">
                  <c:v>0.18000000000000019</c:v>
                </c:pt>
                <c:pt idx="646">
                  <c:v>0.18000000000000019</c:v>
                </c:pt>
                <c:pt idx="647">
                  <c:v>0.18000000000000019</c:v>
                </c:pt>
                <c:pt idx="648">
                  <c:v>0.19</c:v>
                </c:pt>
                <c:pt idx="649">
                  <c:v>0.18000000000000019</c:v>
                </c:pt>
                <c:pt idx="650">
                  <c:v>0.18000000000000019</c:v>
                </c:pt>
                <c:pt idx="651">
                  <c:v>0.18000000000000019</c:v>
                </c:pt>
                <c:pt idx="652">
                  <c:v>0.18000000000000019</c:v>
                </c:pt>
                <c:pt idx="653">
                  <c:v>0.19</c:v>
                </c:pt>
                <c:pt idx="654">
                  <c:v>0.19</c:v>
                </c:pt>
                <c:pt idx="655">
                  <c:v>0.18000000000000019</c:v>
                </c:pt>
                <c:pt idx="656">
                  <c:v>0.19</c:v>
                </c:pt>
                <c:pt idx="657">
                  <c:v>0.19</c:v>
                </c:pt>
                <c:pt idx="658">
                  <c:v>0.18000000000000019</c:v>
                </c:pt>
                <c:pt idx="659">
                  <c:v>0.17</c:v>
                </c:pt>
                <c:pt idx="660">
                  <c:v>0.18000000000000019</c:v>
                </c:pt>
                <c:pt idx="661">
                  <c:v>0.18000000000000019</c:v>
                </c:pt>
                <c:pt idx="662">
                  <c:v>0.16</c:v>
                </c:pt>
                <c:pt idx="663">
                  <c:v>0.15000000000000019</c:v>
                </c:pt>
                <c:pt idx="664">
                  <c:v>0.16</c:v>
                </c:pt>
                <c:pt idx="665">
                  <c:v>0.18000000000000019</c:v>
                </c:pt>
                <c:pt idx="666">
                  <c:v>0.21000000000000019</c:v>
                </c:pt>
                <c:pt idx="667">
                  <c:v>0.19</c:v>
                </c:pt>
                <c:pt idx="668">
                  <c:v>0.19</c:v>
                </c:pt>
                <c:pt idx="669">
                  <c:v>0.2</c:v>
                </c:pt>
                <c:pt idx="671">
                  <c:v>0.19</c:v>
                </c:pt>
                <c:pt idx="672">
                  <c:v>0.19</c:v>
                </c:pt>
                <c:pt idx="673">
                  <c:v>0.2</c:v>
                </c:pt>
                <c:pt idx="674">
                  <c:v>0.17</c:v>
                </c:pt>
                <c:pt idx="675">
                  <c:v>0.17</c:v>
                </c:pt>
                <c:pt idx="676">
                  <c:v>0.18000000000000019</c:v>
                </c:pt>
                <c:pt idx="677">
                  <c:v>0.16</c:v>
                </c:pt>
                <c:pt idx="678">
                  <c:v>0.15000000000000019</c:v>
                </c:pt>
                <c:pt idx="679">
                  <c:v>0.15000000000000019</c:v>
                </c:pt>
                <c:pt idx="680">
                  <c:v>0.15000000000000019</c:v>
                </c:pt>
                <c:pt idx="681">
                  <c:v>0.17</c:v>
                </c:pt>
                <c:pt idx="682">
                  <c:v>0.19</c:v>
                </c:pt>
                <c:pt idx="683">
                  <c:v>0.2</c:v>
                </c:pt>
                <c:pt idx="684">
                  <c:v>0.2</c:v>
                </c:pt>
                <c:pt idx="685">
                  <c:v>0.2</c:v>
                </c:pt>
                <c:pt idx="686">
                  <c:v>0.21000000000000019</c:v>
                </c:pt>
                <c:pt idx="687">
                  <c:v>0.21000000000000019</c:v>
                </c:pt>
                <c:pt idx="688">
                  <c:v>0.21000000000000019</c:v>
                </c:pt>
                <c:pt idx="689">
                  <c:v>0.2</c:v>
                </c:pt>
                <c:pt idx="690">
                  <c:v>0.22</c:v>
                </c:pt>
                <c:pt idx="691">
                  <c:v>0.17</c:v>
                </c:pt>
                <c:pt idx="692">
                  <c:v>0.16</c:v>
                </c:pt>
                <c:pt idx="693">
                  <c:v>0.12000000000000002</c:v>
                </c:pt>
                <c:pt idx="694">
                  <c:v>0.11</c:v>
                </c:pt>
                <c:pt idx="695">
                  <c:v>0.12000000000000002</c:v>
                </c:pt>
                <c:pt idx="696">
                  <c:v>0.11</c:v>
                </c:pt>
                <c:pt idx="697">
                  <c:v>9.0000000000000024E-2</c:v>
                </c:pt>
                <c:pt idx="698">
                  <c:v>0.1</c:v>
                </c:pt>
                <c:pt idx="699">
                  <c:v>0.11</c:v>
                </c:pt>
                <c:pt idx="700">
                  <c:v>0.12000000000000002</c:v>
                </c:pt>
                <c:pt idx="701">
                  <c:v>0.12000000000000002</c:v>
                </c:pt>
                <c:pt idx="702">
                  <c:v>0.12000000000000002</c:v>
                </c:pt>
                <c:pt idx="703">
                  <c:v>0.1</c:v>
                </c:pt>
                <c:pt idx="704">
                  <c:v>0.1</c:v>
                </c:pt>
                <c:pt idx="705">
                  <c:v>9.0000000000000024E-2</c:v>
                </c:pt>
                <c:pt idx="706">
                  <c:v>0.1</c:v>
                </c:pt>
                <c:pt idx="707">
                  <c:v>0.11</c:v>
                </c:pt>
                <c:pt idx="708">
                  <c:v>0.1</c:v>
                </c:pt>
                <c:pt idx="709">
                  <c:v>9.0000000000000024E-2</c:v>
                </c:pt>
                <c:pt idx="710">
                  <c:v>9.0000000000000024E-2</c:v>
                </c:pt>
                <c:pt idx="711">
                  <c:v>9.0000000000000024E-2</c:v>
                </c:pt>
                <c:pt idx="712">
                  <c:v>0.1</c:v>
                </c:pt>
                <c:pt idx="713">
                  <c:v>0.1</c:v>
                </c:pt>
                <c:pt idx="714">
                  <c:v>0.1</c:v>
                </c:pt>
                <c:pt idx="716">
                  <c:v>0.13</c:v>
                </c:pt>
                <c:pt idx="717">
                  <c:v>0.11</c:v>
                </c:pt>
                <c:pt idx="718">
                  <c:v>0.12000000000000002</c:v>
                </c:pt>
                <c:pt idx="719">
                  <c:v>0.11</c:v>
                </c:pt>
                <c:pt idx="720">
                  <c:v>0.11</c:v>
                </c:pt>
                <c:pt idx="721">
                  <c:v>0.1</c:v>
                </c:pt>
                <c:pt idx="722">
                  <c:v>9.0000000000000024E-2</c:v>
                </c:pt>
                <c:pt idx="723">
                  <c:v>0.1</c:v>
                </c:pt>
                <c:pt idx="724">
                  <c:v>9.0000000000000024E-2</c:v>
                </c:pt>
                <c:pt idx="725">
                  <c:v>8.0000000000000043E-2</c:v>
                </c:pt>
                <c:pt idx="726">
                  <c:v>9.0000000000000024E-2</c:v>
                </c:pt>
                <c:pt idx="727">
                  <c:v>0.11</c:v>
                </c:pt>
                <c:pt idx="728">
                  <c:v>0.1</c:v>
                </c:pt>
                <c:pt idx="729">
                  <c:v>0.1</c:v>
                </c:pt>
                <c:pt idx="730">
                  <c:v>0.1</c:v>
                </c:pt>
                <c:pt idx="731">
                  <c:v>0.1</c:v>
                </c:pt>
                <c:pt idx="732">
                  <c:v>0.12000000000000002</c:v>
                </c:pt>
                <c:pt idx="733">
                  <c:v>0.11</c:v>
                </c:pt>
                <c:pt idx="734">
                  <c:v>0.13</c:v>
                </c:pt>
                <c:pt idx="735">
                  <c:v>0.12000000000000002</c:v>
                </c:pt>
                <c:pt idx="736">
                  <c:v>0.11</c:v>
                </c:pt>
                <c:pt idx="737">
                  <c:v>0.1</c:v>
                </c:pt>
                <c:pt idx="738">
                  <c:v>9.0000000000000024E-2</c:v>
                </c:pt>
                <c:pt idx="739">
                  <c:v>0.11</c:v>
                </c:pt>
                <c:pt idx="743">
                  <c:v>0.12000000000000002</c:v>
                </c:pt>
                <c:pt idx="744">
                  <c:v>9.0000000000000024E-2</c:v>
                </c:pt>
                <c:pt idx="745">
                  <c:v>0.11</c:v>
                </c:pt>
                <c:pt idx="746">
                  <c:v>0.11</c:v>
                </c:pt>
                <c:pt idx="747">
                  <c:v>0.12000000000000002</c:v>
                </c:pt>
                <c:pt idx="748">
                  <c:v>0.12000000000000002</c:v>
                </c:pt>
                <c:pt idx="749">
                  <c:v>0.11</c:v>
                </c:pt>
                <c:pt idx="750">
                  <c:v>0.12000000000000002</c:v>
                </c:pt>
                <c:pt idx="751">
                  <c:v>0.12000000000000002</c:v>
                </c:pt>
                <c:pt idx="752">
                  <c:v>0.11</c:v>
                </c:pt>
                <c:pt idx="753">
                  <c:v>0.11</c:v>
                </c:pt>
                <c:pt idx="754">
                  <c:v>0.13</c:v>
                </c:pt>
                <c:pt idx="755">
                  <c:v>0.14000000000000001</c:v>
                </c:pt>
                <c:pt idx="756">
                  <c:v>0.13</c:v>
                </c:pt>
                <c:pt idx="757">
                  <c:v>0.12000000000000002</c:v>
                </c:pt>
                <c:pt idx="758">
                  <c:v>0.13</c:v>
                </c:pt>
                <c:pt idx="759">
                  <c:v>0.11</c:v>
                </c:pt>
                <c:pt idx="760">
                  <c:v>0.11</c:v>
                </c:pt>
                <c:pt idx="761">
                  <c:v>0.11</c:v>
                </c:pt>
                <c:pt idx="762">
                  <c:v>9.0000000000000024E-2</c:v>
                </c:pt>
                <c:pt idx="763">
                  <c:v>0.1</c:v>
                </c:pt>
                <c:pt idx="764">
                  <c:v>0.1</c:v>
                </c:pt>
                <c:pt idx="765">
                  <c:v>0.1</c:v>
                </c:pt>
                <c:pt idx="767">
                  <c:v>9.0000000000000024E-2</c:v>
                </c:pt>
                <c:pt idx="768">
                  <c:v>0.11</c:v>
                </c:pt>
                <c:pt idx="769">
                  <c:v>0.11</c:v>
                </c:pt>
                <c:pt idx="770">
                  <c:v>0.1</c:v>
                </c:pt>
                <c:pt idx="771">
                  <c:v>0.12000000000000002</c:v>
                </c:pt>
                <c:pt idx="772">
                  <c:v>0.11</c:v>
                </c:pt>
                <c:pt idx="773">
                  <c:v>0.11</c:v>
                </c:pt>
                <c:pt idx="774">
                  <c:v>0.12000000000000002</c:v>
                </c:pt>
                <c:pt idx="776">
                  <c:v>0.13</c:v>
                </c:pt>
                <c:pt idx="777">
                  <c:v>0.13</c:v>
                </c:pt>
                <c:pt idx="778">
                  <c:v>0.14000000000000001</c:v>
                </c:pt>
                <c:pt idx="779">
                  <c:v>0.12000000000000002</c:v>
                </c:pt>
                <c:pt idx="780">
                  <c:v>0.12000000000000002</c:v>
                </c:pt>
                <c:pt idx="781">
                  <c:v>0.12000000000000002</c:v>
                </c:pt>
                <c:pt idx="782">
                  <c:v>0.11</c:v>
                </c:pt>
                <c:pt idx="783">
                  <c:v>0.11</c:v>
                </c:pt>
                <c:pt idx="784">
                  <c:v>0.11</c:v>
                </c:pt>
                <c:pt idx="785">
                  <c:v>0.1</c:v>
                </c:pt>
                <c:pt idx="786">
                  <c:v>0.11</c:v>
                </c:pt>
                <c:pt idx="787">
                  <c:v>0.1</c:v>
                </c:pt>
                <c:pt idx="788">
                  <c:v>0.11</c:v>
                </c:pt>
                <c:pt idx="789">
                  <c:v>0.12000000000000002</c:v>
                </c:pt>
                <c:pt idx="790">
                  <c:v>0.12000000000000002</c:v>
                </c:pt>
                <c:pt idx="791">
                  <c:v>0.11</c:v>
                </c:pt>
                <c:pt idx="792">
                  <c:v>0.11</c:v>
                </c:pt>
                <c:pt idx="793">
                  <c:v>0.12000000000000002</c:v>
                </c:pt>
                <c:pt idx="794">
                  <c:v>0.13</c:v>
                </c:pt>
                <c:pt idx="795">
                  <c:v>0.12000000000000002</c:v>
                </c:pt>
                <c:pt idx="796">
                  <c:v>0.12000000000000002</c:v>
                </c:pt>
                <c:pt idx="798">
                  <c:v>0.12000000000000002</c:v>
                </c:pt>
                <c:pt idx="799">
                  <c:v>0.12000000000000002</c:v>
                </c:pt>
                <c:pt idx="800">
                  <c:v>0.12000000000000002</c:v>
                </c:pt>
                <c:pt idx="801">
                  <c:v>0.12000000000000002</c:v>
                </c:pt>
                <c:pt idx="803">
                  <c:v>0.12000000000000002</c:v>
                </c:pt>
                <c:pt idx="804">
                  <c:v>0.12000000000000002</c:v>
                </c:pt>
                <c:pt idx="805">
                  <c:v>0.11</c:v>
                </c:pt>
                <c:pt idx="806">
                  <c:v>0.12000000000000002</c:v>
                </c:pt>
                <c:pt idx="807">
                  <c:v>0.11</c:v>
                </c:pt>
                <c:pt idx="808">
                  <c:v>0.11</c:v>
                </c:pt>
                <c:pt idx="809">
                  <c:v>0.11</c:v>
                </c:pt>
                <c:pt idx="810">
                  <c:v>0.11</c:v>
                </c:pt>
                <c:pt idx="811">
                  <c:v>0.1</c:v>
                </c:pt>
                <c:pt idx="813">
                  <c:v>0.11</c:v>
                </c:pt>
                <c:pt idx="814">
                  <c:v>0.11</c:v>
                </c:pt>
                <c:pt idx="815">
                  <c:v>0.11</c:v>
                </c:pt>
                <c:pt idx="816">
                  <c:v>0.11</c:v>
                </c:pt>
                <c:pt idx="818">
                  <c:v>0.12000000000000002</c:v>
                </c:pt>
                <c:pt idx="819">
                  <c:v>0.12000000000000002</c:v>
                </c:pt>
                <c:pt idx="820">
                  <c:v>0.12000000000000002</c:v>
                </c:pt>
                <c:pt idx="821">
                  <c:v>0.12000000000000002</c:v>
                </c:pt>
                <c:pt idx="822">
                  <c:v>0.12000000000000002</c:v>
                </c:pt>
                <c:pt idx="824">
                  <c:v>0.12000000000000002</c:v>
                </c:pt>
                <c:pt idx="825">
                  <c:v>0.13</c:v>
                </c:pt>
                <c:pt idx="826">
                  <c:v>0.13</c:v>
                </c:pt>
                <c:pt idx="827">
                  <c:v>0.14000000000000001</c:v>
                </c:pt>
                <c:pt idx="828">
                  <c:v>0.14000000000000001</c:v>
                </c:pt>
                <c:pt idx="829">
                  <c:v>0.14000000000000001</c:v>
                </c:pt>
                <c:pt idx="830">
                  <c:v>0.14000000000000001</c:v>
                </c:pt>
                <c:pt idx="831">
                  <c:v>0.15000000000000019</c:v>
                </c:pt>
                <c:pt idx="832">
                  <c:v>0.15000000000000019</c:v>
                </c:pt>
                <c:pt idx="833">
                  <c:v>0.15000000000000019</c:v>
                </c:pt>
                <c:pt idx="834">
                  <c:v>0.15000000000000019</c:v>
                </c:pt>
                <c:pt idx="835">
                  <c:v>0.18000000000000019</c:v>
                </c:pt>
                <c:pt idx="836">
                  <c:v>0.18000000000000019</c:v>
                </c:pt>
                <c:pt idx="837">
                  <c:v>0.17</c:v>
                </c:pt>
                <c:pt idx="838">
                  <c:v>0.18000000000000019</c:v>
                </c:pt>
                <c:pt idx="840">
                  <c:v>0.17</c:v>
                </c:pt>
                <c:pt idx="841">
                  <c:v>0.17</c:v>
                </c:pt>
                <c:pt idx="842">
                  <c:v>0.17</c:v>
                </c:pt>
                <c:pt idx="843">
                  <c:v>0.18000000000000019</c:v>
                </c:pt>
                <c:pt idx="844">
                  <c:v>0.17</c:v>
                </c:pt>
                <c:pt idx="845">
                  <c:v>0.18000000000000019</c:v>
                </c:pt>
                <c:pt idx="846">
                  <c:v>0.18000000000000019</c:v>
                </c:pt>
                <c:pt idx="847">
                  <c:v>0.18000000000000019</c:v>
                </c:pt>
                <c:pt idx="848">
                  <c:v>0.17</c:v>
                </c:pt>
                <c:pt idx="849">
                  <c:v>0.17</c:v>
                </c:pt>
                <c:pt idx="850">
                  <c:v>0.17</c:v>
                </c:pt>
                <c:pt idx="851">
                  <c:v>0.18000000000000019</c:v>
                </c:pt>
                <c:pt idx="852">
                  <c:v>0.18000000000000019</c:v>
                </c:pt>
                <c:pt idx="853">
                  <c:v>0.18000000000000019</c:v>
                </c:pt>
                <c:pt idx="854">
                  <c:v>0.18000000000000019</c:v>
                </c:pt>
                <c:pt idx="855">
                  <c:v>0.2</c:v>
                </c:pt>
                <c:pt idx="856">
                  <c:v>0.21000000000000019</c:v>
                </c:pt>
                <c:pt idx="857">
                  <c:v>0.21000000000000019</c:v>
                </c:pt>
                <c:pt idx="858">
                  <c:v>0.21000000000000019</c:v>
                </c:pt>
                <c:pt idx="859">
                  <c:v>0.21000000000000019</c:v>
                </c:pt>
                <c:pt idx="860">
                  <c:v>0.22</c:v>
                </c:pt>
                <c:pt idx="861">
                  <c:v>0.21000000000000019</c:v>
                </c:pt>
                <c:pt idx="862">
                  <c:v>0.19</c:v>
                </c:pt>
                <c:pt idx="863">
                  <c:v>0.19</c:v>
                </c:pt>
                <c:pt idx="864">
                  <c:v>0.19</c:v>
                </c:pt>
                <c:pt idx="865">
                  <c:v>0.18000000000000019</c:v>
                </c:pt>
                <c:pt idx="866">
                  <c:v>0.18000000000000019</c:v>
                </c:pt>
                <c:pt idx="867">
                  <c:v>0.18000000000000019</c:v>
                </c:pt>
                <c:pt idx="868">
                  <c:v>0.19</c:v>
                </c:pt>
                <c:pt idx="871">
                  <c:v>0.18000000000000019</c:v>
                </c:pt>
                <c:pt idx="872">
                  <c:v>0.2</c:v>
                </c:pt>
                <c:pt idx="873">
                  <c:v>0.19</c:v>
                </c:pt>
                <c:pt idx="874">
                  <c:v>0.19</c:v>
                </c:pt>
                <c:pt idx="875">
                  <c:v>0.19</c:v>
                </c:pt>
                <c:pt idx="876">
                  <c:v>0.19</c:v>
                </c:pt>
                <c:pt idx="877">
                  <c:v>0.19</c:v>
                </c:pt>
                <c:pt idx="878">
                  <c:v>0.18000000000000019</c:v>
                </c:pt>
                <c:pt idx="879">
                  <c:v>0.18000000000000019</c:v>
                </c:pt>
                <c:pt idx="880">
                  <c:v>0.17</c:v>
                </c:pt>
                <c:pt idx="881">
                  <c:v>0.18000000000000019</c:v>
                </c:pt>
                <c:pt idx="882">
                  <c:v>0.18000000000000019</c:v>
                </c:pt>
                <c:pt idx="883">
                  <c:v>0.18000000000000019</c:v>
                </c:pt>
                <c:pt idx="884">
                  <c:v>0.17</c:v>
                </c:pt>
                <c:pt idx="885">
                  <c:v>0.18000000000000019</c:v>
                </c:pt>
                <c:pt idx="886">
                  <c:v>0.17</c:v>
                </c:pt>
                <c:pt idx="887">
                  <c:v>0.18000000000000019</c:v>
                </c:pt>
                <c:pt idx="888">
                  <c:v>0.18000000000000019</c:v>
                </c:pt>
                <c:pt idx="889">
                  <c:v>0.18000000000000019</c:v>
                </c:pt>
                <c:pt idx="890">
                  <c:v>0.19</c:v>
                </c:pt>
                <c:pt idx="892">
                  <c:v>0.2</c:v>
                </c:pt>
                <c:pt idx="893">
                  <c:v>0.19</c:v>
                </c:pt>
                <c:pt idx="894">
                  <c:v>0.18000000000000019</c:v>
                </c:pt>
                <c:pt idx="895">
                  <c:v>0.19</c:v>
                </c:pt>
                <c:pt idx="896">
                  <c:v>0.18000000000000019</c:v>
                </c:pt>
                <c:pt idx="897">
                  <c:v>0.18000000000000019</c:v>
                </c:pt>
                <c:pt idx="898">
                  <c:v>0.18000000000000019</c:v>
                </c:pt>
                <c:pt idx="899">
                  <c:v>0.18000000000000019</c:v>
                </c:pt>
                <c:pt idx="900">
                  <c:v>0.18000000000000019</c:v>
                </c:pt>
                <c:pt idx="901">
                  <c:v>0.18000000000000019</c:v>
                </c:pt>
                <c:pt idx="902">
                  <c:v>0.19</c:v>
                </c:pt>
                <c:pt idx="903">
                  <c:v>0.19</c:v>
                </c:pt>
                <c:pt idx="904">
                  <c:v>0.2</c:v>
                </c:pt>
                <c:pt idx="905">
                  <c:v>0.2</c:v>
                </c:pt>
                <c:pt idx="906">
                  <c:v>0.2</c:v>
                </c:pt>
                <c:pt idx="907">
                  <c:v>0.21000000000000019</c:v>
                </c:pt>
                <c:pt idx="908">
                  <c:v>0.21000000000000019</c:v>
                </c:pt>
                <c:pt idx="909">
                  <c:v>0.2</c:v>
                </c:pt>
                <c:pt idx="910">
                  <c:v>0.21000000000000019</c:v>
                </c:pt>
                <c:pt idx="911">
                  <c:v>0.2</c:v>
                </c:pt>
                <c:pt idx="913">
                  <c:v>0.2</c:v>
                </c:pt>
                <c:pt idx="914">
                  <c:v>0.19</c:v>
                </c:pt>
                <c:pt idx="915">
                  <c:v>0.18000000000000019</c:v>
                </c:pt>
                <c:pt idx="916">
                  <c:v>0.17</c:v>
                </c:pt>
                <c:pt idx="917">
                  <c:v>0.18000000000000019</c:v>
                </c:pt>
                <c:pt idx="918">
                  <c:v>0.18000000000000019</c:v>
                </c:pt>
                <c:pt idx="919">
                  <c:v>0.18000000000000019</c:v>
                </c:pt>
                <c:pt idx="920">
                  <c:v>0.18000000000000019</c:v>
                </c:pt>
                <c:pt idx="921">
                  <c:v>0.19</c:v>
                </c:pt>
                <c:pt idx="922">
                  <c:v>0.18000000000000019</c:v>
                </c:pt>
                <c:pt idx="923">
                  <c:v>0.19</c:v>
                </c:pt>
                <c:pt idx="924">
                  <c:v>0.18000000000000019</c:v>
                </c:pt>
                <c:pt idx="925">
                  <c:v>0.18000000000000019</c:v>
                </c:pt>
                <c:pt idx="926">
                  <c:v>0.18000000000000019</c:v>
                </c:pt>
                <c:pt idx="927">
                  <c:v>0.18000000000000019</c:v>
                </c:pt>
                <c:pt idx="928">
                  <c:v>0.18000000000000019</c:v>
                </c:pt>
                <c:pt idx="929">
                  <c:v>0.2</c:v>
                </c:pt>
                <c:pt idx="930">
                  <c:v>0.19</c:v>
                </c:pt>
                <c:pt idx="931">
                  <c:v>0.19</c:v>
                </c:pt>
                <c:pt idx="932">
                  <c:v>0.19</c:v>
                </c:pt>
                <c:pt idx="933">
                  <c:v>0.21000000000000019</c:v>
                </c:pt>
                <c:pt idx="934">
                  <c:v>0.21000000000000019</c:v>
                </c:pt>
                <c:pt idx="935">
                  <c:v>0.22</c:v>
                </c:pt>
                <c:pt idx="936">
                  <c:v>0.21000000000000019</c:v>
                </c:pt>
                <c:pt idx="937">
                  <c:v>0.21000000000000019</c:v>
                </c:pt>
                <c:pt idx="938">
                  <c:v>0.21000000000000019</c:v>
                </c:pt>
                <c:pt idx="940">
                  <c:v>0.19</c:v>
                </c:pt>
                <c:pt idx="941">
                  <c:v>0.2</c:v>
                </c:pt>
                <c:pt idx="942">
                  <c:v>0.2</c:v>
                </c:pt>
                <c:pt idx="943">
                  <c:v>0.2</c:v>
                </c:pt>
                <c:pt idx="944">
                  <c:v>0.2</c:v>
                </c:pt>
                <c:pt idx="945">
                  <c:v>0.2</c:v>
                </c:pt>
                <c:pt idx="946">
                  <c:v>0.2</c:v>
                </c:pt>
                <c:pt idx="947">
                  <c:v>0.18000000000000019</c:v>
                </c:pt>
                <c:pt idx="948">
                  <c:v>0.18000000000000019</c:v>
                </c:pt>
                <c:pt idx="949">
                  <c:v>0.18000000000000019</c:v>
                </c:pt>
                <c:pt idx="950">
                  <c:v>0.17</c:v>
                </c:pt>
                <c:pt idx="951">
                  <c:v>0.17</c:v>
                </c:pt>
                <c:pt idx="952">
                  <c:v>0.17</c:v>
                </c:pt>
                <c:pt idx="953">
                  <c:v>0.18000000000000019</c:v>
                </c:pt>
                <c:pt idx="954">
                  <c:v>0.17</c:v>
                </c:pt>
                <c:pt idx="955">
                  <c:v>0.18000000000000019</c:v>
                </c:pt>
                <c:pt idx="956">
                  <c:v>0.17</c:v>
                </c:pt>
                <c:pt idx="957">
                  <c:v>0.18000000000000019</c:v>
                </c:pt>
                <c:pt idx="958">
                  <c:v>0.16</c:v>
                </c:pt>
                <c:pt idx="959">
                  <c:v>0.17</c:v>
                </c:pt>
                <c:pt idx="960">
                  <c:v>0.17</c:v>
                </c:pt>
                <c:pt idx="961">
                  <c:v>0.16</c:v>
                </c:pt>
                <c:pt idx="962">
                  <c:v>0.16</c:v>
                </c:pt>
                <c:pt idx="963">
                  <c:v>0.19</c:v>
                </c:pt>
                <c:pt idx="964">
                  <c:v>0.19</c:v>
                </c:pt>
                <c:pt idx="965">
                  <c:v>0.2</c:v>
                </c:pt>
                <c:pt idx="966">
                  <c:v>0.18000000000000019</c:v>
                </c:pt>
                <c:pt idx="967">
                  <c:v>0.19</c:v>
                </c:pt>
                <c:pt idx="968">
                  <c:v>0.19</c:v>
                </c:pt>
                <c:pt idx="969">
                  <c:v>0.19</c:v>
                </c:pt>
                <c:pt idx="970">
                  <c:v>0.2</c:v>
                </c:pt>
                <c:pt idx="971">
                  <c:v>0.2</c:v>
                </c:pt>
                <c:pt idx="972">
                  <c:v>0.19</c:v>
                </c:pt>
                <c:pt idx="973">
                  <c:v>0.2</c:v>
                </c:pt>
                <c:pt idx="974">
                  <c:v>0.19</c:v>
                </c:pt>
                <c:pt idx="975">
                  <c:v>0.19</c:v>
                </c:pt>
                <c:pt idx="976">
                  <c:v>0.19</c:v>
                </c:pt>
                <c:pt idx="977">
                  <c:v>0.18000000000000019</c:v>
                </c:pt>
                <c:pt idx="978">
                  <c:v>0.18000000000000019</c:v>
                </c:pt>
                <c:pt idx="979">
                  <c:v>0.18000000000000019</c:v>
                </c:pt>
                <c:pt idx="980">
                  <c:v>0.17</c:v>
                </c:pt>
                <c:pt idx="981">
                  <c:v>0.16</c:v>
                </c:pt>
                <c:pt idx="983">
                  <c:v>0.16</c:v>
                </c:pt>
                <c:pt idx="984">
                  <c:v>0.17</c:v>
                </c:pt>
                <c:pt idx="985">
                  <c:v>0.18000000000000019</c:v>
                </c:pt>
                <c:pt idx="986">
                  <c:v>0.18000000000000019</c:v>
                </c:pt>
                <c:pt idx="987">
                  <c:v>0.18000000000000019</c:v>
                </c:pt>
                <c:pt idx="988">
                  <c:v>0.18000000000000019</c:v>
                </c:pt>
                <c:pt idx="989">
                  <c:v>0.18000000000000019</c:v>
                </c:pt>
                <c:pt idx="990">
                  <c:v>0.17</c:v>
                </c:pt>
                <c:pt idx="991">
                  <c:v>0.18000000000000019</c:v>
                </c:pt>
                <c:pt idx="992">
                  <c:v>0.18000000000000019</c:v>
                </c:pt>
                <c:pt idx="993">
                  <c:v>0.18000000000000019</c:v>
                </c:pt>
                <c:pt idx="994">
                  <c:v>0.18000000000000019</c:v>
                </c:pt>
                <c:pt idx="995">
                  <c:v>0.18000000000000019</c:v>
                </c:pt>
                <c:pt idx="996">
                  <c:v>0.18000000000000019</c:v>
                </c:pt>
                <c:pt idx="997">
                  <c:v>0.18000000000000019</c:v>
                </c:pt>
                <c:pt idx="998">
                  <c:v>0.18000000000000019</c:v>
                </c:pt>
                <c:pt idx="999">
                  <c:v>0.17</c:v>
                </c:pt>
                <c:pt idx="1000">
                  <c:v>0.16</c:v>
                </c:pt>
                <c:pt idx="1001">
                  <c:v>0.17</c:v>
                </c:pt>
                <c:pt idx="1003">
                  <c:v>0.17</c:v>
                </c:pt>
                <c:pt idx="1004">
                  <c:v>0.16</c:v>
                </c:pt>
                <c:pt idx="1005">
                  <c:v>0.16</c:v>
                </c:pt>
                <c:pt idx="1006">
                  <c:v>0.18000000000000019</c:v>
                </c:pt>
                <c:pt idx="1007">
                  <c:v>0.18000000000000019</c:v>
                </c:pt>
                <c:pt idx="1009">
                  <c:v>0.18000000000000019</c:v>
                </c:pt>
                <c:pt idx="1010">
                  <c:v>0.18000000000000019</c:v>
                </c:pt>
                <c:pt idx="1011">
                  <c:v>0.18000000000000019</c:v>
                </c:pt>
                <c:pt idx="1012">
                  <c:v>0.18000000000000019</c:v>
                </c:pt>
                <c:pt idx="1013">
                  <c:v>0.19</c:v>
                </c:pt>
                <c:pt idx="1014">
                  <c:v>0.18000000000000019</c:v>
                </c:pt>
                <c:pt idx="1015">
                  <c:v>0.18000000000000019</c:v>
                </c:pt>
                <c:pt idx="1016">
                  <c:v>0.18000000000000019</c:v>
                </c:pt>
                <c:pt idx="1017">
                  <c:v>0.18000000000000019</c:v>
                </c:pt>
                <c:pt idx="1018">
                  <c:v>0.19</c:v>
                </c:pt>
                <c:pt idx="1019">
                  <c:v>0.18000000000000019</c:v>
                </c:pt>
                <c:pt idx="1020">
                  <c:v>0.18000000000000019</c:v>
                </c:pt>
                <c:pt idx="1021">
                  <c:v>0.19</c:v>
                </c:pt>
                <c:pt idx="1022">
                  <c:v>0.19</c:v>
                </c:pt>
                <c:pt idx="1023">
                  <c:v>0.18000000000000019</c:v>
                </c:pt>
                <c:pt idx="1025">
                  <c:v>0.18000000000000019</c:v>
                </c:pt>
                <c:pt idx="1026">
                  <c:v>0.18000000000000019</c:v>
                </c:pt>
                <c:pt idx="1027">
                  <c:v>0.19</c:v>
                </c:pt>
                <c:pt idx="1028">
                  <c:v>0.19</c:v>
                </c:pt>
                <c:pt idx="1029">
                  <c:v>0.19</c:v>
                </c:pt>
                <c:pt idx="1030">
                  <c:v>0.18000000000000019</c:v>
                </c:pt>
                <c:pt idx="1031">
                  <c:v>0.2</c:v>
                </c:pt>
                <c:pt idx="1032">
                  <c:v>0.18000000000000019</c:v>
                </c:pt>
                <c:pt idx="1034">
                  <c:v>0.18000000000000019</c:v>
                </c:pt>
                <c:pt idx="1035">
                  <c:v>0.18000000000000019</c:v>
                </c:pt>
                <c:pt idx="1036">
                  <c:v>0.17</c:v>
                </c:pt>
                <c:pt idx="1037">
                  <c:v>0.16</c:v>
                </c:pt>
                <c:pt idx="1038">
                  <c:v>0.16</c:v>
                </c:pt>
                <c:pt idx="1039">
                  <c:v>0.16</c:v>
                </c:pt>
                <c:pt idx="1040">
                  <c:v>0.17</c:v>
                </c:pt>
                <c:pt idx="1042">
                  <c:v>0.19</c:v>
                </c:pt>
                <c:pt idx="1043">
                  <c:v>0.17</c:v>
                </c:pt>
                <c:pt idx="1044">
                  <c:v>0.18000000000000019</c:v>
                </c:pt>
                <c:pt idx="1045">
                  <c:v>0.18000000000000019</c:v>
                </c:pt>
                <c:pt idx="1046">
                  <c:v>0.18000000000000019</c:v>
                </c:pt>
                <c:pt idx="1047">
                  <c:v>0.18000000000000019</c:v>
                </c:pt>
                <c:pt idx="1048">
                  <c:v>0.18000000000000019</c:v>
                </c:pt>
                <c:pt idx="1049">
                  <c:v>0.18000000000000019</c:v>
                </c:pt>
                <c:pt idx="1050">
                  <c:v>0.18000000000000019</c:v>
                </c:pt>
                <c:pt idx="1051">
                  <c:v>0.18000000000000019</c:v>
                </c:pt>
                <c:pt idx="1052">
                  <c:v>0.18000000000000019</c:v>
                </c:pt>
                <c:pt idx="1053">
                  <c:v>0.18000000000000019</c:v>
                </c:pt>
                <c:pt idx="1054">
                  <c:v>0.16</c:v>
                </c:pt>
                <c:pt idx="1055">
                  <c:v>0.14000000000000001</c:v>
                </c:pt>
                <c:pt idx="1056">
                  <c:v>0.14000000000000001</c:v>
                </c:pt>
                <c:pt idx="1057">
                  <c:v>0.13</c:v>
                </c:pt>
                <c:pt idx="1058">
                  <c:v>0.13</c:v>
                </c:pt>
                <c:pt idx="1059">
                  <c:v>0.16</c:v>
                </c:pt>
                <c:pt idx="1060">
                  <c:v>0.15000000000000019</c:v>
                </c:pt>
                <c:pt idx="1061">
                  <c:v>0.15000000000000019</c:v>
                </c:pt>
                <c:pt idx="1062">
                  <c:v>0.15000000000000019</c:v>
                </c:pt>
                <c:pt idx="1063">
                  <c:v>0.16</c:v>
                </c:pt>
                <c:pt idx="1065">
                  <c:v>0.16</c:v>
                </c:pt>
                <c:pt idx="1066">
                  <c:v>0.15000000000000019</c:v>
                </c:pt>
                <c:pt idx="1067">
                  <c:v>0.15000000000000019</c:v>
                </c:pt>
                <c:pt idx="1068">
                  <c:v>0.16</c:v>
                </c:pt>
                <c:pt idx="1069">
                  <c:v>0.15000000000000019</c:v>
                </c:pt>
                <c:pt idx="1070">
                  <c:v>0.15000000000000019</c:v>
                </c:pt>
                <c:pt idx="1071">
                  <c:v>0.15000000000000019</c:v>
                </c:pt>
                <c:pt idx="1074">
                  <c:v>0.15000000000000019</c:v>
                </c:pt>
                <c:pt idx="1075">
                  <c:v>0.14000000000000001</c:v>
                </c:pt>
                <c:pt idx="1076">
                  <c:v>0.13</c:v>
                </c:pt>
                <c:pt idx="1077">
                  <c:v>0.14000000000000001</c:v>
                </c:pt>
                <c:pt idx="1078">
                  <c:v>0.14000000000000001</c:v>
                </c:pt>
                <c:pt idx="1079">
                  <c:v>0.14000000000000001</c:v>
                </c:pt>
                <c:pt idx="1080">
                  <c:v>0.14000000000000001</c:v>
                </c:pt>
                <c:pt idx="1081">
                  <c:v>0.14000000000000001</c:v>
                </c:pt>
                <c:pt idx="1082">
                  <c:v>0.14000000000000001</c:v>
                </c:pt>
                <c:pt idx="1083">
                  <c:v>0.14000000000000001</c:v>
                </c:pt>
                <c:pt idx="1085">
                  <c:v>0.14000000000000001</c:v>
                </c:pt>
                <c:pt idx="1086">
                  <c:v>0.15000000000000019</c:v>
                </c:pt>
                <c:pt idx="1087">
                  <c:v>0.15000000000000019</c:v>
                </c:pt>
                <c:pt idx="1088">
                  <c:v>0.15000000000000019</c:v>
                </c:pt>
                <c:pt idx="1089">
                  <c:v>0.16</c:v>
                </c:pt>
                <c:pt idx="1090">
                  <c:v>0.15000000000000019</c:v>
                </c:pt>
                <c:pt idx="1091">
                  <c:v>0.15000000000000019</c:v>
                </c:pt>
                <c:pt idx="1092">
                  <c:v>0.15000000000000019</c:v>
                </c:pt>
                <c:pt idx="1093">
                  <c:v>0.15000000000000019</c:v>
                </c:pt>
                <c:pt idx="1094">
                  <c:v>0.15000000000000019</c:v>
                </c:pt>
                <c:pt idx="1095">
                  <c:v>0.15000000000000019</c:v>
                </c:pt>
                <c:pt idx="1096">
                  <c:v>0.15000000000000019</c:v>
                </c:pt>
                <c:pt idx="1097">
                  <c:v>0.15000000000000019</c:v>
                </c:pt>
                <c:pt idx="1098">
                  <c:v>0.14000000000000001</c:v>
                </c:pt>
                <c:pt idx="1099">
                  <c:v>0.15000000000000019</c:v>
                </c:pt>
                <c:pt idx="1100">
                  <c:v>0.14000000000000001</c:v>
                </c:pt>
                <c:pt idx="1101">
                  <c:v>0.15000000000000019</c:v>
                </c:pt>
                <c:pt idx="1102">
                  <c:v>0.16</c:v>
                </c:pt>
                <c:pt idx="1103">
                  <c:v>0.17</c:v>
                </c:pt>
                <c:pt idx="1107">
                  <c:v>0.17</c:v>
                </c:pt>
                <c:pt idx="1108">
                  <c:v>0.17</c:v>
                </c:pt>
                <c:pt idx="1109">
                  <c:v>0.16</c:v>
                </c:pt>
                <c:pt idx="1110">
                  <c:v>0.16</c:v>
                </c:pt>
                <c:pt idx="1111">
                  <c:v>0.16</c:v>
                </c:pt>
                <c:pt idx="1112">
                  <c:v>0.17</c:v>
                </c:pt>
                <c:pt idx="1113">
                  <c:v>0.17</c:v>
                </c:pt>
                <c:pt idx="1114">
                  <c:v>0.17</c:v>
                </c:pt>
                <c:pt idx="1115">
                  <c:v>0.16</c:v>
                </c:pt>
                <c:pt idx="1116">
                  <c:v>0.16</c:v>
                </c:pt>
                <c:pt idx="1117">
                  <c:v>0.15000000000000019</c:v>
                </c:pt>
                <c:pt idx="1118">
                  <c:v>0.15000000000000019</c:v>
                </c:pt>
                <c:pt idx="1119">
                  <c:v>0.15000000000000019</c:v>
                </c:pt>
                <c:pt idx="1120">
                  <c:v>0.15000000000000019</c:v>
                </c:pt>
                <c:pt idx="1121">
                  <c:v>0.15000000000000019</c:v>
                </c:pt>
                <c:pt idx="1122">
                  <c:v>0.15000000000000019</c:v>
                </c:pt>
                <c:pt idx="1123">
                  <c:v>0.15000000000000019</c:v>
                </c:pt>
                <c:pt idx="1124">
                  <c:v>0.15000000000000019</c:v>
                </c:pt>
                <c:pt idx="1125">
                  <c:v>0.14000000000000001</c:v>
                </c:pt>
                <c:pt idx="1126">
                  <c:v>0.15000000000000019</c:v>
                </c:pt>
                <c:pt idx="1127">
                  <c:v>0.15000000000000019</c:v>
                </c:pt>
                <c:pt idx="1128">
                  <c:v>0.15000000000000019</c:v>
                </c:pt>
                <c:pt idx="1129">
                  <c:v>0.14000000000000001</c:v>
                </c:pt>
                <c:pt idx="1130">
                  <c:v>0.14000000000000001</c:v>
                </c:pt>
                <c:pt idx="1131">
                  <c:v>0.14000000000000001</c:v>
                </c:pt>
                <c:pt idx="1132">
                  <c:v>0.14000000000000001</c:v>
                </c:pt>
                <c:pt idx="1133">
                  <c:v>0.14000000000000001</c:v>
                </c:pt>
                <c:pt idx="1134">
                  <c:v>0.14000000000000001</c:v>
                </c:pt>
                <c:pt idx="1136">
                  <c:v>0.14000000000000001</c:v>
                </c:pt>
                <c:pt idx="1137">
                  <c:v>0.14000000000000001</c:v>
                </c:pt>
                <c:pt idx="1138">
                  <c:v>0.13</c:v>
                </c:pt>
                <c:pt idx="1139">
                  <c:v>0.13</c:v>
                </c:pt>
                <c:pt idx="1140">
                  <c:v>0.13</c:v>
                </c:pt>
                <c:pt idx="1142">
                  <c:v>0.13</c:v>
                </c:pt>
                <c:pt idx="1143">
                  <c:v>0.13</c:v>
                </c:pt>
                <c:pt idx="1144">
                  <c:v>0.12000000000000002</c:v>
                </c:pt>
                <c:pt idx="1145">
                  <c:v>0.12000000000000002</c:v>
                </c:pt>
                <c:pt idx="1146">
                  <c:v>0.11</c:v>
                </c:pt>
                <c:pt idx="1147">
                  <c:v>0.12000000000000002</c:v>
                </c:pt>
                <c:pt idx="1148">
                  <c:v>0.13</c:v>
                </c:pt>
                <c:pt idx="1149">
                  <c:v>0.13</c:v>
                </c:pt>
                <c:pt idx="1150">
                  <c:v>0.12000000000000002</c:v>
                </c:pt>
                <c:pt idx="1151">
                  <c:v>0.12000000000000002</c:v>
                </c:pt>
                <c:pt idx="1152">
                  <c:v>0.12000000000000002</c:v>
                </c:pt>
                <c:pt idx="1153">
                  <c:v>0.12000000000000002</c:v>
                </c:pt>
                <c:pt idx="1154">
                  <c:v>0.13</c:v>
                </c:pt>
                <c:pt idx="1155">
                  <c:v>0.12000000000000002</c:v>
                </c:pt>
                <c:pt idx="1156">
                  <c:v>0.12000000000000002</c:v>
                </c:pt>
                <c:pt idx="1159">
                  <c:v>0.12000000000000002</c:v>
                </c:pt>
                <c:pt idx="1160">
                  <c:v>0.11</c:v>
                </c:pt>
                <c:pt idx="1161">
                  <c:v>0.11</c:v>
                </c:pt>
                <c:pt idx="1162">
                  <c:v>0.11</c:v>
                </c:pt>
                <c:pt idx="1163">
                  <c:v>0.11</c:v>
                </c:pt>
                <c:pt idx="1164">
                  <c:v>0.11</c:v>
                </c:pt>
                <c:pt idx="1165">
                  <c:v>0.1</c:v>
                </c:pt>
                <c:pt idx="1166">
                  <c:v>0.11</c:v>
                </c:pt>
                <c:pt idx="1167">
                  <c:v>0.11</c:v>
                </c:pt>
                <c:pt idx="1168">
                  <c:v>0.11</c:v>
                </c:pt>
                <c:pt idx="1169">
                  <c:v>0.13</c:v>
                </c:pt>
                <c:pt idx="1170">
                  <c:v>0.12000000000000002</c:v>
                </c:pt>
                <c:pt idx="1171">
                  <c:v>0.12000000000000002</c:v>
                </c:pt>
                <c:pt idx="1172">
                  <c:v>0.12000000000000002</c:v>
                </c:pt>
                <c:pt idx="1173">
                  <c:v>0.12000000000000002</c:v>
                </c:pt>
                <c:pt idx="1174">
                  <c:v>0.12000000000000002</c:v>
                </c:pt>
                <c:pt idx="1175">
                  <c:v>0.12000000000000002</c:v>
                </c:pt>
                <c:pt idx="1176">
                  <c:v>0.11</c:v>
                </c:pt>
                <c:pt idx="1177">
                  <c:v>0.12000000000000002</c:v>
                </c:pt>
                <c:pt idx="1178">
                  <c:v>0.12000000000000002</c:v>
                </c:pt>
                <c:pt idx="1180">
                  <c:v>0.13</c:v>
                </c:pt>
                <c:pt idx="1181">
                  <c:v>0.14000000000000001</c:v>
                </c:pt>
                <c:pt idx="1182">
                  <c:v>0.13</c:v>
                </c:pt>
                <c:pt idx="1183">
                  <c:v>0.14000000000000001</c:v>
                </c:pt>
                <c:pt idx="1184">
                  <c:v>0.14000000000000001</c:v>
                </c:pt>
                <c:pt idx="1185">
                  <c:v>0.14000000000000001</c:v>
                </c:pt>
                <c:pt idx="1186">
                  <c:v>0.14000000000000001</c:v>
                </c:pt>
                <c:pt idx="1187">
                  <c:v>0.14000000000000001</c:v>
                </c:pt>
                <c:pt idx="1188">
                  <c:v>0.14000000000000001</c:v>
                </c:pt>
                <c:pt idx="1191">
                  <c:v>0.14000000000000001</c:v>
                </c:pt>
                <c:pt idx="1192">
                  <c:v>0.14000000000000001</c:v>
                </c:pt>
                <c:pt idx="1193">
                  <c:v>0.14000000000000001</c:v>
                </c:pt>
                <c:pt idx="1194">
                  <c:v>0.14000000000000001</c:v>
                </c:pt>
                <c:pt idx="1195">
                  <c:v>0.13</c:v>
                </c:pt>
                <c:pt idx="1196">
                  <c:v>0.13</c:v>
                </c:pt>
                <c:pt idx="1197">
                  <c:v>0.13</c:v>
                </c:pt>
                <c:pt idx="1198">
                  <c:v>0.13</c:v>
                </c:pt>
                <c:pt idx="1199">
                  <c:v>0.14000000000000001</c:v>
                </c:pt>
                <c:pt idx="1200">
                  <c:v>0.13</c:v>
                </c:pt>
                <c:pt idx="1201">
                  <c:v>0.16</c:v>
                </c:pt>
                <c:pt idx="1202">
                  <c:v>0.17</c:v>
                </c:pt>
                <c:pt idx="1203">
                  <c:v>0.16</c:v>
                </c:pt>
                <c:pt idx="1204">
                  <c:v>0.15000000000000019</c:v>
                </c:pt>
                <c:pt idx="1205">
                  <c:v>0.15000000000000019</c:v>
                </c:pt>
                <c:pt idx="1206">
                  <c:v>0.15000000000000019</c:v>
                </c:pt>
                <c:pt idx="1207">
                  <c:v>0.14000000000000001</c:v>
                </c:pt>
                <c:pt idx="1208">
                  <c:v>0.14000000000000001</c:v>
                </c:pt>
                <c:pt idx="1210">
                  <c:v>0.15000000000000019</c:v>
                </c:pt>
                <c:pt idx="1211">
                  <c:v>0.14000000000000001</c:v>
                </c:pt>
                <c:pt idx="1212">
                  <c:v>0.14000000000000001</c:v>
                </c:pt>
                <c:pt idx="1213">
                  <c:v>0.13</c:v>
                </c:pt>
                <c:pt idx="1214">
                  <c:v>0.13</c:v>
                </c:pt>
                <c:pt idx="1215">
                  <c:v>0.12000000000000002</c:v>
                </c:pt>
                <c:pt idx="1216">
                  <c:v>0.11</c:v>
                </c:pt>
                <c:pt idx="1217">
                  <c:v>0.1</c:v>
                </c:pt>
                <c:pt idx="1218">
                  <c:v>0.11</c:v>
                </c:pt>
                <c:pt idx="1219">
                  <c:v>0.11</c:v>
                </c:pt>
                <c:pt idx="1220">
                  <c:v>0.11</c:v>
                </c:pt>
                <c:pt idx="1221">
                  <c:v>0.1</c:v>
                </c:pt>
                <c:pt idx="1222">
                  <c:v>0.12000000000000002</c:v>
                </c:pt>
                <c:pt idx="1223">
                  <c:v>0.12000000000000002</c:v>
                </c:pt>
                <c:pt idx="1224">
                  <c:v>0.12000000000000002</c:v>
                </c:pt>
                <c:pt idx="1225">
                  <c:v>0.11</c:v>
                </c:pt>
                <c:pt idx="1226">
                  <c:v>0.11</c:v>
                </c:pt>
                <c:pt idx="1227">
                  <c:v>0.11</c:v>
                </c:pt>
                <c:pt idx="1228">
                  <c:v>0.11</c:v>
                </c:pt>
                <c:pt idx="1229">
                  <c:v>0.13</c:v>
                </c:pt>
                <c:pt idx="1230">
                  <c:v>0.11</c:v>
                </c:pt>
                <c:pt idx="1231">
                  <c:v>0.12000000000000002</c:v>
                </c:pt>
                <c:pt idx="1232">
                  <c:v>0.12000000000000002</c:v>
                </c:pt>
                <c:pt idx="1233">
                  <c:v>0.12000000000000002</c:v>
                </c:pt>
                <c:pt idx="1234">
                  <c:v>0.12000000000000002</c:v>
                </c:pt>
                <c:pt idx="1235">
                  <c:v>0.11</c:v>
                </c:pt>
                <c:pt idx="1236">
                  <c:v>0.12000000000000002</c:v>
                </c:pt>
                <c:pt idx="1237">
                  <c:v>0.12000000000000002</c:v>
                </c:pt>
                <c:pt idx="1238">
                  <c:v>0.12000000000000002</c:v>
                </c:pt>
                <c:pt idx="1239">
                  <c:v>0.13</c:v>
                </c:pt>
                <c:pt idx="1240">
                  <c:v>0.13</c:v>
                </c:pt>
                <c:pt idx="1241">
                  <c:v>0.13</c:v>
                </c:pt>
                <c:pt idx="1242">
                  <c:v>0.13</c:v>
                </c:pt>
                <c:pt idx="1243">
                  <c:v>0.14000000000000001</c:v>
                </c:pt>
                <c:pt idx="1244">
                  <c:v>0.14000000000000001</c:v>
                </c:pt>
                <c:pt idx="1245">
                  <c:v>0.14000000000000001</c:v>
                </c:pt>
                <c:pt idx="1246">
                  <c:v>0.13</c:v>
                </c:pt>
                <c:pt idx="1247">
                  <c:v>0.12000000000000002</c:v>
                </c:pt>
                <c:pt idx="1248">
                  <c:v>0.14000000000000001</c:v>
                </c:pt>
                <c:pt idx="1249">
                  <c:v>0.14000000000000001</c:v>
                </c:pt>
                <c:pt idx="1250">
                  <c:v>0.13</c:v>
                </c:pt>
                <c:pt idx="1252">
                  <c:v>0.14000000000000001</c:v>
                </c:pt>
                <c:pt idx="1253">
                  <c:v>0.14000000000000001</c:v>
                </c:pt>
                <c:pt idx="1254">
                  <c:v>0.16</c:v>
                </c:pt>
                <c:pt idx="1255">
                  <c:v>0.14000000000000001</c:v>
                </c:pt>
                <c:pt idx="1256">
                  <c:v>0.12000000000000002</c:v>
                </c:pt>
                <c:pt idx="1257">
                  <c:v>0.13</c:v>
                </c:pt>
                <c:pt idx="1258">
                  <c:v>0.12000000000000002</c:v>
                </c:pt>
                <c:pt idx="1259">
                  <c:v>0.13</c:v>
                </c:pt>
                <c:pt idx="1260">
                  <c:v>0.13</c:v>
                </c:pt>
                <c:pt idx="1261">
                  <c:v>0.13</c:v>
                </c:pt>
                <c:pt idx="1262">
                  <c:v>0.12000000000000002</c:v>
                </c:pt>
                <c:pt idx="1263">
                  <c:v>0.11</c:v>
                </c:pt>
                <c:pt idx="1264">
                  <c:v>0.1</c:v>
                </c:pt>
                <c:pt idx="1265">
                  <c:v>0.11</c:v>
                </c:pt>
                <c:pt idx="1267">
                  <c:v>0.1</c:v>
                </c:pt>
                <c:pt idx="1268">
                  <c:v>0.1</c:v>
                </c:pt>
                <c:pt idx="1269">
                  <c:v>0.1</c:v>
                </c:pt>
                <c:pt idx="1270">
                  <c:v>9.0000000000000024E-2</c:v>
                </c:pt>
                <c:pt idx="1271">
                  <c:v>0.1</c:v>
                </c:pt>
                <c:pt idx="1273">
                  <c:v>0.1</c:v>
                </c:pt>
                <c:pt idx="1274">
                  <c:v>0.1</c:v>
                </c:pt>
                <c:pt idx="1275">
                  <c:v>0.11</c:v>
                </c:pt>
                <c:pt idx="1276">
                  <c:v>0.11</c:v>
                </c:pt>
                <c:pt idx="1277">
                  <c:v>0.11</c:v>
                </c:pt>
                <c:pt idx="1278">
                  <c:v>0.12000000000000002</c:v>
                </c:pt>
                <c:pt idx="1279">
                  <c:v>0.15000000000000019</c:v>
                </c:pt>
                <c:pt idx="1280">
                  <c:v>0.15000000000000019</c:v>
                </c:pt>
                <c:pt idx="1281">
                  <c:v>0.14000000000000001</c:v>
                </c:pt>
                <c:pt idx="1282">
                  <c:v>0.14000000000000001</c:v>
                </c:pt>
                <c:pt idx="1285">
                  <c:v>0.16</c:v>
                </c:pt>
                <c:pt idx="1286">
                  <c:v>0.15000000000000019</c:v>
                </c:pt>
                <c:pt idx="1287">
                  <c:v>0.13</c:v>
                </c:pt>
                <c:pt idx="1288">
                  <c:v>0.12000000000000002</c:v>
                </c:pt>
                <c:pt idx="1289">
                  <c:v>0.11</c:v>
                </c:pt>
                <c:pt idx="1290">
                  <c:v>0.1</c:v>
                </c:pt>
                <c:pt idx="1291">
                  <c:v>0.11</c:v>
                </c:pt>
                <c:pt idx="1292">
                  <c:v>0.12000000000000002</c:v>
                </c:pt>
                <c:pt idx="1293">
                  <c:v>0.11</c:v>
                </c:pt>
                <c:pt idx="1294">
                  <c:v>0.11</c:v>
                </c:pt>
                <c:pt idx="1295">
                  <c:v>0.11</c:v>
                </c:pt>
                <c:pt idx="1296">
                  <c:v>0.11</c:v>
                </c:pt>
                <c:pt idx="1297">
                  <c:v>0.1</c:v>
                </c:pt>
                <c:pt idx="1298">
                  <c:v>0.1</c:v>
                </c:pt>
                <c:pt idx="1299">
                  <c:v>9.0000000000000024E-2</c:v>
                </c:pt>
                <c:pt idx="1300">
                  <c:v>0.1</c:v>
                </c:pt>
                <c:pt idx="1301">
                  <c:v>0.11</c:v>
                </c:pt>
                <c:pt idx="1302">
                  <c:v>0.11</c:v>
                </c:pt>
                <c:pt idx="1303">
                  <c:v>0.12000000000000002</c:v>
                </c:pt>
                <c:pt idx="1305">
                  <c:v>0.13</c:v>
                </c:pt>
                <c:pt idx="1306">
                  <c:v>0.13</c:v>
                </c:pt>
                <c:pt idx="1307">
                  <c:v>0.13</c:v>
                </c:pt>
                <c:pt idx="1308">
                  <c:v>0.13</c:v>
                </c:pt>
                <c:pt idx="1309">
                  <c:v>0.13</c:v>
                </c:pt>
                <c:pt idx="1310">
                  <c:v>0.14000000000000001</c:v>
                </c:pt>
                <c:pt idx="1311">
                  <c:v>0.12000000000000002</c:v>
                </c:pt>
                <c:pt idx="1312">
                  <c:v>0.12000000000000002</c:v>
                </c:pt>
                <c:pt idx="1313">
                  <c:v>0.12000000000000002</c:v>
                </c:pt>
                <c:pt idx="1314">
                  <c:v>0.14000000000000001</c:v>
                </c:pt>
                <c:pt idx="1315">
                  <c:v>0.13</c:v>
                </c:pt>
                <c:pt idx="1316">
                  <c:v>0.13</c:v>
                </c:pt>
                <c:pt idx="1318">
                  <c:v>0.13</c:v>
                </c:pt>
                <c:pt idx="1319">
                  <c:v>0.13</c:v>
                </c:pt>
                <c:pt idx="1320">
                  <c:v>0.13</c:v>
                </c:pt>
                <c:pt idx="1321">
                  <c:v>0.14000000000000001</c:v>
                </c:pt>
                <c:pt idx="1322">
                  <c:v>0.13</c:v>
                </c:pt>
                <c:pt idx="1323">
                  <c:v>0.13</c:v>
                </c:pt>
                <c:pt idx="1324">
                  <c:v>0.13</c:v>
                </c:pt>
                <c:pt idx="1325">
                  <c:v>0.14000000000000001</c:v>
                </c:pt>
                <c:pt idx="1326">
                  <c:v>0.13</c:v>
                </c:pt>
                <c:pt idx="1327">
                  <c:v>0.14000000000000001</c:v>
                </c:pt>
                <c:pt idx="1328">
                  <c:v>0.14000000000000001</c:v>
                </c:pt>
                <c:pt idx="1329">
                  <c:v>0.13</c:v>
                </c:pt>
                <c:pt idx="1330">
                  <c:v>0.14000000000000001</c:v>
                </c:pt>
                <c:pt idx="1331">
                  <c:v>0.13</c:v>
                </c:pt>
                <c:pt idx="1332">
                  <c:v>0.13</c:v>
                </c:pt>
                <c:pt idx="1333">
                  <c:v>0.13</c:v>
                </c:pt>
                <c:pt idx="1334">
                  <c:v>0.14000000000000001</c:v>
                </c:pt>
                <c:pt idx="1335">
                  <c:v>0.14000000000000001</c:v>
                </c:pt>
                <c:pt idx="1337">
                  <c:v>0.13</c:v>
                </c:pt>
                <c:pt idx="1338">
                  <c:v>0.12000000000000002</c:v>
                </c:pt>
                <c:pt idx="1339">
                  <c:v>0.13</c:v>
                </c:pt>
                <c:pt idx="1340">
                  <c:v>0.13</c:v>
                </c:pt>
                <c:pt idx="1341">
                  <c:v>0.13</c:v>
                </c:pt>
                <c:pt idx="1342">
                  <c:v>0.13</c:v>
                </c:pt>
                <c:pt idx="1343">
                  <c:v>0.12000000000000002</c:v>
                </c:pt>
                <c:pt idx="1344">
                  <c:v>0.13</c:v>
                </c:pt>
                <c:pt idx="1345">
                  <c:v>0.13</c:v>
                </c:pt>
                <c:pt idx="1346">
                  <c:v>0.13</c:v>
                </c:pt>
                <c:pt idx="1347">
                  <c:v>0.12000000000000002</c:v>
                </c:pt>
                <c:pt idx="1348">
                  <c:v>0.11</c:v>
                </c:pt>
                <c:pt idx="1349">
                  <c:v>0.11</c:v>
                </c:pt>
                <c:pt idx="1350">
                  <c:v>0.13</c:v>
                </c:pt>
                <c:pt idx="1351">
                  <c:v>0.11</c:v>
                </c:pt>
                <c:pt idx="1352">
                  <c:v>0.11</c:v>
                </c:pt>
                <c:pt idx="1354">
                  <c:v>0.12000000000000002</c:v>
                </c:pt>
                <c:pt idx="1355">
                  <c:v>0.11</c:v>
                </c:pt>
                <c:pt idx="1356">
                  <c:v>0.11</c:v>
                </c:pt>
                <c:pt idx="1357">
                  <c:v>0.11</c:v>
                </c:pt>
                <c:pt idx="1359">
                  <c:v>0.11</c:v>
                </c:pt>
                <c:pt idx="1360">
                  <c:v>0.11</c:v>
                </c:pt>
                <c:pt idx="1361">
                  <c:v>0.11</c:v>
                </c:pt>
                <c:pt idx="1362">
                  <c:v>0.1</c:v>
                </c:pt>
                <c:pt idx="1363">
                  <c:v>0.1</c:v>
                </c:pt>
                <c:pt idx="1364">
                  <c:v>0.11</c:v>
                </c:pt>
                <c:pt idx="1365">
                  <c:v>0.12000000000000002</c:v>
                </c:pt>
                <c:pt idx="1366">
                  <c:v>0.12000000000000002</c:v>
                </c:pt>
                <c:pt idx="1367">
                  <c:v>0.13</c:v>
                </c:pt>
                <c:pt idx="1368">
                  <c:v>0.12000000000000002</c:v>
                </c:pt>
                <c:pt idx="1370">
                  <c:v>0.12000000000000002</c:v>
                </c:pt>
                <c:pt idx="1371">
                  <c:v>0.12000000000000002</c:v>
                </c:pt>
                <c:pt idx="1372">
                  <c:v>0.12000000000000002</c:v>
                </c:pt>
                <c:pt idx="1373">
                  <c:v>0.12000000000000002</c:v>
                </c:pt>
                <c:pt idx="1374">
                  <c:v>0.11</c:v>
                </c:pt>
                <c:pt idx="1376">
                  <c:v>0.12000000000000002</c:v>
                </c:pt>
                <c:pt idx="1377">
                  <c:v>0.11</c:v>
                </c:pt>
                <c:pt idx="1378">
                  <c:v>0.12000000000000002</c:v>
                </c:pt>
                <c:pt idx="1379">
                  <c:v>0.12000000000000002</c:v>
                </c:pt>
                <c:pt idx="1380">
                  <c:v>0.11</c:v>
                </c:pt>
                <c:pt idx="1381">
                  <c:v>0.11</c:v>
                </c:pt>
                <c:pt idx="1382">
                  <c:v>0.11</c:v>
                </c:pt>
                <c:pt idx="1383">
                  <c:v>0.11</c:v>
                </c:pt>
                <c:pt idx="1384">
                  <c:v>0.12000000000000002</c:v>
                </c:pt>
                <c:pt idx="1385">
                  <c:v>0.12000000000000002</c:v>
                </c:pt>
                <c:pt idx="1386">
                  <c:v>0.12000000000000002</c:v>
                </c:pt>
                <c:pt idx="1387">
                  <c:v>0.13</c:v>
                </c:pt>
                <c:pt idx="1388">
                  <c:v>0.12000000000000002</c:v>
                </c:pt>
                <c:pt idx="1389">
                  <c:v>0.13</c:v>
                </c:pt>
                <c:pt idx="1390">
                  <c:v>0.12000000000000002</c:v>
                </c:pt>
                <c:pt idx="1391">
                  <c:v>0.13</c:v>
                </c:pt>
                <c:pt idx="1392">
                  <c:v>0.12000000000000002</c:v>
                </c:pt>
                <c:pt idx="1393">
                  <c:v>0.12000000000000002</c:v>
                </c:pt>
                <c:pt idx="1394">
                  <c:v>0.12000000000000002</c:v>
                </c:pt>
                <c:pt idx="1395">
                  <c:v>0.13</c:v>
                </c:pt>
                <c:pt idx="1396">
                  <c:v>0.13</c:v>
                </c:pt>
                <c:pt idx="1397">
                  <c:v>0.15000000000000019</c:v>
                </c:pt>
              </c:numCache>
            </c:numRef>
          </c:val>
        </c:ser>
        <c:dLbls/>
        <c:marker val="1"/>
        <c:axId val="70732800"/>
        <c:axId val="70742784"/>
      </c:lineChart>
      <c:dateAx>
        <c:axId val="70732800"/>
        <c:scaling>
          <c:orientation val="minMax"/>
        </c:scaling>
        <c:axPos val="b"/>
        <c:numFmt formatCode="yyyy\-mm\-dd;@" sourceLinked="1"/>
        <c:tickLblPos val="nextTo"/>
        <c:txPr>
          <a:bodyPr/>
          <a:lstStyle/>
          <a:p>
            <a:pPr>
              <a:defRPr sz="600"/>
            </a:pPr>
            <a:endParaRPr lang="zh-CN"/>
          </a:p>
        </c:txPr>
        <c:crossAx val="70742784"/>
        <c:crosses val="autoZero"/>
        <c:auto val="1"/>
        <c:lblOffset val="100"/>
        <c:baseTimeUnit val="days"/>
      </c:dateAx>
      <c:valAx>
        <c:axId val="70742784"/>
        <c:scaling>
          <c:orientation val="minMax"/>
        </c:scaling>
        <c:axPos val="l"/>
        <c:majorGridlines/>
        <c:numFmt formatCode="0.0_ " sourceLinked="0"/>
        <c:tickLblPos val="nextTo"/>
        <c:txPr>
          <a:bodyPr/>
          <a:lstStyle/>
          <a:p>
            <a:pPr>
              <a:defRPr sz="800"/>
            </a:pPr>
            <a:endParaRPr lang="zh-CN"/>
          </a:p>
        </c:txPr>
        <c:crossAx val="70732800"/>
        <c:crosses val="autoZero"/>
        <c:crossBetween val="between"/>
      </c:valAx>
    </c:plotArea>
    <c:legend>
      <c:legendPos val="t"/>
      <c:layout/>
      <c:txPr>
        <a:bodyPr/>
        <a:lstStyle/>
        <a:p>
          <a:pPr>
            <a:defRPr sz="700"/>
          </a:pPr>
          <a:endParaRPr lang="zh-CN"/>
        </a:p>
      </c:txPr>
    </c:legend>
    <c:plotVisOnly val="1"/>
    <c:dispBlanksAs val="gap"/>
  </c:chart>
  <c:txPr>
    <a:bodyPr/>
    <a:lstStyle/>
    <a:p>
      <a:pPr>
        <a:defRPr sz="900"/>
      </a:pPr>
      <a:endParaRPr lang="zh-CN"/>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a:pPr>
            <a:r>
              <a:rPr lang="zh-CN"/>
              <a:t>中美</a:t>
            </a:r>
            <a:r>
              <a:rPr lang="en-US"/>
              <a:t>10</a:t>
            </a:r>
            <a:r>
              <a:rPr lang="zh-CN"/>
              <a:t>年期国债到期收益率</a:t>
            </a:r>
            <a:r>
              <a:rPr lang="en-US"/>
              <a:t>(%)</a:t>
            </a:r>
            <a:endParaRPr lang="zh-CN"/>
          </a:p>
        </c:rich>
      </c:tx>
      <c:layout/>
    </c:title>
    <c:plotArea>
      <c:layout/>
      <c:lineChart>
        <c:grouping val="standard"/>
        <c:ser>
          <c:idx val="0"/>
          <c:order val="0"/>
          <c:tx>
            <c:strRef>
              <c:f>'10年期国债到期收益率'!$B$1</c:f>
              <c:strCache>
                <c:ptCount val="1"/>
                <c:pt idx="0">
                  <c:v>中国</c:v>
                </c:pt>
              </c:strCache>
            </c:strRef>
          </c:tx>
          <c:marker>
            <c:symbol val="none"/>
          </c:marker>
          <c:cat>
            <c:numRef>
              <c:f>'10年期国债到期收益率'!$A$2:$A$1400</c:f>
              <c:numCache>
                <c:formatCode>yyyy\-mm\-dd;@</c:formatCode>
                <c:ptCount val="1399"/>
                <c:pt idx="0">
                  <c:v>39814</c:v>
                </c:pt>
                <c:pt idx="1">
                  <c:v>39815</c:v>
                </c:pt>
                <c:pt idx="2">
                  <c:v>39817</c:v>
                </c:pt>
                <c:pt idx="3">
                  <c:v>39818</c:v>
                </c:pt>
                <c:pt idx="4">
                  <c:v>39819</c:v>
                </c:pt>
                <c:pt idx="5">
                  <c:v>39820</c:v>
                </c:pt>
                <c:pt idx="6">
                  <c:v>39821</c:v>
                </c:pt>
                <c:pt idx="7">
                  <c:v>39822</c:v>
                </c:pt>
                <c:pt idx="8">
                  <c:v>39825</c:v>
                </c:pt>
                <c:pt idx="9">
                  <c:v>39826</c:v>
                </c:pt>
                <c:pt idx="10">
                  <c:v>39827</c:v>
                </c:pt>
                <c:pt idx="11">
                  <c:v>39828</c:v>
                </c:pt>
                <c:pt idx="12">
                  <c:v>39829</c:v>
                </c:pt>
                <c:pt idx="13">
                  <c:v>39832</c:v>
                </c:pt>
                <c:pt idx="14">
                  <c:v>39833</c:v>
                </c:pt>
                <c:pt idx="15">
                  <c:v>39834</c:v>
                </c:pt>
                <c:pt idx="16">
                  <c:v>39835</c:v>
                </c:pt>
                <c:pt idx="17">
                  <c:v>39836</c:v>
                </c:pt>
                <c:pt idx="18">
                  <c:v>39837</c:v>
                </c:pt>
                <c:pt idx="19">
                  <c:v>39839</c:v>
                </c:pt>
                <c:pt idx="20">
                  <c:v>39840</c:v>
                </c:pt>
                <c:pt idx="21">
                  <c:v>39841</c:v>
                </c:pt>
                <c:pt idx="22">
                  <c:v>39842</c:v>
                </c:pt>
                <c:pt idx="23">
                  <c:v>39843</c:v>
                </c:pt>
                <c:pt idx="24">
                  <c:v>39845</c:v>
                </c:pt>
                <c:pt idx="25">
                  <c:v>39846</c:v>
                </c:pt>
                <c:pt idx="26">
                  <c:v>39847</c:v>
                </c:pt>
                <c:pt idx="27">
                  <c:v>39848</c:v>
                </c:pt>
                <c:pt idx="28">
                  <c:v>39849</c:v>
                </c:pt>
                <c:pt idx="29">
                  <c:v>39850</c:v>
                </c:pt>
                <c:pt idx="30">
                  <c:v>39853</c:v>
                </c:pt>
                <c:pt idx="31">
                  <c:v>39854</c:v>
                </c:pt>
                <c:pt idx="32">
                  <c:v>39855</c:v>
                </c:pt>
                <c:pt idx="33">
                  <c:v>39856</c:v>
                </c:pt>
                <c:pt idx="34">
                  <c:v>39857</c:v>
                </c:pt>
                <c:pt idx="35">
                  <c:v>39860</c:v>
                </c:pt>
                <c:pt idx="36">
                  <c:v>39861</c:v>
                </c:pt>
                <c:pt idx="37">
                  <c:v>39862</c:v>
                </c:pt>
                <c:pt idx="38">
                  <c:v>39863</c:v>
                </c:pt>
                <c:pt idx="39">
                  <c:v>39864</c:v>
                </c:pt>
                <c:pt idx="40">
                  <c:v>39867</c:v>
                </c:pt>
                <c:pt idx="41">
                  <c:v>39868</c:v>
                </c:pt>
                <c:pt idx="42">
                  <c:v>39869</c:v>
                </c:pt>
                <c:pt idx="43">
                  <c:v>39870</c:v>
                </c:pt>
                <c:pt idx="44">
                  <c:v>39871</c:v>
                </c:pt>
                <c:pt idx="45">
                  <c:v>39874</c:v>
                </c:pt>
                <c:pt idx="46">
                  <c:v>39875</c:v>
                </c:pt>
                <c:pt idx="47">
                  <c:v>39876</c:v>
                </c:pt>
                <c:pt idx="48">
                  <c:v>39877</c:v>
                </c:pt>
                <c:pt idx="49">
                  <c:v>39878</c:v>
                </c:pt>
                <c:pt idx="50">
                  <c:v>39881</c:v>
                </c:pt>
                <c:pt idx="51">
                  <c:v>39882</c:v>
                </c:pt>
                <c:pt idx="52">
                  <c:v>39883</c:v>
                </c:pt>
                <c:pt idx="53">
                  <c:v>39884</c:v>
                </c:pt>
                <c:pt idx="54">
                  <c:v>39885</c:v>
                </c:pt>
                <c:pt idx="55">
                  <c:v>39888</c:v>
                </c:pt>
                <c:pt idx="56">
                  <c:v>39889</c:v>
                </c:pt>
                <c:pt idx="57">
                  <c:v>39890</c:v>
                </c:pt>
                <c:pt idx="58">
                  <c:v>39891</c:v>
                </c:pt>
                <c:pt idx="59">
                  <c:v>39892</c:v>
                </c:pt>
                <c:pt idx="60">
                  <c:v>39895</c:v>
                </c:pt>
                <c:pt idx="61">
                  <c:v>39896</c:v>
                </c:pt>
                <c:pt idx="62">
                  <c:v>39897</c:v>
                </c:pt>
                <c:pt idx="63">
                  <c:v>39898</c:v>
                </c:pt>
                <c:pt idx="64">
                  <c:v>39899</c:v>
                </c:pt>
                <c:pt idx="65">
                  <c:v>39902</c:v>
                </c:pt>
                <c:pt idx="66">
                  <c:v>39903</c:v>
                </c:pt>
                <c:pt idx="67">
                  <c:v>39904</c:v>
                </c:pt>
                <c:pt idx="68">
                  <c:v>39905</c:v>
                </c:pt>
                <c:pt idx="69">
                  <c:v>39906</c:v>
                </c:pt>
                <c:pt idx="70">
                  <c:v>39909</c:v>
                </c:pt>
                <c:pt idx="71">
                  <c:v>39910</c:v>
                </c:pt>
                <c:pt idx="72">
                  <c:v>39911</c:v>
                </c:pt>
                <c:pt idx="73">
                  <c:v>39912</c:v>
                </c:pt>
                <c:pt idx="74">
                  <c:v>39913</c:v>
                </c:pt>
                <c:pt idx="75">
                  <c:v>39916</c:v>
                </c:pt>
                <c:pt idx="76">
                  <c:v>39917</c:v>
                </c:pt>
                <c:pt idx="77">
                  <c:v>39918</c:v>
                </c:pt>
                <c:pt idx="78">
                  <c:v>39919</c:v>
                </c:pt>
                <c:pt idx="79">
                  <c:v>39920</c:v>
                </c:pt>
                <c:pt idx="80">
                  <c:v>39923</c:v>
                </c:pt>
                <c:pt idx="81">
                  <c:v>39924</c:v>
                </c:pt>
                <c:pt idx="82">
                  <c:v>39925</c:v>
                </c:pt>
                <c:pt idx="83">
                  <c:v>39926</c:v>
                </c:pt>
                <c:pt idx="84">
                  <c:v>39927</c:v>
                </c:pt>
                <c:pt idx="85">
                  <c:v>39930</c:v>
                </c:pt>
                <c:pt idx="86">
                  <c:v>39931</c:v>
                </c:pt>
                <c:pt idx="87">
                  <c:v>39932</c:v>
                </c:pt>
                <c:pt idx="88">
                  <c:v>39933</c:v>
                </c:pt>
                <c:pt idx="89">
                  <c:v>39934</c:v>
                </c:pt>
                <c:pt idx="90">
                  <c:v>39937</c:v>
                </c:pt>
                <c:pt idx="91">
                  <c:v>39938</c:v>
                </c:pt>
                <c:pt idx="92">
                  <c:v>39939</c:v>
                </c:pt>
                <c:pt idx="93">
                  <c:v>39940</c:v>
                </c:pt>
                <c:pt idx="94">
                  <c:v>39941</c:v>
                </c:pt>
                <c:pt idx="95">
                  <c:v>39944</c:v>
                </c:pt>
                <c:pt idx="96">
                  <c:v>39945</c:v>
                </c:pt>
                <c:pt idx="97">
                  <c:v>39946</c:v>
                </c:pt>
                <c:pt idx="98">
                  <c:v>39947</c:v>
                </c:pt>
                <c:pt idx="99">
                  <c:v>39948</c:v>
                </c:pt>
                <c:pt idx="100">
                  <c:v>39951</c:v>
                </c:pt>
                <c:pt idx="101">
                  <c:v>39952</c:v>
                </c:pt>
                <c:pt idx="102">
                  <c:v>39953</c:v>
                </c:pt>
                <c:pt idx="103">
                  <c:v>39954</c:v>
                </c:pt>
                <c:pt idx="104">
                  <c:v>39955</c:v>
                </c:pt>
                <c:pt idx="105">
                  <c:v>39958</c:v>
                </c:pt>
                <c:pt idx="106">
                  <c:v>39959</c:v>
                </c:pt>
                <c:pt idx="107">
                  <c:v>39960</c:v>
                </c:pt>
                <c:pt idx="108">
                  <c:v>39961</c:v>
                </c:pt>
                <c:pt idx="109">
                  <c:v>39962</c:v>
                </c:pt>
                <c:pt idx="110">
                  <c:v>39964</c:v>
                </c:pt>
                <c:pt idx="111">
                  <c:v>39965</c:v>
                </c:pt>
                <c:pt idx="112">
                  <c:v>39966</c:v>
                </c:pt>
                <c:pt idx="113">
                  <c:v>39967</c:v>
                </c:pt>
                <c:pt idx="114">
                  <c:v>39968</c:v>
                </c:pt>
                <c:pt idx="115">
                  <c:v>39969</c:v>
                </c:pt>
                <c:pt idx="116">
                  <c:v>39972</c:v>
                </c:pt>
                <c:pt idx="117">
                  <c:v>39973</c:v>
                </c:pt>
                <c:pt idx="118">
                  <c:v>39974</c:v>
                </c:pt>
                <c:pt idx="119">
                  <c:v>39975</c:v>
                </c:pt>
                <c:pt idx="120">
                  <c:v>39976</c:v>
                </c:pt>
                <c:pt idx="121">
                  <c:v>39979</c:v>
                </c:pt>
                <c:pt idx="122">
                  <c:v>39980</c:v>
                </c:pt>
                <c:pt idx="123">
                  <c:v>39981</c:v>
                </c:pt>
                <c:pt idx="124">
                  <c:v>39982</c:v>
                </c:pt>
                <c:pt idx="125">
                  <c:v>39983</c:v>
                </c:pt>
                <c:pt idx="126">
                  <c:v>39986</c:v>
                </c:pt>
                <c:pt idx="127">
                  <c:v>39987</c:v>
                </c:pt>
                <c:pt idx="128">
                  <c:v>39988</c:v>
                </c:pt>
                <c:pt idx="129">
                  <c:v>39989</c:v>
                </c:pt>
                <c:pt idx="130">
                  <c:v>39990</c:v>
                </c:pt>
                <c:pt idx="131">
                  <c:v>39993</c:v>
                </c:pt>
                <c:pt idx="132">
                  <c:v>39994</c:v>
                </c:pt>
                <c:pt idx="133">
                  <c:v>39995</c:v>
                </c:pt>
                <c:pt idx="134">
                  <c:v>39996</c:v>
                </c:pt>
                <c:pt idx="135">
                  <c:v>39997</c:v>
                </c:pt>
                <c:pt idx="136">
                  <c:v>40000</c:v>
                </c:pt>
                <c:pt idx="137">
                  <c:v>40001</c:v>
                </c:pt>
                <c:pt idx="138">
                  <c:v>40002</c:v>
                </c:pt>
                <c:pt idx="139">
                  <c:v>40003</c:v>
                </c:pt>
                <c:pt idx="140">
                  <c:v>40004</c:v>
                </c:pt>
                <c:pt idx="141">
                  <c:v>40007</c:v>
                </c:pt>
                <c:pt idx="142">
                  <c:v>40008</c:v>
                </c:pt>
                <c:pt idx="143">
                  <c:v>40009</c:v>
                </c:pt>
                <c:pt idx="144">
                  <c:v>40010</c:v>
                </c:pt>
                <c:pt idx="145">
                  <c:v>40011</c:v>
                </c:pt>
                <c:pt idx="146">
                  <c:v>40014</c:v>
                </c:pt>
                <c:pt idx="147">
                  <c:v>40015</c:v>
                </c:pt>
                <c:pt idx="148">
                  <c:v>40016</c:v>
                </c:pt>
                <c:pt idx="149">
                  <c:v>40017</c:v>
                </c:pt>
                <c:pt idx="150">
                  <c:v>40018</c:v>
                </c:pt>
                <c:pt idx="151">
                  <c:v>40021</c:v>
                </c:pt>
                <c:pt idx="152">
                  <c:v>40022</c:v>
                </c:pt>
                <c:pt idx="153">
                  <c:v>40023</c:v>
                </c:pt>
                <c:pt idx="154">
                  <c:v>40024</c:v>
                </c:pt>
                <c:pt idx="155">
                  <c:v>40025</c:v>
                </c:pt>
                <c:pt idx="156">
                  <c:v>40028</c:v>
                </c:pt>
                <c:pt idx="157">
                  <c:v>40029</c:v>
                </c:pt>
                <c:pt idx="158">
                  <c:v>40030</c:v>
                </c:pt>
                <c:pt idx="159">
                  <c:v>40031</c:v>
                </c:pt>
                <c:pt idx="160">
                  <c:v>40032</c:v>
                </c:pt>
                <c:pt idx="161">
                  <c:v>40035</c:v>
                </c:pt>
                <c:pt idx="162">
                  <c:v>40036</c:v>
                </c:pt>
                <c:pt idx="163">
                  <c:v>40037</c:v>
                </c:pt>
                <c:pt idx="164">
                  <c:v>40038</c:v>
                </c:pt>
                <c:pt idx="165">
                  <c:v>40039</c:v>
                </c:pt>
                <c:pt idx="166">
                  <c:v>40042</c:v>
                </c:pt>
                <c:pt idx="167">
                  <c:v>40043</c:v>
                </c:pt>
                <c:pt idx="168">
                  <c:v>40044</c:v>
                </c:pt>
                <c:pt idx="169">
                  <c:v>40045</c:v>
                </c:pt>
                <c:pt idx="170">
                  <c:v>40046</c:v>
                </c:pt>
                <c:pt idx="171">
                  <c:v>40049</c:v>
                </c:pt>
                <c:pt idx="172">
                  <c:v>40050</c:v>
                </c:pt>
                <c:pt idx="173">
                  <c:v>40051</c:v>
                </c:pt>
                <c:pt idx="174">
                  <c:v>40052</c:v>
                </c:pt>
                <c:pt idx="175">
                  <c:v>40053</c:v>
                </c:pt>
                <c:pt idx="176">
                  <c:v>40056</c:v>
                </c:pt>
                <c:pt idx="177">
                  <c:v>40057</c:v>
                </c:pt>
                <c:pt idx="178">
                  <c:v>40058</c:v>
                </c:pt>
                <c:pt idx="179">
                  <c:v>40059</c:v>
                </c:pt>
                <c:pt idx="180">
                  <c:v>40060</c:v>
                </c:pt>
                <c:pt idx="181">
                  <c:v>40063</c:v>
                </c:pt>
                <c:pt idx="182">
                  <c:v>40064</c:v>
                </c:pt>
                <c:pt idx="183">
                  <c:v>40065</c:v>
                </c:pt>
                <c:pt idx="184">
                  <c:v>40066</c:v>
                </c:pt>
                <c:pt idx="185">
                  <c:v>40067</c:v>
                </c:pt>
                <c:pt idx="186">
                  <c:v>40070</c:v>
                </c:pt>
                <c:pt idx="187">
                  <c:v>40071</c:v>
                </c:pt>
                <c:pt idx="188">
                  <c:v>40072</c:v>
                </c:pt>
                <c:pt idx="189">
                  <c:v>40073</c:v>
                </c:pt>
                <c:pt idx="190">
                  <c:v>40074</c:v>
                </c:pt>
                <c:pt idx="191">
                  <c:v>40077</c:v>
                </c:pt>
                <c:pt idx="192">
                  <c:v>40078</c:v>
                </c:pt>
                <c:pt idx="193">
                  <c:v>40079</c:v>
                </c:pt>
                <c:pt idx="194">
                  <c:v>40080</c:v>
                </c:pt>
                <c:pt idx="195">
                  <c:v>40081</c:v>
                </c:pt>
                <c:pt idx="196">
                  <c:v>40083</c:v>
                </c:pt>
                <c:pt idx="197">
                  <c:v>40084</c:v>
                </c:pt>
                <c:pt idx="198">
                  <c:v>40085</c:v>
                </c:pt>
                <c:pt idx="199">
                  <c:v>40086</c:v>
                </c:pt>
                <c:pt idx="200">
                  <c:v>40087</c:v>
                </c:pt>
                <c:pt idx="201">
                  <c:v>40088</c:v>
                </c:pt>
                <c:pt idx="202">
                  <c:v>40091</c:v>
                </c:pt>
                <c:pt idx="203">
                  <c:v>40092</c:v>
                </c:pt>
                <c:pt idx="204">
                  <c:v>40093</c:v>
                </c:pt>
                <c:pt idx="205">
                  <c:v>40094</c:v>
                </c:pt>
                <c:pt idx="206">
                  <c:v>40095</c:v>
                </c:pt>
                <c:pt idx="207">
                  <c:v>40096</c:v>
                </c:pt>
                <c:pt idx="208">
                  <c:v>40098</c:v>
                </c:pt>
                <c:pt idx="209">
                  <c:v>40099</c:v>
                </c:pt>
                <c:pt idx="210">
                  <c:v>40100</c:v>
                </c:pt>
                <c:pt idx="211">
                  <c:v>40101</c:v>
                </c:pt>
                <c:pt idx="212">
                  <c:v>40102</c:v>
                </c:pt>
                <c:pt idx="213">
                  <c:v>40105</c:v>
                </c:pt>
                <c:pt idx="214">
                  <c:v>40106</c:v>
                </c:pt>
                <c:pt idx="215">
                  <c:v>40107</c:v>
                </c:pt>
                <c:pt idx="216">
                  <c:v>40108</c:v>
                </c:pt>
                <c:pt idx="217">
                  <c:v>40109</c:v>
                </c:pt>
                <c:pt idx="218">
                  <c:v>40112</c:v>
                </c:pt>
                <c:pt idx="219">
                  <c:v>40113</c:v>
                </c:pt>
                <c:pt idx="220">
                  <c:v>40114</c:v>
                </c:pt>
                <c:pt idx="221">
                  <c:v>40115</c:v>
                </c:pt>
                <c:pt idx="222">
                  <c:v>40116</c:v>
                </c:pt>
                <c:pt idx="223">
                  <c:v>40119</c:v>
                </c:pt>
                <c:pt idx="224">
                  <c:v>40120</c:v>
                </c:pt>
                <c:pt idx="225">
                  <c:v>40121</c:v>
                </c:pt>
                <c:pt idx="226">
                  <c:v>40122</c:v>
                </c:pt>
                <c:pt idx="227">
                  <c:v>40123</c:v>
                </c:pt>
                <c:pt idx="228">
                  <c:v>40126</c:v>
                </c:pt>
                <c:pt idx="229">
                  <c:v>40127</c:v>
                </c:pt>
                <c:pt idx="230">
                  <c:v>40128</c:v>
                </c:pt>
                <c:pt idx="231">
                  <c:v>40129</c:v>
                </c:pt>
                <c:pt idx="232">
                  <c:v>40130</c:v>
                </c:pt>
                <c:pt idx="233">
                  <c:v>40133</c:v>
                </c:pt>
                <c:pt idx="234">
                  <c:v>40134</c:v>
                </c:pt>
                <c:pt idx="235">
                  <c:v>40135</c:v>
                </c:pt>
                <c:pt idx="236">
                  <c:v>40136</c:v>
                </c:pt>
                <c:pt idx="237">
                  <c:v>40137</c:v>
                </c:pt>
                <c:pt idx="238">
                  <c:v>40140</c:v>
                </c:pt>
                <c:pt idx="239">
                  <c:v>40141</c:v>
                </c:pt>
                <c:pt idx="240">
                  <c:v>40142</c:v>
                </c:pt>
                <c:pt idx="241">
                  <c:v>40143</c:v>
                </c:pt>
                <c:pt idx="242">
                  <c:v>40144</c:v>
                </c:pt>
                <c:pt idx="243">
                  <c:v>40147</c:v>
                </c:pt>
                <c:pt idx="244">
                  <c:v>40148</c:v>
                </c:pt>
                <c:pt idx="245">
                  <c:v>40149</c:v>
                </c:pt>
                <c:pt idx="246">
                  <c:v>40150</c:v>
                </c:pt>
                <c:pt idx="247">
                  <c:v>40151</c:v>
                </c:pt>
                <c:pt idx="248">
                  <c:v>40154</c:v>
                </c:pt>
                <c:pt idx="249">
                  <c:v>40155</c:v>
                </c:pt>
                <c:pt idx="250">
                  <c:v>40156</c:v>
                </c:pt>
                <c:pt idx="251">
                  <c:v>40157</c:v>
                </c:pt>
                <c:pt idx="252">
                  <c:v>40158</c:v>
                </c:pt>
                <c:pt idx="253">
                  <c:v>40161</c:v>
                </c:pt>
                <c:pt idx="254">
                  <c:v>40162</c:v>
                </c:pt>
                <c:pt idx="255">
                  <c:v>40163</c:v>
                </c:pt>
                <c:pt idx="256">
                  <c:v>40164</c:v>
                </c:pt>
                <c:pt idx="257">
                  <c:v>40165</c:v>
                </c:pt>
                <c:pt idx="258">
                  <c:v>40168</c:v>
                </c:pt>
                <c:pt idx="259">
                  <c:v>40169</c:v>
                </c:pt>
                <c:pt idx="260">
                  <c:v>40170</c:v>
                </c:pt>
                <c:pt idx="261">
                  <c:v>40171</c:v>
                </c:pt>
                <c:pt idx="262">
                  <c:v>40172</c:v>
                </c:pt>
                <c:pt idx="263">
                  <c:v>40175</c:v>
                </c:pt>
                <c:pt idx="264">
                  <c:v>40176</c:v>
                </c:pt>
                <c:pt idx="265">
                  <c:v>40177</c:v>
                </c:pt>
                <c:pt idx="266">
                  <c:v>40178</c:v>
                </c:pt>
                <c:pt idx="267">
                  <c:v>40179</c:v>
                </c:pt>
                <c:pt idx="268">
                  <c:v>40182</c:v>
                </c:pt>
                <c:pt idx="269">
                  <c:v>40183</c:v>
                </c:pt>
                <c:pt idx="270">
                  <c:v>40184</c:v>
                </c:pt>
                <c:pt idx="271">
                  <c:v>40185</c:v>
                </c:pt>
                <c:pt idx="272">
                  <c:v>40186</c:v>
                </c:pt>
                <c:pt idx="273">
                  <c:v>40189</c:v>
                </c:pt>
                <c:pt idx="274">
                  <c:v>40190</c:v>
                </c:pt>
                <c:pt idx="275">
                  <c:v>40191</c:v>
                </c:pt>
                <c:pt idx="276">
                  <c:v>40192</c:v>
                </c:pt>
                <c:pt idx="277">
                  <c:v>40193</c:v>
                </c:pt>
                <c:pt idx="278">
                  <c:v>40196</c:v>
                </c:pt>
                <c:pt idx="279">
                  <c:v>40197</c:v>
                </c:pt>
                <c:pt idx="280">
                  <c:v>40198</c:v>
                </c:pt>
                <c:pt idx="281">
                  <c:v>40199</c:v>
                </c:pt>
                <c:pt idx="282">
                  <c:v>40200</c:v>
                </c:pt>
                <c:pt idx="283">
                  <c:v>40203</c:v>
                </c:pt>
                <c:pt idx="284">
                  <c:v>40204</c:v>
                </c:pt>
                <c:pt idx="285">
                  <c:v>40205</c:v>
                </c:pt>
                <c:pt idx="286">
                  <c:v>40206</c:v>
                </c:pt>
                <c:pt idx="287">
                  <c:v>40207</c:v>
                </c:pt>
                <c:pt idx="288">
                  <c:v>40210</c:v>
                </c:pt>
                <c:pt idx="289">
                  <c:v>40211</c:v>
                </c:pt>
                <c:pt idx="290">
                  <c:v>40212</c:v>
                </c:pt>
                <c:pt idx="291">
                  <c:v>40213</c:v>
                </c:pt>
                <c:pt idx="292">
                  <c:v>40214</c:v>
                </c:pt>
                <c:pt idx="293">
                  <c:v>40217</c:v>
                </c:pt>
                <c:pt idx="294">
                  <c:v>40218</c:v>
                </c:pt>
                <c:pt idx="295">
                  <c:v>40219</c:v>
                </c:pt>
                <c:pt idx="296">
                  <c:v>40220</c:v>
                </c:pt>
                <c:pt idx="297">
                  <c:v>40221</c:v>
                </c:pt>
                <c:pt idx="298">
                  <c:v>40224</c:v>
                </c:pt>
                <c:pt idx="299">
                  <c:v>40225</c:v>
                </c:pt>
                <c:pt idx="300">
                  <c:v>40226</c:v>
                </c:pt>
                <c:pt idx="301">
                  <c:v>40227</c:v>
                </c:pt>
                <c:pt idx="302">
                  <c:v>40228</c:v>
                </c:pt>
                <c:pt idx="303">
                  <c:v>40229</c:v>
                </c:pt>
                <c:pt idx="304">
                  <c:v>40230</c:v>
                </c:pt>
                <c:pt idx="305">
                  <c:v>40231</c:v>
                </c:pt>
                <c:pt idx="306">
                  <c:v>40232</c:v>
                </c:pt>
                <c:pt idx="307">
                  <c:v>40233</c:v>
                </c:pt>
                <c:pt idx="308">
                  <c:v>40234</c:v>
                </c:pt>
                <c:pt idx="309">
                  <c:v>40235</c:v>
                </c:pt>
                <c:pt idx="310">
                  <c:v>40238</c:v>
                </c:pt>
                <c:pt idx="311">
                  <c:v>40239</c:v>
                </c:pt>
                <c:pt idx="312">
                  <c:v>40240</c:v>
                </c:pt>
                <c:pt idx="313">
                  <c:v>40241</c:v>
                </c:pt>
                <c:pt idx="314">
                  <c:v>40242</c:v>
                </c:pt>
                <c:pt idx="315">
                  <c:v>40245</c:v>
                </c:pt>
                <c:pt idx="316">
                  <c:v>40246</c:v>
                </c:pt>
                <c:pt idx="317">
                  <c:v>40247</c:v>
                </c:pt>
                <c:pt idx="318">
                  <c:v>40248</c:v>
                </c:pt>
                <c:pt idx="319">
                  <c:v>40249</c:v>
                </c:pt>
                <c:pt idx="320">
                  <c:v>40252</c:v>
                </c:pt>
                <c:pt idx="321">
                  <c:v>40253</c:v>
                </c:pt>
                <c:pt idx="322">
                  <c:v>40254</c:v>
                </c:pt>
                <c:pt idx="323">
                  <c:v>40255</c:v>
                </c:pt>
                <c:pt idx="324">
                  <c:v>40256</c:v>
                </c:pt>
                <c:pt idx="325">
                  <c:v>40259</c:v>
                </c:pt>
                <c:pt idx="326">
                  <c:v>40260</c:v>
                </c:pt>
                <c:pt idx="327">
                  <c:v>40261</c:v>
                </c:pt>
                <c:pt idx="328">
                  <c:v>40262</c:v>
                </c:pt>
                <c:pt idx="329">
                  <c:v>40263</c:v>
                </c:pt>
                <c:pt idx="330">
                  <c:v>40266</c:v>
                </c:pt>
                <c:pt idx="331">
                  <c:v>40267</c:v>
                </c:pt>
                <c:pt idx="332">
                  <c:v>40268</c:v>
                </c:pt>
                <c:pt idx="333">
                  <c:v>40269</c:v>
                </c:pt>
                <c:pt idx="334">
                  <c:v>40270</c:v>
                </c:pt>
                <c:pt idx="335">
                  <c:v>40273</c:v>
                </c:pt>
                <c:pt idx="336">
                  <c:v>40274</c:v>
                </c:pt>
                <c:pt idx="337">
                  <c:v>40275</c:v>
                </c:pt>
                <c:pt idx="338">
                  <c:v>40276</c:v>
                </c:pt>
                <c:pt idx="339">
                  <c:v>40277</c:v>
                </c:pt>
                <c:pt idx="340">
                  <c:v>40280</c:v>
                </c:pt>
                <c:pt idx="341">
                  <c:v>40281</c:v>
                </c:pt>
                <c:pt idx="342">
                  <c:v>40282</c:v>
                </c:pt>
                <c:pt idx="343">
                  <c:v>40283</c:v>
                </c:pt>
                <c:pt idx="344">
                  <c:v>40284</c:v>
                </c:pt>
                <c:pt idx="345">
                  <c:v>40287</c:v>
                </c:pt>
                <c:pt idx="346">
                  <c:v>40288</c:v>
                </c:pt>
                <c:pt idx="347">
                  <c:v>40289</c:v>
                </c:pt>
                <c:pt idx="348">
                  <c:v>40290</c:v>
                </c:pt>
                <c:pt idx="349">
                  <c:v>40291</c:v>
                </c:pt>
                <c:pt idx="350">
                  <c:v>40294</c:v>
                </c:pt>
                <c:pt idx="351">
                  <c:v>40295</c:v>
                </c:pt>
                <c:pt idx="352">
                  <c:v>40296</c:v>
                </c:pt>
                <c:pt idx="353">
                  <c:v>40297</c:v>
                </c:pt>
                <c:pt idx="354">
                  <c:v>40298</c:v>
                </c:pt>
                <c:pt idx="355">
                  <c:v>40301</c:v>
                </c:pt>
                <c:pt idx="356">
                  <c:v>40302</c:v>
                </c:pt>
                <c:pt idx="357">
                  <c:v>40303</c:v>
                </c:pt>
                <c:pt idx="358">
                  <c:v>40304</c:v>
                </c:pt>
                <c:pt idx="359">
                  <c:v>40305</c:v>
                </c:pt>
                <c:pt idx="360">
                  <c:v>40308</c:v>
                </c:pt>
                <c:pt idx="361">
                  <c:v>40309</c:v>
                </c:pt>
                <c:pt idx="362">
                  <c:v>40310</c:v>
                </c:pt>
                <c:pt idx="363">
                  <c:v>40311</c:v>
                </c:pt>
                <c:pt idx="364">
                  <c:v>40312</c:v>
                </c:pt>
                <c:pt idx="365">
                  <c:v>40315</c:v>
                </c:pt>
                <c:pt idx="366">
                  <c:v>40316</c:v>
                </c:pt>
                <c:pt idx="367">
                  <c:v>40317</c:v>
                </c:pt>
                <c:pt idx="368">
                  <c:v>40318</c:v>
                </c:pt>
                <c:pt idx="369">
                  <c:v>40319</c:v>
                </c:pt>
                <c:pt idx="370">
                  <c:v>40322</c:v>
                </c:pt>
                <c:pt idx="371">
                  <c:v>40323</c:v>
                </c:pt>
                <c:pt idx="372">
                  <c:v>40324</c:v>
                </c:pt>
                <c:pt idx="373">
                  <c:v>40325</c:v>
                </c:pt>
                <c:pt idx="374">
                  <c:v>40326</c:v>
                </c:pt>
                <c:pt idx="375">
                  <c:v>40327</c:v>
                </c:pt>
                <c:pt idx="376">
                  <c:v>40329</c:v>
                </c:pt>
                <c:pt idx="377">
                  <c:v>40330</c:v>
                </c:pt>
                <c:pt idx="378">
                  <c:v>40331</c:v>
                </c:pt>
                <c:pt idx="379">
                  <c:v>40332</c:v>
                </c:pt>
                <c:pt idx="380">
                  <c:v>40333</c:v>
                </c:pt>
                <c:pt idx="381">
                  <c:v>40336</c:v>
                </c:pt>
                <c:pt idx="382">
                  <c:v>40337</c:v>
                </c:pt>
                <c:pt idx="383">
                  <c:v>40338</c:v>
                </c:pt>
                <c:pt idx="384">
                  <c:v>40339</c:v>
                </c:pt>
                <c:pt idx="385">
                  <c:v>40340</c:v>
                </c:pt>
                <c:pt idx="386">
                  <c:v>40341</c:v>
                </c:pt>
                <c:pt idx="387">
                  <c:v>40342</c:v>
                </c:pt>
                <c:pt idx="388">
                  <c:v>40343</c:v>
                </c:pt>
                <c:pt idx="389">
                  <c:v>40344</c:v>
                </c:pt>
                <c:pt idx="390">
                  <c:v>40345</c:v>
                </c:pt>
                <c:pt idx="391">
                  <c:v>40346</c:v>
                </c:pt>
                <c:pt idx="392">
                  <c:v>40347</c:v>
                </c:pt>
                <c:pt idx="393">
                  <c:v>40350</c:v>
                </c:pt>
                <c:pt idx="394">
                  <c:v>40351</c:v>
                </c:pt>
                <c:pt idx="395">
                  <c:v>40352</c:v>
                </c:pt>
                <c:pt idx="396">
                  <c:v>40353</c:v>
                </c:pt>
                <c:pt idx="397">
                  <c:v>40354</c:v>
                </c:pt>
                <c:pt idx="398">
                  <c:v>40357</c:v>
                </c:pt>
                <c:pt idx="399">
                  <c:v>40358</c:v>
                </c:pt>
                <c:pt idx="400">
                  <c:v>40359</c:v>
                </c:pt>
                <c:pt idx="401">
                  <c:v>40360</c:v>
                </c:pt>
                <c:pt idx="402">
                  <c:v>40361</c:v>
                </c:pt>
                <c:pt idx="403">
                  <c:v>40364</c:v>
                </c:pt>
                <c:pt idx="404">
                  <c:v>40365</c:v>
                </c:pt>
                <c:pt idx="405">
                  <c:v>40366</c:v>
                </c:pt>
                <c:pt idx="406">
                  <c:v>40367</c:v>
                </c:pt>
                <c:pt idx="407">
                  <c:v>40368</c:v>
                </c:pt>
                <c:pt idx="408">
                  <c:v>40371</c:v>
                </c:pt>
                <c:pt idx="409">
                  <c:v>40372</c:v>
                </c:pt>
                <c:pt idx="410">
                  <c:v>40373</c:v>
                </c:pt>
                <c:pt idx="411">
                  <c:v>40374</c:v>
                </c:pt>
                <c:pt idx="412">
                  <c:v>40375</c:v>
                </c:pt>
                <c:pt idx="413">
                  <c:v>40378</c:v>
                </c:pt>
                <c:pt idx="414">
                  <c:v>40379</c:v>
                </c:pt>
                <c:pt idx="415">
                  <c:v>40380</c:v>
                </c:pt>
                <c:pt idx="416">
                  <c:v>40381</c:v>
                </c:pt>
                <c:pt idx="417">
                  <c:v>40382</c:v>
                </c:pt>
                <c:pt idx="418">
                  <c:v>40385</c:v>
                </c:pt>
                <c:pt idx="419">
                  <c:v>40386</c:v>
                </c:pt>
                <c:pt idx="420">
                  <c:v>40387</c:v>
                </c:pt>
                <c:pt idx="421">
                  <c:v>40388</c:v>
                </c:pt>
                <c:pt idx="422">
                  <c:v>40389</c:v>
                </c:pt>
                <c:pt idx="423">
                  <c:v>40392</c:v>
                </c:pt>
                <c:pt idx="424">
                  <c:v>40393</c:v>
                </c:pt>
                <c:pt idx="425">
                  <c:v>40394</c:v>
                </c:pt>
                <c:pt idx="426">
                  <c:v>40395</c:v>
                </c:pt>
                <c:pt idx="427">
                  <c:v>40396</c:v>
                </c:pt>
                <c:pt idx="428">
                  <c:v>40399</c:v>
                </c:pt>
                <c:pt idx="429">
                  <c:v>40400</c:v>
                </c:pt>
                <c:pt idx="430">
                  <c:v>40401</c:v>
                </c:pt>
                <c:pt idx="431">
                  <c:v>40402</c:v>
                </c:pt>
                <c:pt idx="432">
                  <c:v>40403</c:v>
                </c:pt>
                <c:pt idx="433">
                  <c:v>40406</c:v>
                </c:pt>
                <c:pt idx="434">
                  <c:v>40407</c:v>
                </c:pt>
                <c:pt idx="435">
                  <c:v>40408</c:v>
                </c:pt>
                <c:pt idx="436">
                  <c:v>40409</c:v>
                </c:pt>
                <c:pt idx="437">
                  <c:v>40410</c:v>
                </c:pt>
                <c:pt idx="438">
                  <c:v>40413</c:v>
                </c:pt>
                <c:pt idx="439">
                  <c:v>40414</c:v>
                </c:pt>
                <c:pt idx="440">
                  <c:v>40415</c:v>
                </c:pt>
                <c:pt idx="441">
                  <c:v>40416</c:v>
                </c:pt>
                <c:pt idx="442">
                  <c:v>40417</c:v>
                </c:pt>
                <c:pt idx="443">
                  <c:v>40420</c:v>
                </c:pt>
                <c:pt idx="444">
                  <c:v>40421</c:v>
                </c:pt>
                <c:pt idx="445">
                  <c:v>40422</c:v>
                </c:pt>
                <c:pt idx="446">
                  <c:v>40423</c:v>
                </c:pt>
                <c:pt idx="447">
                  <c:v>40424</c:v>
                </c:pt>
                <c:pt idx="448">
                  <c:v>40427</c:v>
                </c:pt>
                <c:pt idx="449">
                  <c:v>40428</c:v>
                </c:pt>
                <c:pt idx="450">
                  <c:v>40429</c:v>
                </c:pt>
                <c:pt idx="451">
                  <c:v>40430</c:v>
                </c:pt>
                <c:pt idx="452">
                  <c:v>40431</c:v>
                </c:pt>
                <c:pt idx="453">
                  <c:v>40434</c:v>
                </c:pt>
                <c:pt idx="454">
                  <c:v>40435</c:v>
                </c:pt>
                <c:pt idx="455">
                  <c:v>40436</c:v>
                </c:pt>
                <c:pt idx="456">
                  <c:v>40437</c:v>
                </c:pt>
                <c:pt idx="457">
                  <c:v>40438</c:v>
                </c:pt>
                <c:pt idx="458">
                  <c:v>40440</c:v>
                </c:pt>
                <c:pt idx="459">
                  <c:v>40441</c:v>
                </c:pt>
                <c:pt idx="460">
                  <c:v>40442</c:v>
                </c:pt>
                <c:pt idx="461">
                  <c:v>40443</c:v>
                </c:pt>
                <c:pt idx="462">
                  <c:v>40444</c:v>
                </c:pt>
                <c:pt idx="463">
                  <c:v>40445</c:v>
                </c:pt>
                <c:pt idx="464">
                  <c:v>40446</c:v>
                </c:pt>
                <c:pt idx="465">
                  <c:v>40447</c:v>
                </c:pt>
                <c:pt idx="466">
                  <c:v>40448</c:v>
                </c:pt>
                <c:pt idx="467">
                  <c:v>40449</c:v>
                </c:pt>
                <c:pt idx="468">
                  <c:v>40450</c:v>
                </c:pt>
                <c:pt idx="469">
                  <c:v>40451</c:v>
                </c:pt>
                <c:pt idx="470">
                  <c:v>40452</c:v>
                </c:pt>
                <c:pt idx="471">
                  <c:v>40455</c:v>
                </c:pt>
                <c:pt idx="472">
                  <c:v>40456</c:v>
                </c:pt>
                <c:pt idx="473">
                  <c:v>40457</c:v>
                </c:pt>
                <c:pt idx="474">
                  <c:v>40458</c:v>
                </c:pt>
                <c:pt idx="475">
                  <c:v>40459</c:v>
                </c:pt>
                <c:pt idx="476">
                  <c:v>40460</c:v>
                </c:pt>
                <c:pt idx="477">
                  <c:v>40462</c:v>
                </c:pt>
                <c:pt idx="478">
                  <c:v>40463</c:v>
                </c:pt>
                <c:pt idx="479">
                  <c:v>40464</c:v>
                </c:pt>
                <c:pt idx="480">
                  <c:v>40465</c:v>
                </c:pt>
                <c:pt idx="481">
                  <c:v>40466</c:v>
                </c:pt>
                <c:pt idx="482">
                  <c:v>40469</c:v>
                </c:pt>
                <c:pt idx="483">
                  <c:v>40470</c:v>
                </c:pt>
                <c:pt idx="484">
                  <c:v>40471</c:v>
                </c:pt>
                <c:pt idx="485">
                  <c:v>40472</c:v>
                </c:pt>
                <c:pt idx="486">
                  <c:v>40473</c:v>
                </c:pt>
                <c:pt idx="487">
                  <c:v>40476</c:v>
                </c:pt>
                <c:pt idx="488">
                  <c:v>40477</c:v>
                </c:pt>
                <c:pt idx="489">
                  <c:v>40478</c:v>
                </c:pt>
                <c:pt idx="490">
                  <c:v>40479</c:v>
                </c:pt>
                <c:pt idx="491">
                  <c:v>40480</c:v>
                </c:pt>
                <c:pt idx="492">
                  <c:v>40483</c:v>
                </c:pt>
                <c:pt idx="493">
                  <c:v>40484</c:v>
                </c:pt>
                <c:pt idx="494">
                  <c:v>40485</c:v>
                </c:pt>
                <c:pt idx="495">
                  <c:v>40486</c:v>
                </c:pt>
                <c:pt idx="496">
                  <c:v>40487</c:v>
                </c:pt>
                <c:pt idx="497">
                  <c:v>40490</c:v>
                </c:pt>
                <c:pt idx="498">
                  <c:v>40491</c:v>
                </c:pt>
                <c:pt idx="499">
                  <c:v>40492</c:v>
                </c:pt>
                <c:pt idx="500">
                  <c:v>40493</c:v>
                </c:pt>
                <c:pt idx="501">
                  <c:v>40494</c:v>
                </c:pt>
                <c:pt idx="502">
                  <c:v>40497</c:v>
                </c:pt>
                <c:pt idx="503">
                  <c:v>40498</c:v>
                </c:pt>
                <c:pt idx="504">
                  <c:v>40499</c:v>
                </c:pt>
                <c:pt idx="505">
                  <c:v>40500</c:v>
                </c:pt>
                <c:pt idx="506">
                  <c:v>40501</c:v>
                </c:pt>
                <c:pt idx="507">
                  <c:v>40504</c:v>
                </c:pt>
                <c:pt idx="508">
                  <c:v>40505</c:v>
                </c:pt>
                <c:pt idx="509">
                  <c:v>40506</c:v>
                </c:pt>
                <c:pt idx="510">
                  <c:v>40507</c:v>
                </c:pt>
                <c:pt idx="511">
                  <c:v>40508</c:v>
                </c:pt>
                <c:pt idx="512">
                  <c:v>40511</c:v>
                </c:pt>
                <c:pt idx="513">
                  <c:v>40512</c:v>
                </c:pt>
                <c:pt idx="514">
                  <c:v>40513</c:v>
                </c:pt>
                <c:pt idx="515">
                  <c:v>40514</c:v>
                </c:pt>
                <c:pt idx="516">
                  <c:v>40515</c:v>
                </c:pt>
                <c:pt idx="517">
                  <c:v>40518</c:v>
                </c:pt>
                <c:pt idx="518">
                  <c:v>40519</c:v>
                </c:pt>
                <c:pt idx="519">
                  <c:v>40520</c:v>
                </c:pt>
                <c:pt idx="520">
                  <c:v>40521</c:v>
                </c:pt>
                <c:pt idx="521">
                  <c:v>40522</c:v>
                </c:pt>
                <c:pt idx="522">
                  <c:v>40525</c:v>
                </c:pt>
                <c:pt idx="523">
                  <c:v>40526</c:v>
                </c:pt>
                <c:pt idx="524">
                  <c:v>40527</c:v>
                </c:pt>
                <c:pt idx="525">
                  <c:v>40528</c:v>
                </c:pt>
                <c:pt idx="526">
                  <c:v>40529</c:v>
                </c:pt>
                <c:pt idx="527">
                  <c:v>40532</c:v>
                </c:pt>
                <c:pt idx="528">
                  <c:v>40533</c:v>
                </c:pt>
                <c:pt idx="529">
                  <c:v>40534</c:v>
                </c:pt>
                <c:pt idx="530">
                  <c:v>40535</c:v>
                </c:pt>
                <c:pt idx="531">
                  <c:v>40536</c:v>
                </c:pt>
                <c:pt idx="532">
                  <c:v>40539</c:v>
                </c:pt>
                <c:pt idx="533">
                  <c:v>40540</c:v>
                </c:pt>
                <c:pt idx="534">
                  <c:v>40541</c:v>
                </c:pt>
                <c:pt idx="535">
                  <c:v>40542</c:v>
                </c:pt>
                <c:pt idx="536">
                  <c:v>40543</c:v>
                </c:pt>
                <c:pt idx="537">
                  <c:v>40546</c:v>
                </c:pt>
                <c:pt idx="538">
                  <c:v>40547</c:v>
                </c:pt>
                <c:pt idx="539">
                  <c:v>40548</c:v>
                </c:pt>
                <c:pt idx="540">
                  <c:v>40549</c:v>
                </c:pt>
                <c:pt idx="541">
                  <c:v>40550</c:v>
                </c:pt>
                <c:pt idx="542">
                  <c:v>40553</c:v>
                </c:pt>
                <c:pt idx="543">
                  <c:v>40554</c:v>
                </c:pt>
                <c:pt idx="544">
                  <c:v>40555</c:v>
                </c:pt>
                <c:pt idx="545">
                  <c:v>40556</c:v>
                </c:pt>
                <c:pt idx="546">
                  <c:v>40557</c:v>
                </c:pt>
                <c:pt idx="547">
                  <c:v>40560</c:v>
                </c:pt>
                <c:pt idx="548">
                  <c:v>40561</c:v>
                </c:pt>
                <c:pt idx="549">
                  <c:v>40562</c:v>
                </c:pt>
                <c:pt idx="550">
                  <c:v>40563</c:v>
                </c:pt>
                <c:pt idx="551">
                  <c:v>40564</c:v>
                </c:pt>
                <c:pt idx="552">
                  <c:v>40567</c:v>
                </c:pt>
                <c:pt idx="553">
                  <c:v>40568</c:v>
                </c:pt>
                <c:pt idx="554">
                  <c:v>40569</c:v>
                </c:pt>
                <c:pt idx="555">
                  <c:v>40570</c:v>
                </c:pt>
                <c:pt idx="556">
                  <c:v>40571</c:v>
                </c:pt>
                <c:pt idx="557">
                  <c:v>40573</c:v>
                </c:pt>
                <c:pt idx="558">
                  <c:v>40574</c:v>
                </c:pt>
                <c:pt idx="559">
                  <c:v>40575</c:v>
                </c:pt>
                <c:pt idx="560">
                  <c:v>40576</c:v>
                </c:pt>
                <c:pt idx="561">
                  <c:v>40577</c:v>
                </c:pt>
                <c:pt idx="562">
                  <c:v>40578</c:v>
                </c:pt>
                <c:pt idx="563">
                  <c:v>40581</c:v>
                </c:pt>
                <c:pt idx="564">
                  <c:v>40582</c:v>
                </c:pt>
                <c:pt idx="565">
                  <c:v>40583</c:v>
                </c:pt>
                <c:pt idx="566">
                  <c:v>40584</c:v>
                </c:pt>
                <c:pt idx="567">
                  <c:v>40585</c:v>
                </c:pt>
                <c:pt idx="568">
                  <c:v>40586</c:v>
                </c:pt>
                <c:pt idx="569">
                  <c:v>40588</c:v>
                </c:pt>
                <c:pt idx="570">
                  <c:v>40589</c:v>
                </c:pt>
                <c:pt idx="571">
                  <c:v>40590</c:v>
                </c:pt>
                <c:pt idx="572">
                  <c:v>40591</c:v>
                </c:pt>
                <c:pt idx="573">
                  <c:v>40592</c:v>
                </c:pt>
                <c:pt idx="574">
                  <c:v>40595</c:v>
                </c:pt>
                <c:pt idx="575">
                  <c:v>40596</c:v>
                </c:pt>
                <c:pt idx="576">
                  <c:v>40597</c:v>
                </c:pt>
                <c:pt idx="577">
                  <c:v>40598</c:v>
                </c:pt>
                <c:pt idx="578">
                  <c:v>40599</c:v>
                </c:pt>
                <c:pt idx="579">
                  <c:v>40602</c:v>
                </c:pt>
                <c:pt idx="580">
                  <c:v>40603</c:v>
                </c:pt>
                <c:pt idx="581">
                  <c:v>40604</c:v>
                </c:pt>
                <c:pt idx="582">
                  <c:v>40605</c:v>
                </c:pt>
                <c:pt idx="583">
                  <c:v>40606</c:v>
                </c:pt>
                <c:pt idx="584">
                  <c:v>40609</c:v>
                </c:pt>
                <c:pt idx="585">
                  <c:v>40610</c:v>
                </c:pt>
                <c:pt idx="586">
                  <c:v>40611</c:v>
                </c:pt>
                <c:pt idx="587">
                  <c:v>40612</c:v>
                </c:pt>
                <c:pt idx="588">
                  <c:v>40613</c:v>
                </c:pt>
                <c:pt idx="589">
                  <c:v>40616</c:v>
                </c:pt>
                <c:pt idx="590">
                  <c:v>40617</c:v>
                </c:pt>
                <c:pt idx="591">
                  <c:v>40618</c:v>
                </c:pt>
                <c:pt idx="592">
                  <c:v>40619</c:v>
                </c:pt>
                <c:pt idx="593">
                  <c:v>40620</c:v>
                </c:pt>
                <c:pt idx="594">
                  <c:v>40623</c:v>
                </c:pt>
                <c:pt idx="595">
                  <c:v>40624</c:v>
                </c:pt>
                <c:pt idx="596">
                  <c:v>40625</c:v>
                </c:pt>
                <c:pt idx="597">
                  <c:v>40626</c:v>
                </c:pt>
                <c:pt idx="598">
                  <c:v>40627</c:v>
                </c:pt>
                <c:pt idx="599">
                  <c:v>40630</c:v>
                </c:pt>
                <c:pt idx="600">
                  <c:v>40631</c:v>
                </c:pt>
                <c:pt idx="601">
                  <c:v>40632</c:v>
                </c:pt>
                <c:pt idx="602">
                  <c:v>40633</c:v>
                </c:pt>
                <c:pt idx="603">
                  <c:v>40634</c:v>
                </c:pt>
                <c:pt idx="604">
                  <c:v>40635</c:v>
                </c:pt>
                <c:pt idx="605">
                  <c:v>40637</c:v>
                </c:pt>
                <c:pt idx="606">
                  <c:v>40638</c:v>
                </c:pt>
                <c:pt idx="607">
                  <c:v>40639</c:v>
                </c:pt>
                <c:pt idx="608">
                  <c:v>40640</c:v>
                </c:pt>
                <c:pt idx="609">
                  <c:v>40641</c:v>
                </c:pt>
                <c:pt idx="610">
                  <c:v>40644</c:v>
                </c:pt>
                <c:pt idx="611">
                  <c:v>40645</c:v>
                </c:pt>
                <c:pt idx="612">
                  <c:v>40646</c:v>
                </c:pt>
                <c:pt idx="613">
                  <c:v>40647</c:v>
                </c:pt>
                <c:pt idx="614">
                  <c:v>40648</c:v>
                </c:pt>
                <c:pt idx="615">
                  <c:v>40651</c:v>
                </c:pt>
                <c:pt idx="616">
                  <c:v>40652</c:v>
                </c:pt>
                <c:pt idx="617">
                  <c:v>40653</c:v>
                </c:pt>
                <c:pt idx="618">
                  <c:v>40654</c:v>
                </c:pt>
                <c:pt idx="619">
                  <c:v>40655</c:v>
                </c:pt>
                <c:pt idx="620">
                  <c:v>40658</c:v>
                </c:pt>
                <c:pt idx="621">
                  <c:v>40659</c:v>
                </c:pt>
                <c:pt idx="622">
                  <c:v>40660</c:v>
                </c:pt>
                <c:pt idx="623">
                  <c:v>40661</c:v>
                </c:pt>
                <c:pt idx="624">
                  <c:v>40662</c:v>
                </c:pt>
                <c:pt idx="625">
                  <c:v>40665</c:v>
                </c:pt>
                <c:pt idx="626">
                  <c:v>40666</c:v>
                </c:pt>
                <c:pt idx="627">
                  <c:v>40667</c:v>
                </c:pt>
                <c:pt idx="628">
                  <c:v>40668</c:v>
                </c:pt>
                <c:pt idx="629">
                  <c:v>40669</c:v>
                </c:pt>
                <c:pt idx="630">
                  <c:v>40672</c:v>
                </c:pt>
                <c:pt idx="631">
                  <c:v>40673</c:v>
                </c:pt>
                <c:pt idx="632">
                  <c:v>40674</c:v>
                </c:pt>
                <c:pt idx="633">
                  <c:v>40675</c:v>
                </c:pt>
                <c:pt idx="634">
                  <c:v>40676</c:v>
                </c:pt>
                <c:pt idx="635">
                  <c:v>40679</c:v>
                </c:pt>
                <c:pt idx="636">
                  <c:v>40680</c:v>
                </c:pt>
                <c:pt idx="637">
                  <c:v>40681</c:v>
                </c:pt>
                <c:pt idx="638">
                  <c:v>40682</c:v>
                </c:pt>
                <c:pt idx="639">
                  <c:v>40683</c:v>
                </c:pt>
                <c:pt idx="640">
                  <c:v>40686</c:v>
                </c:pt>
                <c:pt idx="641">
                  <c:v>40687</c:v>
                </c:pt>
                <c:pt idx="642">
                  <c:v>40688</c:v>
                </c:pt>
                <c:pt idx="643">
                  <c:v>40689</c:v>
                </c:pt>
                <c:pt idx="644">
                  <c:v>40690</c:v>
                </c:pt>
                <c:pt idx="645">
                  <c:v>40693</c:v>
                </c:pt>
                <c:pt idx="646">
                  <c:v>40694</c:v>
                </c:pt>
                <c:pt idx="647">
                  <c:v>40695</c:v>
                </c:pt>
                <c:pt idx="648">
                  <c:v>40696</c:v>
                </c:pt>
                <c:pt idx="649">
                  <c:v>40697</c:v>
                </c:pt>
                <c:pt idx="650">
                  <c:v>40700</c:v>
                </c:pt>
                <c:pt idx="651">
                  <c:v>40701</c:v>
                </c:pt>
                <c:pt idx="652">
                  <c:v>40702</c:v>
                </c:pt>
                <c:pt idx="653">
                  <c:v>40703</c:v>
                </c:pt>
                <c:pt idx="654">
                  <c:v>40704</c:v>
                </c:pt>
                <c:pt idx="655">
                  <c:v>40707</c:v>
                </c:pt>
                <c:pt idx="656">
                  <c:v>40708</c:v>
                </c:pt>
                <c:pt idx="657">
                  <c:v>40709</c:v>
                </c:pt>
                <c:pt idx="658">
                  <c:v>40710</c:v>
                </c:pt>
                <c:pt idx="659">
                  <c:v>40711</c:v>
                </c:pt>
                <c:pt idx="660">
                  <c:v>40714</c:v>
                </c:pt>
                <c:pt idx="661">
                  <c:v>40715</c:v>
                </c:pt>
                <c:pt idx="662">
                  <c:v>40716</c:v>
                </c:pt>
                <c:pt idx="663">
                  <c:v>40717</c:v>
                </c:pt>
                <c:pt idx="664">
                  <c:v>40718</c:v>
                </c:pt>
                <c:pt idx="665">
                  <c:v>40721</c:v>
                </c:pt>
                <c:pt idx="666">
                  <c:v>40722</c:v>
                </c:pt>
                <c:pt idx="667">
                  <c:v>40723</c:v>
                </c:pt>
                <c:pt idx="668">
                  <c:v>40724</c:v>
                </c:pt>
                <c:pt idx="669">
                  <c:v>40725</c:v>
                </c:pt>
                <c:pt idx="670">
                  <c:v>40728</c:v>
                </c:pt>
                <c:pt idx="671">
                  <c:v>40729</c:v>
                </c:pt>
                <c:pt idx="672">
                  <c:v>40730</c:v>
                </c:pt>
                <c:pt idx="673">
                  <c:v>40731</c:v>
                </c:pt>
                <c:pt idx="674">
                  <c:v>40732</c:v>
                </c:pt>
                <c:pt idx="675">
                  <c:v>40735</c:v>
                </c:pt>
                <c:pt idx="676">
                  <c:v>40736</c:v>
                </c:pt>
                <c:pt idx="677">
                  <c:v>40737</c:v>
                </c:pt>
                <c:pt idx="678">
                  <c:v>40738</c:v>
                </c:pt>
                <c:pt idx="679">
                  <c:v>40739</c:v>
                </c:pt>
                <c:pt idx="680">
                  <c:v>40742</c:v>
                </c:pt>
                <c:pt idx="681">
                  <c:v>40743</c:v>
                </c:pt>
                <c:pt idx="682">
                  <c:v>40744</c:v>
                </c:pt>
                <c:pt idx="683">
                  <c:v>40745</c:v>
                </c:pt>
                <c:pt idx="684">
                  <c:v>40746</c:v>
                </c:pt>
                <c:pt idx="685">
                  <c:v>40749</c:v>
                </c:pt>
                <c:pt idx="686">
                  <c:v>40750</c:v>
                </c:pt>
                <c:pt idx="687">
                  <c:v>40751</c:v>
                </c:pt>
                <c:pt idx="688">
                  <c:v>40752</c:v>
                </c:pt>
                <c:pt idx="689">
                  <c:v>40753</c:v>
                </c:pt>
                <c:pt idx="690">
                  <c:v>40756</c:v>
                </c:pt>
                <c:pt idx="691">
                  <c:v>40757</c:v>
                </c:pt>
                <c:pt idx="692">
                  <c:v>40758</c:v>
                </c:pt>
                <c:pt idx="693">
                  <c:v>40759</c:v>
                </c:pt>
                <c:pt idx="694">
                  <c:v>40760</c:v>
                </c:pt>
                <c:pt idx="695">
                  <c:v>40763</c:v>
                </c:pt>
                <c:pt idx="696">
                  <c:v>40764</c:v>
                </c:pt>
                <c:pt idx="697">
                  <c:v>40765</c:v>
                </c:pt>
                <c:pt idx="698">
                  <c:v>40766</c:v>
                </c:pt>
                <c:pt idx="699">
                  <c:v>40767</c:v>
                </c:pt>
                <c:pt idx="700">
                  <c:v>40770</c:v>
                </c:pt>
                <c:pt idx="701">
                  <c:v>40771</c:v>
                </c:pt>
                <c:pt idx="702">
                  <c:v>40772</c:v>
                </c:pt>
                <c:pt idx="703">
                  <c:v>40773</c:v>
                </c:pt>
                <c:pt idx="704">
                  <c:v>40774</c:v>
                </c:pt>
                <c:pt idx="705">
                  <c:v>40777</c:v>
                </c:pt>
                <c:pt idx="706">
                  <c:v>40778</c:v>
                </c:pt>
                <c:pt idx="707">
                  <c:v>40779</c:v>
                </c:pt>
                <c:pt idx="708">
                  <c:v>40780</c:v>
                </c:pt>
                <c:pt idx="709">
                  <c:v>40781</c:v>
                </c:pt>
                <c:pt idx="710">
                  <c:v>40784</c:v>
                </c:pt>
                <c:pt idx="711">
                  <c:v>40785</c:v>
                </c:pt>
                <c:pt idx="712">
                  <c:v>40786</c:v>
                </c:pt>
                <c:pt idx="713">
                  <c:v>40787</c:v>
                </c:pt>
                <c:pt idx="714">
                  <c:v>40788</c:v>
                </c:pt>
                <c:pt idx="715">
                  <c:v>40791</c:v>
                </c:pt>
                <c:pt idx="716">
                  <c:v>40792</c:v>
                </c:pt>
                <c:pt idx="717">
                  <c:v>40793</c:v>
                </c:pt>
                <c:pt idx="718">
                  <c:v>40794</c:v>
                </c:pt>
                <c:pt idx="719">
                  <c:v>40795</c:v>
                </c:pt>
                <c:pt idx="720">
                  <c:v>40798</c:v>
                </c:pt>
                <c:pt idx="721">
                  <c:v>40799</c:v>
                </c:pt>
                <c:pt idx="722">
                  <c:v>40800</c:v>
                </c:pt>
                <c:pt idx="723">
                  <c:v>40801</c:v>
                </c:pt>
                <c:pt idx="724">
                  <c:v>40802</c:v>
                </c:pt>
                <c:pt idx="725">
                  <c:v>40805</c:v>
                </c:pt>
                <c:pt idx="726">
                  <c:v>40806</c:v>
                </c:pt>
                <c:pt idx="727">
                  <c:v>40807</c:v>
                </c:pt>
                <c:pt idx="728">
                  <c:v>40808</c:v>
                </c:pt>
                <c:pt idx="729">
                  <c:v>40809</c:v>
                </c:pt>
                <c:pt idx="730">
                  <c:v>40812</c:v>
                </c:pt>
                <c:pt idx="731">
                  <c:v>40813</c:v>
                </c:pt>
                <c:pt idx="732">
                  <c:v>40814</c:v>
                </c:pt>
                <c:pt idx="733">
                  <c:v>40815</c:v>
                </c:pt>
                <c:pt idx="734">
                  <c:v>40816</c:v>
                </c:pt>
                <c:pt idx="735">
                  <c:v>40819</c:v>
                </c:pt>
                <c:pt idx="736">
                  <c:v>40820</c:v>
                </c:pt>
                <c:pt idx="737">
                  <c:v>40821</c:v>
                </c:pt>
                <c:pt idx="738">
                  <c:v>40822</c:v>
                </c:pt>
                <c:pt idx="739">
                  <c:v>40823</c:v>
                </c:pt>
                <c:pt idx="740">
                  <c:v>40824</c:v>
                </c:pt>
                <c:pt idx="741">
                  <c:v>40825</c:v>
                </c:pt>
                <c:pt idx="742">
                  <c:v>40826</c:v>
                </c:pt>
                <c:pt idx="743">
                  <c:v>40827</c:v>
                </c:pt>
                <c:pt idx="744">
                  <c:v>40828</c:v>
                </c:pt>
                <c:pt idx="745">
                  <c:v>40829</c:v>
                </c:pt>
                <c:pt idx="746">
                  <c:v>40830</c:v>
                </c:pt>
                <c:pt idx="747">
                  <c:v>40833</c:v>
                </c:pt>
                <c:pt idx="748">
                  <c:v>40834</c:v>
                </c:pt>
                <c:pt idx="749">
                  <c:v>40835</c:v>
                </c:pt>
                <c:pt idx="750">
                  <c:v>40836</c:v>
                </c:pt>
                <c:pt idx="751">
                  <c:v>40837</c:v>
                </c:pt>
                <c:pt idx="752">
                  <c:v>40840</c:v>
                </c:pt>
                <c:pt idx="753">
                  <c:v>40841</c:v>
                </c:pt>
                <c:pt idx="754">
                  <c:v>40842</c:v>
                </c:pt>
                <c:pt idx="755">
                  <c:v>40843</c:v>
                </c:pt>
                <c:pt idx="756">
                  <c:v>40844</c:v>
                </c:pt>
                <c:pt idx="757">
                  <c:v>40847</c:v>
                </c:pt>
                <c:pt idx="758">
                  <c:v>40848</c:v>
                </c:pt>
                <c:pt idx="759">
                  <c:v>40849</c:v>
                </c:pt>
                <c:pt idx="760">
                  <c:v>40850</c:v>
                </c:pt>
                <c:pt idx="761">
                  <c:v>40851</c:v>
                </c:pt>
                <c:pt idx="762">
                  <c:v>40854</c:v>
                </c:pt>
                <c:pt idx="763">
                  <c:v>40855</c:v>
                </c:pt>
                <c:pt idx="764">
                  <c:v>40856</c:v>
                </c:pt>
                <c:pt idx="765">
                  <c:v>40857</c:v>
                </c:pt>
                <c:pt idx="766">
                  <c:v>40858</c:v>
                </c:pt>
                <c:pt idx="767">
                  <c:v>40861</c:v>
                </c:pt>
                <c:pt idx="768">
                  <c:v>40862</c:v>
                </c:pt>
                <c:pt idx="769">
                  <c:v>40863</c:v>
                </c:pt>
                <c:pt idx="770">
                  <c:v>40864</c:v>
                </c:pt>
                <c:pt idx="771">
                  <c:v>40865</c:v>
                </c:pt>
                <c:pt idx="772">
                  <c:v>40868</c:v>
                </c:pt>
                <c:pt idx="773">
                  <c:v>40869</c:v>
                </c:pt>
                <c:pt idx="774">
                  <c:v>40870</c:v>
                </c:pt>
                <c:pt idx="775">
                  <c:v>40871</c:v>
                </c:pt>
                <c:pt idx="776">
                  <c:v>40872</c:v>
                </c:pt>
                <c:pt idx="777">
                  <c:v>40875</c:v>
                </c:pt>
                <c:pt idx="778">
                  <c:v>40876</c:v>
                </c:pt>
                <c:pt idx="779">
                  <c:v>40877</c:v>
                </c:pt>
                <c:pt idx="780">
                  <c:v>40878</c:v>
                </c:pt>
                <c:pt idx="781">
                  <c:v>40879</c:v>
                </c:pt>
                <c:pt idx="782">
                  <c:v>40882</c:v>
                </c:pt>
                <c:pt idx="783">
                  <c:v>40883</c:v>
                </c:pt>
                <c:pt idx="784">
                  <c:v>40884</c:v>
                </c:pt>
                <c:pt idx="785">
                  <c:v>40885</c:v>
                </c:pt>
                <c:pt idx="786">
                  <c:v>40886</c:v>
                </c:pt>
                <c:pt idx="787">
                  <c:v>40889</c:v>
                </c:pt>
                <c:pt idx="788">
                  <c:v>40890</c:v>
                </c:pt>
                <c:pt idx="789">
                  <c:v>40891</c:v>
                </c:pt>
                <c:pt idx="790">
                  <c:v>40892</c:v>
                </c:pt>
                <c:pt idx="791">
                  <c:v>40893</c:v>
                </c:pt>
                <c:pt idx="792">
                  <c:v>40896</c:v>
                </c:pt>
                <c:pt idx="793">
                  <c:v>40897</c:v>
                </c:pt>
                <c:pt idx="794">
                  <c:v>40898</c:v>
                </c:pt>
                <c:pt idx="795">
                  <c:v>40899</c:v>
                </c:pt>
                <c:pt idx="796">
                  <c:v>40900</c:v>
                </c:pt>
                <c:pt idx="797">
                  <c:v>40903</c:v>
                </c:pt>
                <c:pt idx="798">
                  <c:v>40904</c:v>
                </c:pt>
                <c:pt idx="799">
                  <c:v>40905</c:v>
                </c:pt>
                <c:pt idx="800">
                  <c:v>40906</c:v>
                </c:pt>
                <c:pt idx="801">
                  <c:v>40907</c:v>
                </c:pt>
                <c:pt idx="802">
                  <c:v>40908</c:v>
                </c:pt>
                <c:pt idx="803">
                  <c:v>40911</c:v>
                </c:pt>
                <c:pt idx="804">
                  <c:v>40912</c:v>
                </c:pt>
                <c:pt idx="805">
                  <c:v>40913</c:v>
                </c:pt>
                <c:pt idx="806">
                  <c:v>40914</c:v>
                </c:pt>
                <c:pt idx="807">
                  <c:v>40917</c:v>
                </c:pt>
                <c:pt idx="808">
                  <c:v>40918</c:v>
                </c:pt>
                <c:pt idx="809">
                  <c:v>40919</c:v>
                </c:pt>
                <c:pt idx="810">
                  <c:v>40920</c:v>
                </c:pt>
                <c:pt idx="811">
                  <c:v>40921</c:v>
                </c:pt>
                <c:pt idx="812">
                  <c:v>40924</c:v>
                </c:pt>
                <c:pt idx="813">
                  <c:v>40925</c:v>
                </c:pt>
                <c:pt idx="814">
                  <c:v>40926</c:v>
                </c:pt>
                <c:pt idx="815">
                  <c:v>40927</c:v>
                </c:pt>
                <c:pt idx="816">
                  <c:v>40928</c:v>
                </c:pt>
                <c:pt idx="817">
                  <c:v>40929</c:v>
                </c:pt>
                <c:pt idx="818">
                  <c:v>40931</c:v>
                </c:pt>
                <c:pt idx="819">
                  <c:v>40932</c:v>
                </c:pt>
                <c:pt idx="820">
                  <c:v>40933</c:v>
                </c:pt>
                <c:pt idx="821">
                  <c:v>40934</c:v>
                </c:pt>
                <c:pt idx="822">
                  <c:v>40935</c:v>
                </c:pt>
                <c:pt idx="823">
                  <c:v>40937</c:v>
                </c:pt>
                <c:pt idx="824">
                  <c:v>40938</c:v>
                </c:pt>
                <c:pt idx="825">
                  <c:v>40939</c:v>
                </c:pt>
                <c:pt idx="826">
                  <c:v>40940</c:v>
                </c:pt>
                <c:pt idx="827">
                  <c:v>40941</c:v>
                </c:pt>
                <c:pt idx="828">
                  <c:v>40942</c:v>
                </c:pt>
                <c:pt idx="829">
                  <c:v>40945</c:v>
                </c:pt>
                <c:pt idx="830">
                  <c:v>40946</c:v>
                </c:pt>
                <c:pt idx="831">
                  <c:v>40947</c:v>
                </c:pt>
                <c:pt idx="832">
                  <c:v>40948</c:v>
                </c:pt>
                <c:pt idx="833">
                  <c:v>40949</c:v>
                </c:pt>
                <c:pt idx="834">
                  <c:v>40952</c:v>
                </c:pt>
                <c:pt idx="835">
                  <c:v>40953</c:v>
                </c:pt>
                <c:pt idx="836">
                  <c:v>40954</c:v>
                </c:pt>
                <c:pt idx="837">
                  <c:v>40955</c:v>
                </c:pt>
                <c:pt idx="838">
                  <c:v>40956</c:v>
                </c:pt>
                <c:pt idx="839">
                  <c:v>40959</c:v>
                </c:pt>
                <c:pt idx="840">
                  <c:v>40960</c:v>
                </c:pt>
                <c:pt idx="841">
                  <c:v>40961</c:v>
                </c:pt>
                <c:pt idx="842">
                  <c:v>40962</c:v>
                </c:pt>
                <c:pt idx="843">
                  <c:v>40963</c:v>
                </c:pt>
                <c:pt idx="844">
                  <c:v>40966</c:v>
                </c:pt>
                <c:pt idx="845">
                  <c:v>40967</c:v>
                </c:pt>
                <c:pt idx="846">
                  <c:v>40968</c:v>
                </c:pt>
                <c:pt idx="847">
                  <c:v>40969</c:v>
                </c:pt>
                <c:pt idx="848">
                  <c:v>40970</c:v>
                </c:pt>
                <c:pt idx="849">
                  <c:v>40973</c:v>
                </c:pt>
                <c:pt idx="850">
                  <c:v>40974</c:v>
                </c:pt>
                <c:pt idx="851">
                  <c:v>40975</c:v>
                </c:pt>
                <c:pt idx="852">
                  <c:v>40976</c:v>
                </c:pt>
                <c:pt idx="853">
                  <c:v>40977</c:v>
                </c:pt>
                <c:pt idx="854">
                  <c:v>40980</c:v>
                </c:pt>
                <c:pt idx="855">
                  <c:v>40981</c:v>
                </c:pt>
                <c:pt idx="856">
                  <c:v>40982</c:v>
                </c:pt>
                <c:pt idx="857">
                  <c:v>40983</c:v>
                </c:pt>
                <c:pt idx="858">
                  <c:v>40984</c:v>
                </c:pt>
                <c:pt idx="859">
                  <c:v>40987</c:v>
                </c:pt>
                <c:pt idx="860">
                  <c:v>40988</c:v>
                </c:pt>
                <c:pt idx="861">
                  <c:v>40989</c:v>
                </c:pt>
                <c:pt idx="862">
                  <c:v>40990</c:v>
                </c:pt>
                <c:pt idx="863">
                  <c:v>40991</c:v>
                </c:pt>
                <c:pt idx="864">
                  <c:v>40994</c:v>
                </c:pt>
                <c:pt idx="865">
                  <c:v>40995</c:v>
                </c:pt>
                <c:pt idx="866">
                  <c:v>40996</c:v>
                </c:pt>
                <c:pt idx="867">
                  <c:v>40997</c:v>
                </c:pt>
                <c:pt idx="868">
                  <c:v>40998</c:v>
                </c:pt>
                <c:pt idx="869">
                  <c:v>40999</c:v>
                </c:pt>
                <c:pt idx="870">
                  <c:v>41000</c:v>
                </c:pt>
                <c:pt idx="871">
                  <c:v>41001</c:v>
                </c:pt>
                <c:pt idx="872">
                  <c:v>41002</c:v>
                </c:pt>
                <c:pt idx="873">
                  <c:v>41003</c:v>
                </c:pt>
                <c:pt idx="874">
                  <c:v>41004</c:v>
                </c:pt>
                <c:pt idx="875">
                  <c:v>41005</c:v>
                </c:pt>
                <c:pt idx="876">
                  <c:v>41008</c:v>
                </c:pt>
                <c:pt idx="877">
                  <c:v>41009</c:v>
                </c:pt>
                <c:pt idx="878">
                  <c:v>41010</c:v>
                </c:pt>
                <c:pt idx="879">
                  <c:v>41011</c:v>
                </c:pt>
                <c:pt idx="880">
                  <c:v>41012</c:v>
                </c:pt>
                <c:pt idx="881">
                  <c:v>41015</c:v>
                </c:pt>
                <c:pt idx="882">
                  <c:v>41016</c:v>
                </c:pt>
                <c:pt idx="883">
                  <c:v>41017</c:v>
                </c:pt>
                <c:pt idx="884">
                  <c:v>41018</c:v>
                </c:pt>
                <c:pt idx="885">
                  <c:v>41019</c:v>
                </c:pt>
                <c:pt idx="886">
                  <c:v>41022</c:v>
                </c:pt>
                <c:pt idx="887">
                  <c:v>41023</c:v>
                </c:pt>
                <c:pt idx="888">
                  <c:v>41024</c:v>
                </c:pt>
                <c:pt idx="889">
                  <c:v>41025</c:v>
                </c:pt>
                <c:pt idx="890">
                  <c:v>41026</c:v>
                </c:pt>
                <c:pt idx="891">
                  <c:v>41027</c:v>
                </c:pt>
                <c:pt idx="892">
                  <c:v>41029</c:v>
                </c:pt>
                <c:pt idx="893">
                  <c:v>41030</c:v>
                </c:pt>
                <c:pt idx="894">
                  <c:v>41031</c:v>
                </c:pt>
                <c:pt idx="895">
                  <c:v>41032</c:v>
                </c:pt>
                <c:pt idx="896">
                  <c:v>41033</c:v>
                </c:pt>
                <c:pt idx="897">
                  <c:v>41036</c:v>
                </c:pt>
                <c:pt idx="898">
                  <c:v>41037</c:v>
                </c:pt>
                <c:pt idx="899">
                  <c:v>41038</c:v>
                </c:pt>
                <c:pt idx="900">
                  <c:v>41039</c:v>
                </c:pt>
                <c:pt idx="901">
                  <c:v>41040</c:v>
                </c:pt>
                <c:pt idx="902">
                  <c:v>41043</c:v>
                </c:pt>
                <c:pt idx="903">
                  <c:v>41044</c:v>
                </c:pt>
                <c:pt idx="904">
                  <c:v>41045</c:v>
                </c:pt>
                <c:pt idx="905">
                  <c:v>41046</c:v>
                </c:pt>
                <c:pt idx="906">
                  <c:v>41047</c:v>
                </c:pt>
                <c:pt idx="907">
                  <c:v>41050</c:v>
                </c:pt>
                <c:pt idx="908">
                  <c:v>41051</c:v>
                </c:pt>
                <c:pt idx="909">
                  <c:v>41052</c:v>
                </c:pt>
                <c:pt idx="910">
                  <c:v>41053</c:v>
                </c:pt>
                <c:pt idx="911">
                  <c:v>41054</c:v>
                </c:pt>
                <c:pt idx="912">
                  <c:v>41057</c:v>
                </c:pt>
                <c:pt idx="913">
                  <c:v>41058</c:v>
                </c:pt>
                <c:pt idx="914">
                  <c:v>41059</c:v>
                </c:pt>
                <c:pt idx="915">
                  <c:v>41060</c:v>
                </c:pt>
                <c:pt idx="916">
                  <c:v>41061</c:v>
                </c:pt>
                <c:pt idx="917">
                  <c:v>41064</c:v>
                </c:pt>
                <c:pt idx="918">
                  <c:v>41065</c:v>
                </c:pt>
                <c:pt idx="919">
                  <c:v>41066</c:v>
                </c:pt>
                <c:pt idx="920">
                  <c:v>41067</c:v>
                </c:pt>
                <c:pt idx="921">
                  <c:v>41068</c:v>
                </c:pt>
                <c:pt idx="922">
                  <c:v>41071</c:v>
                </c:pt>
                <c:pt idx="923">
                  <c:v>41072</c:v>
                </c:pt>
                <c:pt idx="924">
                  <c:v>41073</c:v>
                </c:pt>
                <c:pt idx="925">
                  <c:v>41074</c:v>
                </c:pt>
                <c:pt idx="926">
                  <c:v>41075</c:v>
                </c:pt>
                <c:pt idx="927">
                  <c:v>41078</c:v>
                </c:pt>
                <c:pt idx="928">
                  <c:v>41079</c:v>
                </c:pt>
                <c:pt idx="929">
                  <c:v>41080</c:v>
                </c:pt>
                <c:pt idx="930">
                  <c:v>41081</c:v>
                </c:pt>
                <c:pt idx="931">
                  <c:v>41082</c:v>
                </c:pt>
                <c:pt idx="932">
                  <c:v>41085</c:v>
                </c:pt>
                <c:pt idx="933">
                  <c:v>41086</c:v>
                </c:pt>
                <c:pt idx="934">
                  <c:v>41087</c:v>
                </c:pt>
                <c:pt idx="935">
                  <c:v>41088</c:v>
                </c:pt>
                <c:pt idx="936">
                  <c:v>41089</c:v>
                </c:pt>
                <c:pt idx="937">
                  <c:v>41092</c:v>
                </c:pt>
                <c:pt idx="938">
                  <c:v>41093</c:v>
                </c:pt>
                <c:pt idx="939">
                  <c:v>41094</c:v>
                </c:pt>
                <c:pt idx="940">
                  <c:v>41095</c:v>
                </c:pt>
                <c:pt idx="941">
                  <c:v>41096</c:v>
                </c:pt>
                <c:pt idx="942">
                  <c:v>41099</c:v>
                </c:pt>
                <c:pt idx="943">
                  <c:v>41100</c:v>
                </c:pt>
                <c:pt idx="944">
                  <c:v>41101</c:v>
                </c:pt>
                <c:pt idx="945">
                  <c:v>41102</c:v>
                </c:pt>
                <c:pt idx="946">
                  <c:v>41103</c:v>
                </c:pt>
                <c:pt idx="947">
                  <c:v>41106</c:v>
                </c:pt>
                <c:pt idx="948">
                  <c:v>41107</c:v>
                </c:pt>
                <c:pt idx="949">
                  <c:v>41108</c:v>
                </c:pt>
                <c:pt idx="950">
                  <c:v>41109</c:v>
                </c:pt>
                <c:pt idx="951">
                  <c:v>41110</c:v>
                </c:pt>
                <c:pt idx="952">
                  <c:v>41113</c:v>
                </c:pt>
                <c:pt idx="953">
                  <c:v>41114</c:v>
                </c:pt>
                <c:pt idx="954">
                  <c:v>41115</c:v>
                </c:pt>
                <c:pt idx="955">
                  <c:v>41116</c:v>
                </c:pt>
                <c:pt idx="956">
                  <c:v>41117</c:v>
                </c:pt>
                <c:pt idx="957">
                  <c:v>41120</c:v>
                </c:pt>
                <c:pt idx="958">
                  <c:v>41121</c:v>
                </c:pt>
                <c:pt idx="959">
                  <c:v>41122</c:v>
                </c:pt>
                <c:pt idx="960">
                  <c:v>41123</c:v>
                </c:pt>
                <c:pt idx="961">
                  <c:v>41124</c:v>
                </c:pt>
                <c:pt idx="962">
                  <c:v>41127</c:v>
                </c:pt>
                <c:pt idx="963">
                  <c:v>41128</c:v>
                </c:pt>
                <c:pt idx="964">
                  <c:v>41129</c:v>
                </c:pt>
                <c:pt idx="965">
                  <c:v>41130</c:v>
                </c:pt>
                <c:pt idx="966">
                  <c:v>41131</c:v>
                </c:pt>
                <c:pt idx="967">
                  <c:v>41134</c:v>
                </c:pt>
                <c:pt idx="968">
                  <c:v>41135</c:v>
                </c:pt>
                <c:pt idx="969">
                  <c:v>41136</c:v>
                </c:pt>
                <c:pt idx="970">
                  <c:v>41137</c:v>
                </c:pt>
                <c:pt idx="971">
                  <c:v>41138</c:v>
                </c:pt>
                <c:pt idx="972">
                  <c:v>41141</c:v>
                </c:pt>
                <c:pt idx="973">
                  <c:v>41142</c:v>
                </c:pt>
                <c:pt idx="974">
                  <c:v>41143</c:v>
                </c:pt>
                <c:pt idx="975">
                  <c:v>41144</c:v>
                </c:pt>
                <c:pt idx="976">
                  <c:v>41145</c:v>
                </c:pt>
                <c:pt idx="977">
                  <c:v>41148</c:v>
                </c:pt>
                <c:pt idx="978">
                  <c:v>41149</c:v>
                </c:pt>
                <c:pt idx="979">
                  <c:v>41150</c:v>
                </c:pt>
                <c:pt idx="980">
                  <c:v>41151</c:v>
                </c:pt>
                <c:pt idx="981">
                  <c:v>41152</c:v>
                </c:pt>
                <c:pt idx="982">
                  <c:v>41155</c:v>
                </c:pt>
                <c:pt idx="983">
                  <c:v>41156</c:v>
                </c:pt>
                <c:pt idx="984">
                  <c:v>41157</c:v>
                </c:pt>
                <c:pt idx="985">
                  <c:v>41158</c:v>
                </c:pt>
                <c:pt idx="986">
                  <c:v>41159</c:v>
                </c:pt>
                <c:pt idx="987">
                  <c:v>41162</c:v>
                </c:pt>
                <c:pt idx="988">
                  <c:v>41163</c:v>
                </c:pt>
                <c:pt idx="989">
                  <c:v>41164</c:v>
                </c:pt>
                <c:pt idx="990">
                  <c:v>41165</c:v>
                </c:pt>
                <c:pt idx="991">
                  <c:v>41166</c:v>
                </c:pt>
                <c:pt idx="992">
                  <c:v>41169</c:v>
                </c:pt>
                <c:pt idx="993">
                  <c:v>41170</c:v>
                </c:pt>
                <c:pt idx="994">
                  <c:v>41171</c:v>
                </c:pt>
                <c:pt idx="995">
                  <c:v>41172</c:v>
                </c:pt>
                <c:pt idx="996">
                  <c:v>41173</c:v>
                </c:pt>
                <c:pt idx="997">
                  <c:v>41176</c:v>
                </c:pt>
                <c:pt idx="998">
                  <c:v>41177</c:v>
                </c:pt>
                <c:pt idx="999">
                  <c:v>41178</c:v>
                </c:pt>
                <c:pt idx="1000">
                  <c:v>41179</c:v>
                </c:pt>
                <c:pt idx="1001">
                  <c:v>41180</c:v>
                </c:pt>
                <c:pt idx="1002">
                  <c:v>41181</c:v>
                </c:pt>
                <c:pt idx="1003">
                  <c:v>41183</c:v>
                </c:pt>
                <c:pt idx="1004">
                  <c:v>41184</c:v>
                </c:pt>
                <c:pt idx="1005">
                  <c:v>41185</c:v>
                </c:pt>
                <c:pt idx="1006">
                  <c:v>41186</c:v>
                </c:pt>
                <c:pt idx="1007">
                  <c:v>41187</c:v>
                </c:pt>
                <c:pt idx="1008">
                  <c:v>41190</c:v>
                </c:pt>
                <c:pt idx="1009">
                  <c:v>41191</c:v>
                </c:pt>
                <c:pt idx="1010">
                  <c:v>41192</c:v>
                </c:pt>
                <c:pt idx="1011">
                  <c:v>41193</c:v>
                </c:pt>
                <c:pt idx="1012">
                  <c:v>41194</c:v>
                </c:pt>
                <c:pt idx="1013">
                  <c:v>41197</c:v>
                </c:pt>
                <c:pt idx="1014">
                  <c:v>41198</c:v>
                </c:pt>
                <c:pt idx="1015">
                  <c:v>41199</c:v>
                </c:pt>
                <c:pt idx="1016">
                  <c:v>41200</c:v>
                </c:pt>
                <c:pt idx="1017">
                  <c:v>41201</c:v>
                </c:pt>
                <c:pt idx="1018">
                  <c:v>41204</c:v>
                </c:pt>
                <c:pt idx="1019">
                  <c:v>41205</c:v>
                </c:pt>
                <c:pt idx="1020">
                  <c:v>41206</c:v>
                </c:pt>
                <c:pt idx="1021">
                  <c:v>41207</c:v>
                </c:pt>
                <c:pt idx="1022">
                  <c:v>41208</c:v>
                </c:pt>
                <c:pt idx="1023">
                  <c:v>41211</c:v>
                </c:pt>
                <c:pt idx="1024">
                  <c:v>41212</c:v>
                </c:pt>
                <c:pt idx="1025">
                  <c:v>41213</c:v>
                </c:pt>
                <c:pt idx="1026">
                  <c:v>41214</c:v>
                </c:pt>
                <c:pt idx="1027">
                  <c:v>41215</c:v>
                </c:pt>
                <c:pt idx="1028">
                  <c:v>41218</c:v>
                </c:pt>
                <c:pt idx="1029">
                  <c:v>41219</c:v>
                </c:pt>
                <c:pt idx="1030">
                  <c:v>41220</c:v>
                </c:pt>
                <c:pt idx="1031">
                  <c:v>41221</c:v>
                </c:pt>
                <c:pt idx="1032">
                  <c:v>41222</c:v>
                </c:pt>
                <c:pt idx="1033">
                  <c:v>41225</c:v>
                </c:pt>
                <c:pt idx="1034">
                  <c:v>41226</c:v>
                </c:pt>
                <c:pt idx="1035">
                  <c:v>41227</c:v>
                </c:pt>
                <c:pt idx="1036">
                  <c:v>41228</c:v>
                </c:pt>
                <c:pt idx="1037">
                  <c:v>41229</c:v>
                </c:pt>
                <c:pt idx="1038">
                  <c:v>41232</c:v>
                </c:pt>
                <c:pt idx="1039">
                  <c:v>41233</c:v>
                </c:pt>
                <c:pt idx="1040">
                  <c:v>41234</c:v>
                </c:pt>
                <c:pt idx="1041">
                  <c:v>41235</c:v>
                </c:pt>
                <c:pt idx="1042">
                  <c:v>41236</c:v>
                </c:pt>
                <c:pt idx="1043">
                  <c:v>41239</c:v>
                </c:pt>
                <c:pt idx="1044">
                  <c:v>41240</c:v>
                </c:pt>
                <c:pt idx="1045">
                  <c:v>41241</c:v>
                </c:pt>
                <c:pt idx="1046">
                  <c:v>41242</c:v>
                </c:pt>
                <c:pt idx="1047">
                  <c:v>41243</c:v>
                </c:pt>
                <c:pt idx="1048">
                  <c:v>41246</c:v>
                </c:pt>
                <c:pt idx="1049">
                  <c:v>41247</c:v>
                </c:pt>
                <c:pt idx="1050">
                  <c:v>41248</c:v>
                </c:pt>
                <c:pt idx="1051">
                  <c:v>41249</c:v>
                </c:pt>
                <c:pt idx="1052">
                  <c:v>41250</c:v>
                </c:pt>
                <c:pt idx="1053">
                  <c:v>41253</c:v>
                </c:pt>
                <c:pt idx="1054">
                  <c:v>41254</c:v>
                </c:pt>
                <c:pt idx="1055">
                  <c:v>41255</c:v>
                </c:pt>
                <c:pt idx="1056">
                  <c:v>41256</c:v>
                </c:pt>
                <c:pt idx="1057">
                  <c:v>41257</c:v>
                </c:pt>
                <c:pt idx="1058">
                  <c:v>41260</c:v>
                </c:pt>
                <c:pt idx="1059">
                  <c:v>41261</c:v>
                </c:pt>
                <c:pt idx="1060">
                  <c:v>41262</c:v>
                </c:pt>
                <c:pt idx="1061">
                  <c:v>41263</c:v>
                </c:pt>
                <c:pt idx="1062">
                  <c:v>41264</c:v>
                </c:pt>
                <c:pt idx="1063">
                  <c:v>41267</c:v>
                </c:pt>
                <c:pt idx="1064">
                  <c:v>41268</c:v>
                </c:pt>
                <c:pt idx="1065">
                  <c:v>41269</c:v>
                </c:pt>
                <c:pt idx="1066">
                  <c:v>41270</c:v>
                </c:pt>
                <c:pt idx="1067">
                  <c:v>41271</c:v>
                </c:pt>
                <c:pt idx="1068">
                  <c:v>41274</c:v>
                </c:pt>
                <c:pt idx="1069">
                  <c:v>41276</c:v>
                </c:pt>
                <c:pt idx="1070">
                  <c:v>41277</c:v>
                </c:pt>
                <c:pt idx="1071">
                  <c:v>41278</c:v>
                </c:pt>
                <c:pt idx="1072">
                  <c:v>41279</c:v>
                </c:pt>
                <c:pt idx="1073">
                  <c:v>41280</c:v>
                </c:pt>
                <c:pt idx="1074">
                  <c:v>41281</c:v>
                </c:pt>
                <c:pt idx="1075">
                  <c:v>41282</c:v>
                </c:pt>
                <c:pt idx="1076">
                  <c:v>41283</c:v>
                </c:pt>
                <c:pt idx="1077">
                  <c:v>41284</c:v>
                </c:pt>
                <c:pt idx="1078">
                  <c:v>41285</c:v>
                </c:pt>
                <c:pt idx="1079">
                  <c:v>41288</c:v>
                </c:pt>
                <c:pt idx="1080">
                  <c:v>41289</c:v>
                </c:pt>
                <c:pt idx="1081">
                  <c:v>41290</c:v>
                </c:pt>
                <c:pt idx="1082">
                  <c:v>41291</c:v>
                </c:pt>
                <c:pt idx="1083">
                  <c:v>41292</c:v>
                </c:pt>
                <c:pt idx="1084">
                  <c:v>41295</c:v>
                </c:pt>
                <c:pt idx="1085">
                  <c:v>41296</c:v>
                </c:pt>
                <c:pt idx="1086">
                  <c:v>41297</c:v>
                </c:pt>
                <c:pt idx="1087">
                  <c:v>41298</c:v>
                </c:pt>
                <c:pt idx="1088">
                  <c:v>41299</c:v>
                </c:pt>
                <c:pt idx="1089">
                  <c:v>41302</c:v>
                </c:pt>
                <c:pt idx="1090">
                  <c:v>41303</c:v>
                </c:pt>
                <c:pt idx="1091">
                  <c:v>41304</c:v>
                </c:pt>
                <c:pt idx="1092">
                  <c:v>41305</c:v>
                </c:pt>
                <c:pt idx="1093">
                  <c:v>41306</c:v>
                </c:pt>
                <c:pt idx="1094">
                  <c:v>41309</c:v>
                </c:pt>
                <c:pt idx="1095">
                  <c:v>41310</c:v>
                </c:pt>
                <c:pt idx="1096">
                  <c:v>41311</c:v>
                </c:pt>
                <c:pt idx="1097">
                  <c:v>41312</c:v>
                </c:pt>
                <c:pt idx="1098">
                  <c:v>41313</c:v>
                </c:pt>
                <c:pt idx="1099">
                  <c:v>41316</c:v>
                </c:pt>
                <c:pt idx="1100">
                  <c:v>41317</c:v>
                </c:pt>
                <c:pt idx="1101">
                  <c:v>41318</c:v>
                </c:pt>
                <c:pt idx="1102">
                  <c:v>41319</c:v>
                </c:pt>
                <c:pt idx="1103">
                  <c:v>41320</c:v>
                </c:pt>
                <c:pt idx="1104">
                  <c:v>41321</c:v>
                </c:pt>
                <c:pt idx="1105">
                  <c:v>41322</c:v>
                </c:pt>
                <c:pt idx="1106">
                  <c:v>41323</c:v>
                </c:pt>
                <c:pt idx="1107">
                  <c:v>41324</c:v>
                </c:pt>
                <c:pt idx="1108">
                  <c:v>41325</c:v>
                </c:pt>
                <c:pt idx="1109">
                  <c:v>41326</c:v>
                </c:pt>
                <c:pt idx="1110">
                  <c:v>41327</c:v>
                </c:pt>
                <c:pt idx="1111">
                  <c:v>41330</c:v>
                </c:pt>
                <c:pt idx="1112">
                  <c:v>41331</c:v>
                </c:pt>
                <c:pt idx="1113">
                  <c:v>41332</c:v>
                </c:pt>
                <c:pt idx="1114">
                  <c:v>41333</c:v>
                </c:pt>
                <c:pt idx="1115">
                  <c:v>41334</c:v>
                </c:pt>
                <c:pt idx="1116">
                  <c:v>41337</c:v>
                </c:pt>
                <c:pt idx="1117">
                  <c:v>41338</c:v>
                </c:pt>
                <c:pt idx="1118">
                  <c:v>41339</c:v>
                </c:pt>
                <c:pt idx="1119">
                  <c:v>41340</c:v>
                </c:pt>
                <c:pt idx="1120">
                  <c:v>41341</c:v>
                </c:pt>
                <c:pt idx="1121">
                  <c:v>41344</c:v>
                </c:pt>
                <c:pt idx="1122">
                  <c:v>41345</c:v>
                </c:pt>
                <c:pt idx="1123">
                  <c:v>41346</c:v>
                </c:pt>
                <c:pt idx="1124">
                  <c:v>41347</c:v>
                </c:pt>
                <c:pt idx="1125">
                  <c:v>41348</c:v>
                </c:pt>
                <c:pt idx="1126">
                  <c:v>41351</c:v>
                </c:pt>
                <c:pt idx="1127">
                  <c:v>41352</c:v>
                </c:pt>
                <c:pt idx="1128">
                  <c:v>41353</c:v>
                </c:pt>
                <c:pt idx="1129">
                  <c:v>41354</c:v>
                </c:pt>
                <c:pt idx="1130">
                  <c:v>41355</c:v>
                </c:pt>
                <c:pt idx="1131">
                  <c:v>41358</c:v>
                </c:pt>
                <c:pt idx="1132">
                  <c:v>41359</c:v>
                </c:pt>
                <c:pt idx="1133">
                  <c:v>41360</c:v>
                </c:pt>
                <c:pt idx="1134">
                  <c:v>41361</c:v>
                </c:pt>
                <c:pt idx="1135">
                  <c:v>41362</c:v>
                </c:pt>
                <c:pt idx="1136">
                  <c:v>41365</c:v>
                </c:pt>
                <c:pt idx="1137">
                  <c:v>41366</c:v>
                </c:pt>
                <c:pt idx="1138">
                  <c:v>41367</c:v>
                </c:pt>
                <c:pt idx="1139">
                  <c:v>41368</c:v>
                </c:pt>
                <c:pt idx="1140">
                  <c:v>41369</c:v>
                </c:pt>
                <c:pt idx="1141">
                  <c:v>41371</c:v>
                </c:pt>
                <c:pt idx="1142">
                  <c:v>41372</c:v>
                </c:pt>
                <c:pt idx="1143">
                  <c:v>41373</c:v>
                </c:pt>
                <c:pt idx="1144">
                  <c:v>41374</c:v>
                </c:pt>
                <c:pt idx="1145">
                  <c:v>41375</c:v>
                </c:pt>
                <c:pt idx="1146">
                  <c:v>41376</c:v>
                </c:pt>
                <c:pt idx="1147">
                  <c:v>41379</c:v>
                </c:pt>
                <c:pt idx="1148">
                  <c:v>41380</c:v>
                </c:pt>
                <c:pt idx="1149">
                  <c:v>41381</c:v>
                </c:pt>
                <c:pt idx="1150">
                  <c:v>41382</c:v>
                </c:pt>
                <c:pt idx="1151">
                  <c:v>41383</c:v>
                </c:pt>
                <c:pt idx="1152">
                  <c:v>41386</c:v>
                </c:pt>
                <c:pt idx="1153">
                  <c:v>41387</c:v>
                </c:pt>
                <c:pt idx="1154">
                  <c:v>41388</c:v>
                </c:pt>
                <c:pt idx="1155">
                  <c:v>41389</c:v>
                </c:pt>
                <c:pt idx="1156">
                  <c:v>41390</c:v>
                </c:pt>
                <c:pt idx="1157">
                  <c:v>41391</c:v>
                </c:pt>
                <c:pt idx="1158">
                  <c:v>41392</c:v>
                </c:pt>
                <c:pt idx="1159">
                  <c:v>41393</c:v>
                </c:pt>
                <c:pt idx="1160">
                  <c:v>41394</c:v>
                </c:pt>
                <c:pt idx="1161">
                  <c:v>41395</c:v>
                </c:pt>
                <c:pt idx="1162">
                  <c:v>41396</c:v>
                </c:pt>
                <c:pt idx="1163">
                  <c:v>41397</c:v>
                </c:pt>
                <c:pt idx="1164">
                  <c:v>41400</c:v>
                </c:pt>
                <c:pt idx="1165">
                  <c:v>41401</c:v>
                </c:pt>
                <c:pt idx="1166">
                  <c:v>41402</c:v>
                </c:pt>
                <c:pt idx="1167">
                  <c:v>41403</c:v>
                </c:pt>
                <c:pt idx="1168">
                  <c:v>41404</c:v>
                </c:pt>
                <c:pt idx="1169">
                  <c:v>41407</c:v>
                </c:pt>
                <c:pt idx="1170">
                  <c:v>41408</c:v>
                </c:pt>
                <c:pt idx="1171">
                  <c:v>41409</c:v>
                </c:pt>
                <c:pt idx="1172">
                  <c:v>41410</c:v>
                </c:pt>
                <c:pt idx="1173">
                  <c:v>41411</c:v>
                </c:pt>
                <c:pt idx="1174">
                  <c:v>41414</c:v>
                </c:pt>
                <c:pt idx="1175">
                  <c:v>41415</c:v>
                </c:pt>
                <c:pt idx="1176">
                  <c:v>41416</c:v>
                </c:pt>
                <c:pt idx="1177">
                  <c:v>41417</c:v>
                </c:pt>
                <c:pt idx="1178">
                  <c:v>41418</c:v>
                </c:pt>
                <c:pt idx="1179">
                  <c:v>41421</c:v>
                </c:pt>
                <c:pt idx="1180">
                  <c:v>41422</c:v>
                </c:pt>
                <c:pt idx="1181">
                  <c:v>41423</c:v>
                </c:pt>
                <c:pt idx="1182">
                  <c:v>41424</c:v>
                </c:pt>
                <c:pt idx="1183">
                  <c:v>41425</c:v>
                </c:pt>
                <c:pt idx="1184">
                  <c:v>41428</c:v>
                </c:pt>
                <c:pt idx="1185">
                  <c:v>41429</c:v>
                </c:pt>
                <c:pt idx="1186">
                  <c:v>41430</c:v>
                </c:pt>
                <c:pt idx="1187">
                  <c:v>41431</c:v>
                </c:pt>
                <c:pt idx="1188">
                  <c:v>41432</c:v>
                </c:pt>
                <c:pt idx="1189">
                  <c:v>41433</c:v>
                </c:pt>
                <c:pt idx="1190">
                  <c:v>41434</c:v>
                </c:pt>
                <c:pt idx="1191">
                  <c:v>41435</c:v>
                </c:pt>
                <c:pt idx="1192">
                  <c:v>41436</c:v>
                </c:pt>
                <c:pt idx="1193">
                  <c:v>41437</c:v>
                </c:pt>
                <c:pt idx="1194">
                  <c:v>41438</c:v>
                </c:pt>
                <c:pt idx="1195">
                  <c:v>41439</c:v>
                </c:pt>
                <c:pt idx="1196">
                  <c:v>41442</c:v>
                </c:pt>
                <c:pt idx="1197">
                  <c:v>41443</c:v>
                </c:pt>
                <c:pt idx="1198">
                  <c:v>41444</c:v>
                </c:pt>
                <c:pt idx="1199">
                  <c:v>41445</c:v>
                </c:pt>
                <c:pt idx="1200">
                  <c:v>41446</c:v>
                </c:pt>
                <c:pt idx="1201">
                  <c:v>41449</c:v>
                </c:pt>
                <c:pt idx="1202">
                  <c:v>41450</c:v>
                </c:pt>
                <c:pt idx="1203">
                  <c:v>41451</c:v>
                </c:pt>
                <c:pt idx="1204">
                  <c:v>41452</c:v>
                </c:pt>
                <c:pt idx="1205">
                  <c:v>41453</c:v>
                </c:pt>
                <c:pt idx="1206">
                  <c:v>41456</c:v>
                </c:pt>
                <c:pt idx="1207">
                  <c:v>41457</c:v>
                </c:pt>
                <c:pt idx="1208">
                  <c:v>41458</c:v>
                </c:pt>
                <c:pt idx="1209">
                  <c:v>41459</c:v>
                </c:pt>
                <c:pt idx="1210">
                  <c:v>41460</c:v>
                </c:pt>
                <c:pt idx="1211">
                  <c:v>41463</c:v>
                </c:pt>
                <c:pt idx="1212">
                  <c:v>41464</c:v>
                </c:pt>
                <c:pt idx="1213">
                  <c:v>41465</c:v>
                </c:pt>
                <c:pt idx="1214">
                  <c:v>41466</c:v>
                </c:pt>
                <c:pt idx="1215">
                  <c:v>41467</c:v>
                </c:pt>
                <c:pt idx="1216">
                  <c:v>41470</c:v>
                </c:pt>
                <c:pt idx="1217">
                  <c:v>41471</c:v>
                </c:pt>
                <c:pt idx="1218">
                  <c:v>41472</c:v>
                </c:pt>
                <c:pt idx="1219">
                  <c:v>41473</c:v>
                </c:pt>
                <c:pt idx="1220">
                  <c:v>41474</c:v>
                </c:pt>
                <c:pt idx="1221">
                  <c:v>41477</c:v>
                </c:pt>
                <c:pt idx="1222">
                  <c:v>41478</c:v>
                </c:pt>
                <c:pt idx="1223">
                  <c:v>41479</c:v>
                </c:pt>
                <c:pt idx="1224">
                  <c:v>41480</c:v>
                </c:pt>
                <c:pt idx="1225">
                  <c:v>41481</c:v>
                </c:pt>
                <c:pt idx="1226">
                  <c:v>41484</c:v>
                </c:pt>
                <c:pt idx="1227">
                  <c:v>41485</c:v>
                </c:pt>
                <c:pt idx="1228">
                  <c:v>41486</c:v>
                </c:pt>
                <c:pt idx="1229">
                  <c:v>41487</c:v>
                </c:pt>
                <c:pt idx="1230">
                  <c:v>41488</c:v>
                </c:pt>
                <c:pt idx="1231">
                  <c:v>41491</c:v>
                </c:pt>
                <c:pt idx="1232">
                  <c:v>41492</c:v>
                </c:pt>
                <c:pt idx="1233">
                  <c:v>41493</c:v>
                </c:pt>
                <c:pt idx="1234">
                  <c:v>41494</c:v>
                </c:pt>
                <c:pt idx="1235">
                  <c:v>41495</c:v>
                </c:pt>
                <c:pt idx="1236">
                  <c:v>41498</c:v>
                </c:pt>
                <c:pt idx="1237">
                  <c:v>41499</c:v>
                </c:pt>
                <c:pt idx="1238">
                  <c:v>41500</c:v>
                </c:pt>
                <c:pt idx="1239">
                  <c:v>41501</c:v>
                </c:pt>
                <c:pt idx="1240">
                  <c:v>41502</c:v>
                </c:pt>
                <c:pt idx="1241">
                  <c:v>41505</c:v>
                </c:pt>
                <c:pt idx="1242">
                  <c:v>41506</c:v>
                </c:pt>
                <c:pt idx="1243">
                  <c:v>41507</c:v>
                </c:pt>
                <c:pt idx="1244">
                  <c:v>41508</c:v>
                </c:pt>
                <c:pt idx="1245">
                  <c:v>41509</c:v>
                </c:pt>
                <c:pt idx="1246">
                  <c:v>41512</c:v>
                </c:pt>
                <c:pt idx="1247">
                  <c:v>41513</c:v>
                </c:pt>
                <c:pt idx="1248">
                  <c:v>41514</c:v>
                </c:pt>
                <c:pt idx="1249">
                  <c:v>41515</c:v>
                </c:pt>
                <c:pt idx="1250">
                  <c:v>41516</c:v>
                </c:pt>
                <c:pt idx="1251">
                  <c:v>41519</c:v>
                </c:pt>
                <c:pt idx="1252">
                  <c:v>41520</c:v>
                </c:pt>
                <c:pt idx="1253">
                  <c:v>41521</c:v>
                </c:pt>
                <c:pt idx="1254">
                  <c:v>41522</c:v>
                </c:pt>
                <c:pt idx="1255">
                  <c:v>41523</c:v>
                </c:pt>
                <c:pt idx="1256">
                  <c:v>41526</c:v>
                </c:pt>
                <c:pt idx="1257">
                  <c:v>41527</c:v>
                </c:pt>
                <c:pt idx="1258">
                  <c:v>41528</c:v>
                </c:pt>
                <c:pt idx="1259">
                  <c:v>41529</c:v>
                </c:pt>
                <c:pt idx="1260">
                  <c:v>41530</c:v>
                </c:pt>
                <c:pt idx="1261">
                  <c:v>41533</c:v>
                </c:pt>
                <c:pt idx="1262">
                  <c:v>41534</c:v>
                </c:pt>
                <c:pt idx="1263">
                  <c:v>41535</c:v>
                </c:pt>
                <c:pt idx="1264">
                  <c:v>41536</c:v>
                </c:pt>
                <c:pt idx="1265">
                  <c:v>41537</c:v>
                </c:pt>
                <c:pt idx="1266">
                  <c:v>41539</c:v>
                </c:pt>
                <c:pt idx="1267">
                  <c:v>41540</c:v>
                </c:pt>
                <c:pt idx="1268">
                  <c:v>41541</c:v>
                </c:pt>
                <c:pt idx="1269">
                  <c:v>41542</c:v>
                </c:pt>
                <c:pt idx="1270">
                  <c:v>41543</c:v>
                </c:pt>
                <c:pt idx="1271">
                  <c:v>41544</c:v>
                </c:pt>
                <c:pt idx="1272">
                  <c:v>41546</c:v>
                </c:pt>
                <c:pt idx="1273">
                  <c:v>41547</c:v>
                </c:pt>
                <c:pt idx="1274">
                  <c:v>41548</c:v>
                </c:pt>
                <c:pt idx="1275">
                  <c:v>41549</c:v>
                </c:pt>
                <c:pt idx="1276">
                  <c:v>41550</c:v>
                </c:pt>
                <c:pt idx="1277">
                  <c:v>41551</c:v>
                </c:pt>
                <c:pt idx="1278">
                  <c:v>41554</c:v>
                </c:pt>
                <c:pt idx="1279">
                  <c:v>41555</c:v>
                </c:pt>
                <c:pt idx="1280">
                  <c:v>41556</c:v>
                </c:pt>
                <c:pt idx="1281">
                  <c:v>41557</c:v>
                </c:pt>
                <c:pt idx="1282">
                  <c:v>41558</c:v>
                </c:pt>
                <c:pt idx="1283">
                  <c:v>41559</c:v>
                </c:pt>
                <c:pt idx="1284">
                  <c:v>41561</c:v>
                </c:pt>
                <c:pt idx="1285">
                  <c:v>41562</c:v>
                </c:pt>
                <c:pt idx="1286">
                  <c:v>41563</c:v>
                </c:pt>
                <c:pt idx="1287">
                  <c:v>41564</c:v>
                </c:pt>
                <c:pt idx="1288">
                  <c:v>41565</c:v>
                </c:pt>
                <c:pt idx="1289">
                  <c:v>41568</c:v>
                </c:pt>
                <c:pt idx="1290">
                  <c:v>41569</c:v>
                </c:pt>
                <c:pt idx="1291">
                  <c:v>41570</c:v>
                </c:pt>
                <c:pt idx="1292">
                  <c:v>41571</c:v>
                </c:pt>
                <c:pt idx="1293">
                  <c:v>41572</c:v>
                </c:pt>
                <c:pt idx="1294">
                  <c:v>41575</c:v>
                </c:pt>
                <c:pt idx="1295">
                  <c:v>41576</c:v>
                </c:pt>
                <c:pt idx="1296">
                  <c:v>41577</c:v>
                </c:pt>
                <c:pt idx="1297">
                  <c:v>41578</c:v>
                </c:pt>
                <c:pt idx="1298">
                  <c:v>41579</c:v>
                </c:pt>
                <c:pt idx="1299">
                  <c:v>41582</c:v>
                </c:pt>
                <c:pt idx="1300">
                  <c:v>41583</c:v>
                </c:pt>
                <c:pt idx="1301">
                  <c:v>41584</c:v>
                </c:pt>
                <c:pt idx="1302">
                  <c:v>41585</c:v>
                </c:pt>
                <c:pt idx="1303">
                  <c:v>41586</c:v>
                </c:pt>
                <c:pt idx="1304">
                  <c:v>41589</c:v>
                </c:pt>
                <c:pt idx="1305">
                  <c:v>41590</c:v>
                </c:pt>
                <c:pt idx="1306">
                  <c:v>41591</c:v>
                </c:pt>
                <c:pt idx="1307">
                  <c:v>41592</c:v>
                </c:pt>
                <c:pt idx="1308">
                  <c:v>41593</c:v>
                </c:pt>
                <c:pt idx="1309">
                  <c:v>41596</c:v>
                </c:pt>
                <c:pt idx="1310">
                  <c:v>41597</c:v>
                </c:pt>
                <c:pt idx="1311">
                  <c:v>41598</c:v>
                </c:pt>
                <c:pt idx="1312">
                  <c:v>41599</c:v>
                </c:pt>
                <c:pt idx="1313">
                  <c:v>41600</c:v>
                </c:pt>
                <c:pt idx="1314">
                  <c:v>41603</c:v>
                </c:pt>
                <c:pt idx="1315">
                  <c:v>41604</c:v>
                </c:pt>
                <c:pt idx="1316">
                  <c:v>41605</c:v>
                </c:pt>
                <c:pt idx="1317">
                  <c:v>41606</c:v>
                </c:pt>
                <c:pt idx="1318">
                  <c:v>41607</c:v>
                </c:pt>
                <c:pt idx="1319">
                  <c:v>41610</c:v>
                </c:pt>
                <c:pt idx="1320">
                  <c:v>41611</c:v>
                </c:pt>
                <c:pt idx="1321">
                  <c:v>41612</c:v>
                </c:pt>
                <c:pt idx="1322">
                  <c:v>41613</c:v>
                </c:pt>
                <c:pt idx="1323">
                  <c:v>41614</c:v>
                </c:pt>
                <c:pt idx="1324">
                  <c:v>41617</c:v>
                </c:pt>
                <c:pt idx="1325">
                  <c:v>41618</c:v>
                </c:pt>
                <c:pt idx="1326">
                  <c:v>41619</c:v>
                </c:pt>
                <c:pt idx="1327">
                  <c:v>41620</c:v>
                </c:pt>
                <c:pt idx="1328">
                  <c:v>41621</c:v>
                </c:pt>
                <c:pt idx="1329">
                  <c:v>41624</c:v>
                </c:pt>
                <c:pt idx="1330">
                  <c:v>41625</c:v>
                </c:pt>
                <c:pt idx="1331">
                  <c:v>41626</c:v>
                </c:pt>
                <c:pt idx="1332">
                  <c:v>41627</c:v>
                </c:pt>
                <c:pt idx="1333">
                  <c:v>41628</c:v>
                </c:pt>
                <c:pt idx="1334">
                  <c:v>41631</c:v>
                </c:pt>
                <c:pt idx="1335">
                  <c:v>41632</c:v>
                </c:pt>
                <c:pt idx="1336">
                  <c:v>41633</c:v>
                </c:pt>
                <c:pt idx="1337">
                  <c:v>41634</c:v>
                </c:pt>
                <c:pt idx="1338">
                  <c:v>41635</c:v>
                </c:pt>
                <c:pt idx="1339">
                  <c:v>41638</c:v>
                </c:pt>
                <c:pt idx="1340">
                  <c:v>41639</c:v>
                </c:pt>
                <c:pt idx="1341">
                  <c:v>41641</c:v>
                </c:pt>
                <c:pt idx="1342">
                  <c:v>41642</c:v>
                </c:pt>
                <c:pt idx="1343">
                  <c:v>41645</c:v>
                </c:pt>
                <c:pt idx="1344">
                  <c:v>41646</c:v>
                </c:pt>
                <c:pt idx="1345">
                  <c:v>41647</c:v>
                </c:pt>
                <c:pt idx="1346">
                  <c:v>41648</c:v>
                </c:pt>
                <c:pt idx="1347">
                  <c:v>41649</c:v>
                </c:pt>
                <c:pt idx="1348">
                  <c:v>41652</c:v>
                </c:pt>
                <c:pt idx="1349">
                  <c:v>41653</c:v>
                </c:pt>
                <c:pt idx="1350">
                  <c:v>41654</c:v>
                </c:pt>
                <c:pt idx="1351">
                  <c:v>41655</c:v>
                </c:pt>
                <c:pt idx="1352">
                  <c:v>41656</c:v>
                </c:pt>
                <c:pt idx="1353">
                  <c:v>41659</c:v>
                </c:pt>
                <c:pt idx="1354">
                  <c:v>41660</c:v>
                </c:pt>
                <c:pt idx="1355">
                  <c:v>41661</c:v>
                </c:pt>
                <c:pt idx="1356">
                  <c:v>41662</c:v>
                </c:pt>
                <c:pt idx="1357">
                  <c:v>41663</c:v>
                </c:pt>
                <c:pt idx="1358">
                  <c:v>41665</c:v>
                </c:pt>
                <c:pt idx="1359">
                  <c:v>41666</c:v>
                </c:pt>
                <c:pt idx="1360">
                  <c:v>41667</c:v>
                </c:pt>
                <c:pt idx="1361">
                  <c:v>41668</c:v>
                </c:pt>
                <c:pt idx="1362">
                  <c:v>41669</c:v>
                </c:pt>
                <c:pt idx="1363">
                  <c:v>41670</c:v>
                </c:pt>
                <c:pt idx="1364">
                  <c:v>41673</c:v>
                </c:pt>
                <c:pt idx="1365">
                  <c:v>41674</c:v>
                </c:pt>
                <c:pt idx="1366">
                  <c:v>41675</c:v>
                </c:pt>
                <c:pt idx="1367">
                  <c:v>41676</c:v>
                </c:pt>
                <c:pt idx="1368">
                  <c:v>41677</c:v>
                </c:pt>
                <c:pt idx="1369">
                  <c:v>41678</c:v>
                </c:pt>
                <c:pt idx="1370">
                  <c:v>41680</c:v>
                </c:pt>
                <c:pt idx="1371">
                  <c:v>41681</c:v>
                </c:pt>
                <c:pt idx="1372">
                  <c:v>41682</c:v>
                </c:pt>
                <c:pt idx="1373">
                  <c:v>41683</c:v>
                </c:pt>
                <c:pt idx="1374">
                  <c:v>41684</c:v>
                </c:pt>
                <c:pt idx="1375">
                  <c:v>41687</c:v>
                </c:pt>
                <c:pt idx="1376">
                  <c:v>41688</c:v>
                </c:pt>
                <c:pt idx="1377">
                  <c:v>41689</c:v>
                </c:pt>
                <c:pt idx="1378">
                  <c:v>41690</c:v>
                </c:pt>
                <c:pt idx="1379">
                  <c:v>41691</c:v>
                </c:pt>
                <c:pt idx="1380">
                  <c:v>41694</c:v>
                </c:pt>
                <c:pt idx="1381">
                  <c:v>41695</c:v>
                </c:pt>
                <c:pt idx="1382">
                  <c:v>41696</c:v>
                </c:pt>
                <c:pt idx="1383">
                  <c:v>41697</c:v>
                </c:pt>
                <c:pt idx="1384">
                  <c:v>41698</c:v>
                </c:pt>
                <c:pt idx="1385">
                  <c:v>41701</c:v>
                </c:pt>
                <c:pt idx="1386">
                  <c:v>41702</c:v>
                </c:pt>
                <c:pt idx="1387">
                  <c:v>41703</c:v>
                </c:pt>
                <c:pt idx="1388">
                  <c:v>41704</c:v>
                </c:pt>
                <c:pt idx="1389">
                  <c:v>41705</c:v>
                </c:pt>
                <c:pt idx="1390">
                  <c:v>41708</c:v>
                </c:pt>
                <c:pt idx="1391">
                  <c:v>41709</c:v>
                </c:pt>
                <c:pt idx="1392">
                  <c:v>41710</c:v>
                </c:pt>
                <c:pt idx="1393">
                  <c:v>41711</c:v>
                </c:pt>
                <c:pt idx="1394">
                  <c:v>41712</c:v>
                </c:pt>
                <c:pt idx="1395">
                  <c:v>41715</c:v>
                </c:pt>
                <c:pt idx="1396">
                  <c:v>41716</c:v>
                </c:pt>
                <c:pt idx="1397">
                  <c:v>41717</c:v>
                </c:pt>
                <c:pt idx="1398">
                  <c:v>41718</c:v>
                </c:pt>
              </c:numCache>
            </c:numRef>
          </c:cat>
          <c:val>
            <c:numRef>
              <c:f>'10年期国债到期收益率'!$B$2:$B$1400</c:f>
              <c:numCache>
                <c:formatCode>General</c:formatCode>
                <c:ptCount val="1399"/>
                <c:pt idx="2" formatCode="0.0000_ ">
                  <c:v>2.7101999999999999</c:v>
                </c:pt>
                <c:pt idx="3" formatCode="0.0000_ ">
                  <c:v>2.73</c:v>
                </c:pt>
                <c:pt idx="4" formatCode="0.0000_ ">
                  <c:v>2.6909000000000001</c:v>
                </c:pt>
                <c:pt idx="5" formatCode="0.0000_ ">
                  <c:v>2.6711</c:v>
                </c:pt>
                <c:pt idx="6" formatCode="0.0000_ ">
                  <c:v>2.6715999999999998</c:v>
                </c:pt>
                <c:pt idx="7" formatCode="0.0000_ ">
                  <c:v>2.6721999999999997</c:v>
                </c:pt>
                <c:pt idx="8" formatCode="0.0000_ ">
                  <c:v>2.7</c:v>
                </c:pt>
                <c:pt idx="9" formatCode="0.0000_ ">
                  <c:v>2.8256999999999977</c:v>
                </c:pt>
                <c:pt idx="10" formatCode="0.0000_ ">
                  <c:v>2.8817999999999997</c:v>
                </c:pt>
                <c:pt idx="11" formatCode="0.0000_ ">
                  <c:v>2.9897</c:v>
                </c:pt>
                <c:pt idx="12" formatCode="0.0000_ ">
                  <c:v>2.9939999999999998</c:v>
                </c:pt>
                <c:pt idx="13" formatCode="0.0000_ ">
                  <c:v>3.0122999999999971</c:v>
                </c:pt>
                <c:pt idx="14" formatCode="0.0000_ ">
                  <c:v>3.0994999999999977</c:v>
                </c:pt>
                <c:pt idx="15" formatCode="0.0000_ ">
                  <c:v>3.1397999999999997</c:v>
                </c:pt>
                <c:pt idx="16" formatCode="0.0000_ ">
                  <c:v>3.0619000000000001</c:v>
                </c:pt>
                <c:pt idx="17" formatCode="0.0000_ ">
                  <c:v>3.0366999999999971</c:v>
                </c:pt>
                <c:pt idx="18" formatCode="0.0000_ ">
                  <c:v>3.0367999999999977</c:v>
                </c:pt>
                <c:pt idx="24" formatCode="0.0000_ ">
                  <c:v>3.0501999999999998</c:v>
                </c:pt>
                <c:pt idx="25" formatCode="0.0000_ ">
                  <c:v>3.1433000000000031</c:v>
                </c:pt>
                <c:pt idx="26" formatCode="0.0000_ ">
                  <c:v>3.1765999999999988</c:v>
                </c:pt>
                <c:pt idx="27" formatCode="0.0000_ ">
                  <c:v>3.2946</c:v>
                </c:pt>
                <c:pt idx="28" formatCode="0.0000_ ">
                  <c:v>3.4013</c:v>
                </c:pt>
                <c:pt idx="29" formatCode="0.0000_ ">
                  <c:v>3.2967</c:v>
                </c:pt>
                <c:pt idx="30" formatCode="0.0000_ ">
                  <c:v>3.2690000000000001</c:v>
                </c:pt>
                <c:pt idx="31" formatCode="0.0000_ ">
                  <c:v>3.3001</c:v>
                </c:pt>
                <c:pt idx="32" formatCode="0.0000_ ">
                  <c:v>3.2323</c:v>
                </c:pt>
                <c:pt idx="33" formatCode="0.0000_ ">
                  <c:v>3.1271000000000035</c:v>
                </c:pt>
                <c:pt idx="34" formatCode="0.0000_ ">
                  <c:v>3.1320999999999977</c:v>
                </c:pt>
                <c:pt idx="35" formatCode="0.0000_ ">
                  <c:v>3.1547000000000001</c:v>
                </c:pt>
                <c:pt idx="36" formatCode="0.0000_ ">
                  <c:v>3.1897000000000002</c:v>
                </c:pt>
                <c:pt idx="37" formatCode="0.0000_ ">
                  <c:v>3.1703000000000001</c:v>
                </c:pt>
                <c:pt idx="38" formatCode="0.0000_ ">
                  <c:v>3.1385000000000001</c:v>
                </c:pt>
                <c:pt idx="39" formatCode="0.0000_ ">
                  <c:v>3.1583000000000001</c:v>
                </c:pt>
                <c:pt idx="40" formatCode="0.0000_ ">
                  <c:v>3.1555</c:v>
                </c:pt>
                <c:pt idx="41" formatCode="0.0000_ ">
                  <c:v>3.1507999999999998</c:v>
                </c:pt>
                <c:pt idx="42" formatCode="0.0000_ ">
                  <c:v>3.1412</c:v>
                </c:pt>
                <c:pt idx="43" formatCode="0.0000_ ">
                  <c:v>3.1446999999999998</c:v>
                </c:pt>
                <c:pt idx="44" formatCode="0.0000_ ">
                  <c:v>3.1507999999999998</c:v>
                </c:pt>
                <c:pt idx="45" formatCode="0.0000_ ">
                  <c:v>3.1581999999999999</c:v>
                </c:pt>
                <c:pt idx="46" formatCode="0.0000_ ">
                  <c:v>3.1755</c:v>
                </c:pt>
                <c:pt idx="47" formatCode="0.0000_ ">
                  <c:v>3.2075000000000036</c:v>
                </c:pt>
                <c:pt idx="48" formatCode="0.0000_ ">
                  <c:v>3.2309999999999999</c:v>
                </c:pt>
                <c:pt idx="49" formatCode="0.0000_ ">
                  <c:v>3.2290999999999999</c:v>
                </c:pt>
                <c:pt idx="50" formatCode="0.0000_ ">
                  <c:v>3.2036000000000002</c:v>
                </c:pt>
                <c:pt idx="51" formatCode="0.0000_ ">
                  <c:v>3.1779999999999999</c:v>
                </c:pt>
                <c:pt idx="52" formatCode="0.0000_ ">
                  <c:v>3.1331000000000002</c:v>
                </c:pt>
                <c:pt idx="53" formatCode="0.0000_ ">
                  <c:v>3.1523999999999988</c:v>
                </c:pt>
                <c:pt idx="54" formatCode="0.0000_ ">
                  <c:v>3.1480000000000001</c:v>
                </c:pt>
                <c:pt idx="55" formatCode="0.0000_ ">
                  <c:v>3.1534</c:v>
                </c:pt>
                <c:pt idx="56" formatCode="0.0000_ ">
                  <c:v>3.1248999999999998</c:v>
                </c:pt>
                <c:pt idx="57" formatCode="0.0000_ ">
                  <c:v>3.1</c:v>
                </c:pt>
                <c:pt idx="58" formatCode="0.0000_ ">
                  <c:v>3.0767999999999978</c:v>
                </c:pt>
                <c:pt idx="59" formatCode="0.0000_ ">
                  <c:v>3.0771999999999999</c:v>
                </c:pt>
                <c:pt idx="60" formatCode="0.0000_ ">
                  <c:v>3.0831000000000031</c:v>
                </c:pt>
                <c:pt idx="61" formatCode="0.0000_ ">
                  <c:v>3.1295000000000002</c:v>
                </c:pt>
                <c:pt idx="62" formatCode="0.0000_ ">
                  <c:v>3.1297000000000001</c:v>
                </c:pt>
                <c:pt idx="63" formatCode="0.0000_ ">
                  <c:v>3.1606000000000001</c:v>
                </c:pt>
                <c:pt idx="64" formatCode="0.0000_ ">
                  <c:v>3.1593999999999998</c:v>
                </c:pt>
                <c:pt idx="65" formatCode="0.0000_ ">
                  <c:v>3.1608000000000001</c:v>
                </c:pt>
                <c:pt idx="66" formatCode="0.0000_ ">
                  <c:v>3.1612</c:v>
                </c:pt>
                <c:pt idx="67" formatCode="0.0000_ ">
                  <c:v>3.1617999999999999</c:v>
                </c:pt>
                <c:pt idx="68" formatCode="0.0000_ ">
                  <c:v>3.1713999999999998</c:v>
                </c:pt>
                <c:pt idx="69" formatCode="0.0000_ ">
                  <c:v>3.1804999999999999</c:v>
                </c:pt>
                <c:pt idx="71" formatCode="0.0000_ ">
                  <c:v>3.1804999999999999</c:v>
                </c:pt>
                <c:pt idx="72" formatCode="0.0000_ ">
                  <c:v>3.1869000000000001</c:v>
                </c:pt>
                <c:pt idx="73" formatCode="0.0000_ ">
                  <c:v>3.1949000000000001</c:v>
                </c:pt>
                <c:pt idx="74" formatCode="0.0000_ ">
                  <c:v>3.1953999999999998</c:v>
                </c:pt>
                <c:pt idx="75" formatCode="0.0000_ ">
                  <c:v>3.1953</c:v>
                </c:pt>
                <c:pt idx="76" formatCode="0.0000_ ">
                  <c:v>3.2044000000000001</c:v>
                </c:pt>
                <c:pt idx="77" formatCode="0.0000_ ">
                  <c:v>3.2113999999999998</c:v>
                </c:pt>
                <c:pt idx="78" formatCode="0.0000_ ">
                  <c:v>3.1840999999999999</c:v>
                </c:pt>
                <c:pt idx="79" formatCode="0.0000_ ">
                  <c:v>3.1634000000000002</c:v>
                </c:pt>
                <c:pt idx="80" formatCode="0.0000_ ">
                  <c:v>3.1412</c:v>
                </c:pt>
                <c:pt idx="81" formatCode="0.0000_ ">
                  <c:v>3.1616</c:v>
                </c:pt>
                <c:pt idx="82" formatCode="0.0000_ ">
                  <c:v>3.1608999999999998</c:v>
                </c:pt>
                <c:pt idx="83" formatCode="0.0000_ ">
                  <c:v>3.1617999999999999</c:v>
                </c:pt>
                <c:pt idx="84" formatCode="0.0000_ ">
                  <c:v>3.1570999999999998</c:v>
                </c:pt>
                <c:pt idx="85" formatCode="0.0000_ ">
                  <c:v>3.1579000000000002</c:v>
                </c:pt>
                <c:pt idx="86" formatCode="0.0000_ ">
                  <c:v>3.1532</c:v>
                </c:pt>
                <c:pt idx="87" formatCode="0.0000_ ">
                  <c:v>3.1286</c:v>
                </c:pt>
                <c:pt idx="88" formatCode="0.0000_ ">
                  <c:v>3.1072000000000002</c:v>
                </c:pt>
                <c:pt idx="90" formatCode="0.0000_ ">
                  <c:v>3.1092</c:v>
                </c:pt>
                <c:pt idx="91" formatCode="0.0000_ ">
                  <c:v>3.1036000000000001</c:v>
                </c:pt>
                <c:pt idx="92" formatCode="0.0000_ ">
                  <c:v>3.0794999999999977</c:v>
                </c:pt>
                <c:pt idx="93" formatCode="0.0000_ ">
                  <c:v>3.0739000000000001</c:v>
                </c:pt>
                <c:pt idx="94" formatCode="0.0000_ ">
                  <c:v>3.0701000000000001</c:v>
                </c:pt>
                <c:pt idx="95" formatCode="0.0000_ ">
                  <c:v>3.0697999999999999</c:v>
                </c:pt>
                <c:pt idx="96" formatCode="0.0000_ ">
                  <c:v>3.0661999999999998</c:v>
                </c:pt>
                <c:pt idx="97" formatCode="0.0000_ ">
                  <c:v>3.0364999999999971</c:v>
                </c:pt>
                <c:pt idx="98" formatCode="0.0000_ ">
                  <c:v>3.0317999999999987</c:v>
                </c:pt>
                <c:pt idx="99" formatCode="0.0000_ ">
                  <c:v>3.0320999999999967</c:v>
                </c:pt>
                <c:pt idx="100" formatCode="0.0000_ ">
                  <c:v>3.0276999999999998</c:v>
                </c:pt>
                <c:pt idx="101" formatCode="0.0000_ ">
                  <c:v>3.0383999999999998</c:v>
                </c:pt>
                <c:pt idx="102" formatCode="0.0000_ ">
                  <c:v>3.0385999999999997</c:v>
                </c:pt>
                <c:pt idx="103" formatCode="0.0000_ ">
                  <c:v>3.0387999999999997</c:v>
                </c:pt>
                <c:pt idx="104" formatCode="0.0000_ ">
                  <c:v>3.0434000000000001</c:v>
                </c:pt>
                <c:pt idx="105" formatCode="0.0000_ ">
                  <c:v>3.0440999999999998</c:v>
                </c:pt>
                <c:pt idx="106" formatCode="0.0000_ ">
                  <c:v>3.0545999999999998</c:v>
                </c:pt>
                <c:pt idx="107" formatCode="0.0000_ ">
                  <c:v>3.0389999999999997</c:v>
                </c:pt>
                <c:pt idx="110" formatCode="0.0000_ ">
                  <c:v>3.0409000000000002</c:v>
                </c:pt>
                <c:pt idx="111" formatCode="0.0000_ ">
                  <c:v>3.0615000000000001</c:v>
                </c:pt>
                <c:pt idx="112" formatCode="0.0000_ ">
                  <c:v>3.0514999999999977</c:v>
                </c:pt>
                <c:pt idx="113" formatCode="0.0000_ ">
                  <c:v>3.0649999999999999</c:v>
                </c:pt>
                <c:pt idx="114" formatCode="0.0000_ ">
                  <c:v>3.1349</c:v>
                </c:pt>
                <c:pt idx="115" formatCode="0.0000_ ">
                  <c:v>3.1474000000000002</c:v>
                </c:pt>
                <c:pt idx="116" formatCode="0.0000_ ">
                  <c:v>3.1543000000000001</c:v>
                </c:pt>
                <c:pt idx="117" formatCode="0.0000_ ">
                  <c:v>3.1480999999999999</c:v>
                </c:pt>
                <c:pt idx="118" formatCode="0.0000_ ">
                  <c:v>3.1659999999999999</c:v>
                </c:pt>
                <c:pt idx="119" formatCode="0.0000_ ">
                  <c:v>3.17</c:v>
                </c:pt>
                <c:pt idx="120" formatCode="0.0000_ ">
                  <c:v>3.1867999999999999</c:v>
                </c:pt>
                <c:pt idx="121" formatCode="0.0000_ ">
                  <c:v>3.1947000000000001</c:v>
                </c:pt>
                <c:pt idx="122" formatCode="0.0000_ ">
                  <c:v>3.1476000000000002</c:v>
                </c:pt>
                <c:pt idx="123" formatCode="0.0000_ ">
                  <c:v>3.1332</c:v>
                </c:pt>
                <c:pt idx="124" formatCode="0.0000_ ">
                  <c:v>3.1536</c:v>
                </c:pt>
                <c:pt idx="125" formatCode="0.0000_ ">
                  <c:v>3.1543000000000001</c:v>
                </c:pt>
                <c:pt idx="126" formatCode="0.0000_ ">
                  <c:v>3.1876000000000002</c:v>
                </c:pt>
                <c:pt idx="127" formatCode="0.0000_ ">
                  <c:v>3.2324999999999977</c:v>
                </c:pt>
                <c:pt idx="128" formatCode="0.0000_ ">
                  <c:v>3.2397</c:v>
                </c:pt>
                <c:pt idx="129" formatCode="0.0000_ ">
                  <c:v>3.2524999999999977</c:v>
                </c:pt>
                <c:pt idx="130" formatCode="0.0000_ ">
                  <c:v>3.2627999999999999</c:v>
                </c:pt>
                <c:pt idx="131" formatCode="0.0000_ ">
                  <c:v>3.2456</c:v>
                </c:pt>
                <c:pt idx="132" formatCode="0.0000_ ">
                  <c:v>3.2403000000000031</c:v>
                </c:pt>
                <c:pt idx="133" formatCode="0.0000_ ">
                  <c:v>3.23</c:v>
                </c:pt>
                <c:pt idx="134" formatCode="0.0000_ ">
                  <c:v>3.2277000000000036</c:v>
                </c:pt>
                <c:pt idx="135" formatCode="0.0000_ ">
                  <c:v>3.2534000000000001</c:v>
                </c:pt>
                <c:pt idx="136" formatCode="0.0000_ ">
                  <c:v>3.2702</c:v>
                </c:pt>
                <c:pt idx="137" formatCode="0.0000_ ">
                  <c:v>3.2706</c:v>
                </c:pt>
                <c:pt idx="138" formatCode="0.0000_ ">
                  <c:v>3.2709000000000001</c:v>
                </c:pt>
                <c:pt idx="139" formatCode="0.0000_ ">
                  <c:v>3.3067999999999977</c:v>
                </c:pt>
                <c:pt idx="140" formatCode="0.0000_ ">
                  <c:v>3.3055999999999988</c:v>
                </c:pt>
                <c:pt idx="141" formatCode="0.0000_ ">
                  <c:v>3.3059999999999987</c:v>
                </c:pt>
                <c:pt idx="142" formatCode="0.0000_ ">
                  <c:v>3.3321999999999967</c:v>
                </c:pt>
                <c:pt idx="143" formatCode="0.0000_ ">
                  <c:v>3.3815999999999997</c:v>
                </c:pt>
                <c:pt idx="144" formatCode="0.0000_ ">
                  <c:v>3.4420999999999977</c:v>
                </c:pt>
                <c:pt idx="145" formatCode="0.0000_ ">
                  <c:v>3.4509999999999987</c:v>
                </c:pt>
                <c:pt idx="146" formatCode="0.0000_ ">
                  <c:v>3.4779999999999998</c:v>
                </c:pt>
                <c:pt idx="147" formatCode="0.0000_ ">
                  <c:v>3.4697</c:v>
                </c:pt>
                <c:pt idx="148" formatCode="0.0000_ ">
                  <c:v>3.4521999999999977</c:v>
                </c:pt>
                <c:pt idx="149" formatCode="0.0000_ ">
                  <c:v>3.4510999999999967</c:v>
                </c:pt>
                <c:pt idx="150" formatCode="0.0000_ ">
                  <c:v>3.4587999999999997</c:v>
                </c:pt>
                <c:pt idx="151" formatCode="0.0000_ ">
                  <c:v>3.5091000000000001</c:v>
                </c:pt>
                <c:pt idx="152" formatCode="0.0000_ ">
                  <c:v>3.4865999999999997</c:v>
                </c:pt>
                <c:pt idx="153" formatCode="0.0000_ ">
                  <c:v>3.5019999999999998</c:v>
                </c:pt>
                <c:pt idx="154" formatCode="0.0000_ ">
                  <c:v>3.4904999999999977</c:v>
                </c:pt>
                <c:pt idx="155" formatCode="0.0000_ ">
                  <c:v>3.5030000000000001</c:v>
                </c:pt>
                <c:pt idx="156" formatCode="0.0000_ ">
                  <c:v>3.5034000000000001</c:v>
                </c:pt>
                <c:pt idx="157" formatCode="0.0000_ ">
                  <c:v>3.5149999999999997</c:v>
                </c:pt>
                <c:pt idx="158" formatCode="0.0000_ ">
                  <c:v>3.5164999999999971</c:v>
                </c:pt>
                <c:pt idx="159" formatCode="0.0000_ ">
                  <c:v>3.5166999999999971</c:v>
                </c:pt>
                <c:pt idx="160" formatCode="0.0000_ ">
                  <c:v>3.5167999999999977</c:v>
                </c:pt>
                <c:pt idx="161" formatCode="0.0000_ ">
                  <c:v>3.5177</c:v>
                </c:pt>
                <c:pt idx="162" formatCode="0.0000_ ">
                  <c:v>3.5179999999999998</c:v>
                </c:pt>
                <c:pt idx="163" formatCode="0.0000_ ">
                  <c:v>3.5209000000000001</c:v>
                </c:pt>
                <c:pt idx="164" formatCode="0.0000_ ">
                  <c:v>3.5186999999999977</c:v>
                </c:pt>
                <c:pt idx="165" formatCode="0.0000_ ">
                  <c:v>3.5179999999999998</c:v>
                </c:pt>
                <c:pt idx="166" formatCode="0.0000_ ">
                  <c:v>3.5230999999999999</c:v>
                </c:pt>
                <c:pt idx="167" formatCode="0.0000_ ">
                  <c:v>3.5242</c:v>
                </c:pt>
                <c:pt idx="168" formatCode="0.0000_ ">
                  <c:v>3.5255000000000001</c:v>
                </c:pt>
                <c:pt idx="169" formatCode="0.0000_ ">
                  <c:v>3.5161999999999987</c:v>
                </c:pt>
                <c:pt idx="170" formatCode="0.0000_ ">
                  <c:v>3.5276000000000001</c:v>
                </c:pt>
                <c:pt idx="171" formatCode="0.0000_ ">
                  <c:v>3.4885999999999999</c:v>
                </c:pt>
                <c:pt idx="172" formatCode="0.0000_ ">
                  <c:v>3.4965999999999977</c:v>
                </c:pt>
                <c:pt idx="173" formatCode="0.0000_ ">
                  <c:v>3.4849999999999999</c:v>
                </c:pt>
                <c:pt idx="174" formatCode="0.0000_ ">
                  <c:v>3.4847000000000001</c:v>
                </c:pt>
                <c:pt idx="175" formatCode="0.0000_ ">
                  <c:v>3.48</c:v>
                </c:pt>
                <c:pt idx="176" formatCode="0.0000_ ">
                  <c:v>3.4805000000000001</c:v>
                </c:pt>
                <c:pt idx="177" formatCode="0.0000_ ">
                  <c:v>3.4809999999999999</c:v>
                </c:pt>
                <c:pt idx="178" formatCode="0.0000_ ">
                  <c:v>3.4981999999999998</c:v>
                </c:pt>
                <c:pt idx="179" formatCode="0.0000_ ">
                  <c:v>3.4861999999999997</c:v>
                </c:pt>
                <c:pt idx="180" formatCode="0.0000_ ">
                  <c:v>3.4697999999999998</c:v>
                </c:pt>
                <c:pt idx="181" formatCode="0.0000_ ">
                  <c:v>3.4316999999999971</c:v>
                </c:pt>
                <c:pt idx="182" formatCode="0.0000_ ">
                  <c:v>3.4267999999999987</c:v>
                </c:pt>
                <c:pt idx="183" formatCode="0.0000_ ">
                  <c:v>3.4322999999999966</c:v>
                </c:pt>
                <c:pt idx="184" formatCode="0.0000_ ">
                  <c:v>3.4509999999999987</c:v>
                </c:pt>
                <c:pt idx="185" formatCode="0.0000_ ">
                  <c:v>3.4651999999999998</c:v>
                </c:pt>
                <c:pt idx="186" formatCode="0.0000_ ">
                  <c:v>3.4630999999999998</c:v>
                </c:pt>
                <c:pt idx="187" formatCode="0.0000_ ">
                  <c:v>3.4581</c:v>
                </c:pt>
                <c:pt idx="188" formatCode="0.0000_ ">
                  <c:v>3.4535</c:v>
                </c:pt>
                <c:pt idx="189" formatCode="0.0000_ ">
                  <c:v>3.4636</c:v>
                </c:pt>
                <c:pt idx="190" formatCode="0.0000_ ">
                  <c:v>3.4741</c:v>
                </c:pt>
                <c:pt idx="191" formatCode="0.0000_ ">
                  <c:v>3.5131999999999999</c:v>
                </c:pt>
                <c:pt idx="192" formatCode="0.0000_ ">
                  <c:v>3.5211999999999999</c:v>
                </c:pt>
                <c:pt idx="193" formatCode="0.0000_ ">
                  <c:v>3.5125999999999977</c:v>
                </c:pt>
                <c:pt idx="194" formatCode="0.0000_ ">
                  <c:v>3.5095999999999998</c:v>
                </c:pt>
                <c:pt idx="195" formatCode="0.0000_ ">
                  <c:v>3.5101</c:v>
                </c:pt>
                <c:pt idx="196" formatCode="0.0000_ ">
                  <c:v>3.5103</c:v>
                </c:pt>
                <c:pt idx="197" formatCode="0.0000_ ">
                  <c:v>3.4916999999999967</c:v>
                </c:pt>
                <c:pt idx="198" formatCode="0.0000_ ">
                  <c:v>3.5</c:v>
                </c:pt>
                <c:pt idx="199" formatCode="0.0000_ ">
                  <c:v>3.5131999999999999</c:v>
                </c:pt>
                <c:pt idx="206" formatCode="0.0000_ ">
                  <c:v>3.5541999999999998</c:v>
                </c:pt>
                <c:pt idx="207" formatCode="0.0000_ ">
                  <c:v>3.5541</c:v>
                </c:pt>
                <c:pt idx="208" formatCode="0.0000_ ">
                  <c:v>3.6042999999999998</c:v>
                </c:pt>
                <c:pt idx="209" formatCode="0.0000_ ">
                  <c:v>3.6305000000000001</c:v>
                </c:pt>
                <c:pt idx="210" formatCode="0.0000_ ">
                  <c:v>3.6787000000000001</c:v>
                </c:pt>
                <c:pt idx="211" formatCode="0.0000_ ">
                  <c:v>3.7</c:v>
                </c:pt>
                <c:pt idx="212" formatCode="0.0000_ ">
                  <c:v>3.7058</c:v>
                </c:pt>
                <c:pt idx="213" formatCode="0.0000_ ">
                  <c:v>3.6789000000000001</c:v>
                </c:pt>
                <c:pt idx="214" formatCode="0.0000_ ">
                  <c:v>3.6772999999999998</c:v>
                </c:pt>
                <c:pt idx="215" formatCode="0.0000_ ">
                  <c:v>3.6932999999999998</c:v>
                </c:pt>
                <c:pt idx="216" formatCode="0.0000_ ">
                  <c:v>3.6587000000000001</c:v>
                </c:pt>
                <c:pt idx="217" formatCode="0.0000_ ">
                  <c:v>3.6919999999999997</c:v>
                </c:pt>
                <c:pt idx="218" formatCode="0.0000_ ">
                  <c:v>3.6924999999999977</c:v>
                </c:pt>
                <c:pt idx="219" formatCode="0.0000_ ">
                  <c:v>3.6905000000000001</c:v>
                </c:pt>
                <c:pt idx="220" formatCode="0.0000_ ">
                  <c:v>3.6855000000000002</c:v>
                </c:pt>
                <c:pt idx="221" formatCode="0.0000_ ">
                  <c:v>3.6818</c:v>
                </c:pt>
                <c:pt idx="222" formatCode="0.0000_ ">
                  <c:v>3.6886000000000001</c:v>
                </c:pt>
                <c:pt idx="223" formatCode="0.0000_ ">
                  <c:v>3.6919999999999997</c:v>
                </c:pt>
                <c:pt idx="224" formatCode="0.0000_ ">
                  <c:v>3.6943999999999999</c:v>
                </c:pt>
                <c:pt idx="225" formatCode="0.0000_ ">
                  <c:v>3.7038000000000002</c:v>
                </c:pt>
                <c:pt idx="226" formatCode="0.0000_ ">
                  <c:v>3.7246999999999999</c:v>
                </c:pt>
                <c:pt idx="227" formatCode="0.0000_ ">
                  <c:v>3.7303000000000002</c:v>
                </c:pt>
                <c:pt idx="228" formatCode="0.0000_ ">
                  <c:v>3.7313000000000001</c:v>
                </c:pt>
                <c:pt idx="229" formatCode="0.0000_ ">
                  <c:v>3.7281000000000031</c:v>
                </c:pt>
                <c:pt idx="230" formatCode="0.0000_ ">
                  <c:v>3.6987999999999999</c:v>
                </c:pt>
                <c:pt idx="231" formatCode="0.0000_ ">
                  <c:v>3.6917999999999997</c:v>
                </c:pt>
                <c:pt idx="232" formatCode="0.0000_ ">
                  <c:v>3.6920999999999977</c:v>
                </c:pt>
                <c:pt idx="233" formatCode="0.0000_ ">
                  <c:v>3.6926999999999977</c:v>
                </c:pt>
                <c:pt idx="234" formatCode="0.0000_ ">
                  <c:v>3.6955999999999998</c:v>
                </c:pt>
                <c:pt idx="235" formatCode="0.0000_ ">
                  <c:v>3.6884999999999999</c:v>
                </c:pt>
                <c:pt idx="236" formatCode="0.0000_ ">
                  <c:v>3.6865999999999999</c:v>
                </c:pt>
                <c:pt idx="237" formatCode="0.0000_ ">
                  <c:v>3.6648000000000001</c:v>
                </c:pt>
                <c:pt idx="238" formatCode="0.0000_ ">
                  <c:v>3.6703000000000001</c:v>
                </c:pt>
                <c:pt idx="239" formatCode="0.0000_ ">
                  <c:v>3.6503999999999999</c:v>
                </c:pt>
                <c:pt idx="240" formatCode="0.0000_ ">
                  <c:v>3.6509999999999998</c:v>
                </c:pt>
                <c:pt idx="241" formatCode="0.0000_ ">
                  <c:v>3.6459000000000001</c:v>
                </c:pt>
                <c:pt idx="242" formatCode="0.0000_ ">
                  <c:v>3.5758999999999967</c:v>
                </c:pt>
                <c:pt idx="243" formatCode="0.0000_ ">
                  <c:v>3.5568999999999971</c:v>
                </c:pt>
                <c:pt idx="244" formatCode="0.0000_ ">
                  <c:v>3.5722999999999967</c:v>
                </c:pt>
                <c:pt idx="245" formatCode="0.0000_ ">
                  <c:v>3.5724999999999967</c:v>
                </c:pt>
                <c:pt idx="246" formatCode="0.0000_ ">
                  <c:v>3.5928999999999971</c:v>
                </c:pt>
                <c:pt idx="247" formatCode="0.0000_ ">
                  <c:v>3.5983000000000001</c:v>
                </c:pt>
                <c:pt idx="248" formatCode="0.0000_ ">
                  <c:v>3.62</c:v>
                </c:pt>
                <c:pt idx="249" formatCode="0.0000_ ">
                  <c:v>3.6292</c:v>
                </c:pt>
                <c:pt idx="250" formatCode="0.0000_ ">
                  <c:v>3.6251000000000002</c:v>
                </c:pt>
                <c:pt idx="251" formatCode="0.0000_ ">
                  <c:v>3.6257999999999999</c:v>
                </c:pt>
                <c:pt idx="252" formatCode="0.0000_ ">
                  <c:v>3.6257000000000001</c:v>
                </c:pt>
                <c:pt idx="253" formatCode="0.0000_ ">
                  <c:v>3.6347999999999998</c:v>
                </c:pt>
                <c:pt idx="254" formatCode="0.0000_ ">
                  <c:v>3.6313999999999997</c:v>
                </c:pt>
                <c:pt idx="255" formatCode="0.0000_ ">
                  <c:v>3.6339000000000001</c:v>
                </c:pt>
                <c:pt idx="256" formatCode="0.0000_ ">
                  <c:v>3.6364999999999967</c:v>
                </c:pt>
                <c:pt idx="257" formatCode="0.0000_ ">
                  <c:v>3.6393</c:v>
                </c:pt>
                <c:pt idx="258" formatCode="0.0000_ ">
                  <c:v>3.6507999999999998</c:v>
                </c:pt>
                <c:pt idx="259" formatCode="0.0000_ ">
                  <c:v>3.6507000000000001</c:v>
                </c:pt>
                <c:pt idx="260" formatCode="0.0000_ ">
                  <c:v>3.6589</c:v>
                </c:pt>
                <c:pt idx="261" formatCode="0.0000_ ">
                  <c:v>3.6564999999999968</c:v>
                </c:pt>
                <c:pt idx="262" formatCode="0.0000_ ">
                  <c:v>3.6543000000000001</c:v>
                </c:pt>
                <c:pt idx="263" formatCode="0.0000_ ">
                  <c:v>3.65</c:v>
                </c:pt>
                <c:pt idx="264" formatCode="0.0000_ ">
                  <c:v>3.6425999999999998</c:v>
                </c:pt>
                <c:pt idx="265" formatCode="0.0000_ ">
                  <c:v>3.6429</c:v>
                </c:pt>
                <c:pt idx="266" formatCode="0.0000_ ">
                  <c:v>3.6421999999999999</c:v>
                </c:pt>
                <c:pt idx="268" formatCode="0.0000_ ">
                  <c:v>3.6602999999999999</c:v>
                </c:pt>
                <c:pt idx="269" formatCode="0.0000_ ">
                  <c:v>3.6606000000000001</c:v>
                </c:pt>
                <c:pt idx="270" formatCode="0.0000_ ">
                  <c:v>3.6425000000000001</c:v>
                </c:pt>
                <c:pt idx="271" formatCode="0.0000_ ">
                  <c:v>3.6543000000000001</c:v>
                </c:pt>
                <c:pt idx="272" formatCode="0.0000_ ">
                  <c:v>3.6614</c:v>
                </c:pt>
                <c:pt idx="273" formatCode="0.0000_ ">
                  <c:v>3.6696</c:v>
                </c:pt>
                <c:pt idx="274" formatCode="0.0000_ ">
                  <c:v>3.6694</c:v>
                </c:pt>
                <c:pt idx="275" formatCode="0.0000_ ">
                  <c:v>3.7052999999999998</c:v>
                </c:pt>
                <c:pt idx="276" formatCode="0.0000_ ">
                  <c:v>3.6867999999999999</c:v>
                </c:pt>
                <c:pt idx="279" formatCode="0.0000_ ">
                  <c:v>3.6558999999999977</c:v>
                </c:pt>
                <c:pt idx="280" formatCode="0.0000_ ">
                  <c:v>3.64</c:v>
                </c:pt>
                <c:pt idx="281" formatCode="0.0000_ ">
                  <c:v>3.6557999999999997</c:v>
                </c:pt>
                <c:pt idx="282" formatCode="0.0000_ ">
                  <c:v>3.63</c:v>
                </c:pt>
                <c:pt idx="283" formatCode="0.0000_ ">
                  <c:v>3.6</c:v>
                </c:pt>
                <c:pt idx="284" formatCode="0.0000_ ">
                  <c:v>3.5838000000000001</c:v>
                </c:pt>
                <c:pt idx="285" formatCode="0.0000_ ">
                  <c:v>3.5648</c:v>
                </c:pt>
                <c:pt idx="286" formatCode="0.0000_ ">
                  <c:v>3.5878999999999999</c:v>
                </c:pt>
                <c:pt idx="287" formatCode="0.0000_ ">
                  <c:v>3.58</c:v>
                </c:pt>
                <c:pt idx="288" formatCode="0.0000_ ">
                  <c:v>3.5406</c:v>
                </c:pt>
                <c:pt idx="289" formatCode="0.0000_ ">
                  <c:v>3.4955999999999987</c:v>
                </c:pt>
                <c:pt idx="290" formatCode="0.0000_ ">
                  <c:v>3.4647999999999999</c:v>
                </c:pt>
                <c:pt idx="291" formatCode="0.0000_ ">
                  <c:v>3.5005999999999999</c:v>
                </c:pt>
                <c:pt idx="292" formatCode="0.0000_ ">
                  <c:v>3.4733000000000001</c:v>
                </c:pt>
                <c:pt idx="293" formatCode="0.0000_ ">
                  <c:v>3.4705999999999997</c:v>
                </c:pt>
                <c:pt idx="294" formatCode="0.0000_ ">
                  <c:v>3.4742999999999977</c:v>
                </c:pt>
                <c:pt idx="295" formatCode="0.0000_ ">
                  <c:v>3.4615</c:v>
                </c:pt>
                <c:pt idx="296" formatCode="0.0000_ ">
                  <c:v>3.4515999999999987</c:v>
                </c:pt>
                <c:pt idx="297" formatCode="0.0000_ ">
                  <c:v>3.4569999999999967</c:v>
                </c:pt>
                <c:pt idx="303" formatCode="0.0000_ ">
                  <c:v>3.4889000000000001</c:v>
                </c:pt>
                <c:pt idx="304" formatCode="0.0000_ ">
                  <c:v>3.4841000000000002</c:v>
                </c:pt>
                <c:pt idx="305" formatCode="0.0000_ ">
                  <c:v>3.5148999999999977</c:v>
                </c:pt>
                <c:pt idx="306" formatCode="0.0000_ ">
                  <c:v>3.51</c:v>
                </c:pt>
                <c:pt idx="307" formatCode="0.0000_ ">
                  <c:v>3.4645999999999999</c:v>
                </c:pt>
                <c:pt idx="308" formatCode="0.0000_ ">
                  <c:v>3.4447999999999999</c:v>
                </c:pt>
                <c:pt idx="309" formatCode="0.0000_ ">
                  <c:v>3.3752999999999971</c:v>
                </c:pt>
                <c:pt idx="310" formatCode="0.0000_ ">
                  <c:v>3.3613</c:v>
                </c:pt>
                <c:pt idx="311" formatCode="0.0000_ ">
                  <c:v>3.3413999999999997</c:v>
                </c:pt>
                <c:pt idx="312" formatCode="0.0000_ ">
                  <c:v>3.316899999999996</c:v>
                </c:pt>
                <c:pt idx="313" formatCode="0.0000_ ">
                  <c:v>3.3517999999999977</c:v>
                </c:pt>
                <c:pt idx="314" formatCode="0.0000_ ">
                  <c:v>3.3536999999999977</c:v>
                </c:pt>
                <c:pt idx="315" formatCode="0.0000_ ">
                  <c:v>3.3601999999999999</c:v>
                </c:pt>
                <c:pt idx="316" formatCode="0.0000_ ">
                  <c:v>3.3816999999999977</c:v>
                </c:pt>
                <c:pt idx="317" formatCode="0.0000_ ">
                  <c:v>3.403</c:v>
                </c:pt>
                <c:pt idx="318" formatCode="0.0000_ ">
                  <c:v>3.4558999999999971</c:v>
                </c:pt>
                <c:pt idx="319" formatCode="0.0000_ ">
                  <c:v>3.4525999999999977</c:v>
                </c:pt>
                <c:pt idx="320" formatCode="0.0000_ ">
                  <c:v>3.4483999999999999</c:v>
                </c:pt>
                <c:pt idx="321" formatCode="0.0000_ ">
                  <c:v>3.4331</c:v>
                </c:pt>
                <c:pt idx="322" formatCode="0.0000_ ">
                  <c:v>3.3828999999999967</c:v>
                </c:pt>
                <c:pt idx="323" formatCode="0.0000_ ">
                  <c:v>3.3639000000000001</c:v>
                </c:pt>
                <c:pt idx="324" formatCode="0.0000_ ">
                  <c:v>3.3805000000000001</c:v>
                </c:pt>
                <c:pt idx="325" formatCode="0.0000_ ">
                  <c:v>3.4215999999999998</c:v>
                </c:pt>
                <c:pt idx="326" formatCode="0.0000_ ">
                  <c:v>3.4061999999999997</c:v>
                </c:pt>
                <c:pt idx="327" formatCode="0.0000_ ">
                  <c:v>3.3960999999999966</c:v>
                </c:pt>
                <c:pt idx="328" formatCode="0.0000_ ">
                  <c:v>3.4167999999999967</c:v>
                </c:pt>
                <c:pt idx="329" formatCode="0.0000_ ">
                  <c:v>3.4581999999999997</c:v>
                </c:pt>
                <c:pt idx="330" formatCode="0.0000_ ">
                  <c:v>3.4783999999999997</c:v>
                </c:pt>
                <c:pt idx="331" formatCode="0.0000_ ">
                  <c:v>3.4958999999999967</c:v>
                </c:pt>
                <c:pt idx="332" formatCode="0.0000_ ">
                  <c:v>3.4817999999999998</c:v>
                </c:pt>
                <c:pt idx="333" formatCode="0.0000_ ">
                  <c:v>3.4741999999999997</c:v>
                </c:pt>
                <c:pt idx="336" formatCode="0.0000_ ">
                  <c:v>3.5021</c:v>
                </c:pt>
                <c:pt idx="337" formatCode="0.0000_ ">
                  <c:v>3.5181999999999998</c:v>
                </c:pt>
                <c:pt idx="338" formatCode="0.0000_ ">
                  <c:v>3.5548999999999977</c:v>
                </c:pt>
                <c:pt idx="339" formatCode="0.0000_ ">
                  <c:v>3.5467999999999997</c:v>
                </c:pt>
                <c:pt idx="340" formatCode="0.0000_ ">
                  <c:v>3.5343</c:v>
                </c:pt>
                <c:pt idx="341" formatCode="0.0000_ ">
                  <c:v>3.5030999999999999</c:v>
                </c:pt>
                <c:pt idx="342" formatCode="0.0000_ ">
                  <c:v>3.5043000000000002</c:v>
                </c:pt>
                <c:pt idx="343" formatCode="0.0000_ ">
                  <c:v>3.5070999999999999</c:v>
                </c:pt>
                <c:pt idx="344" formatCode="0.0000_ ">
                  <c:v>3.4813000000000001</c:v>
                </c:pt>
                <c:pt idx="345" formatCode="0.0000_ ">
                  <c:v>3.4115999999999977</c:v>
                </c:pt>
                <c:pt idx="346" formatCode="0.0000_ ">
                  <c:v>3.4085999999999999</c:v>
                </c:pt>
                <c:pt idx="347" formatCode="0.0000_ ">
                  <c:v>3.4353999999999987</c:v>
                </c:pt>
                <c:pt idx="348" formatCode="0.0000_ ">
                  <c:v>3.4093</c:v>
                </c:pt>
                <c:pt idx="349" formatCode="0.0000_ ">
                  <c:v>3.4105999999999987</c:v>
                </c:pt>
                <c:pt idx="350" formatCode="0.0000_ ">
                  <c:v>3.3714999999999971</c:v>
                </c:pt>
                <c:pt idx="351" formatCode="0.0000_ ">
                  <c:v>3.3767999999999967</c:v>
                </c:pt>
                <c:pt idx="352" formatCode="0.0000_ ">
                  <c:v>3.3455999999999997</c:v>
                </c:pt>
                <c:pt idx="353" formatCode="0.0000_ ">
                  <c:v>3.3607</c:v>
                </c:pt>
                <c:pt idx="354" formatCode="0.0000_ ">
                  <c:v>3.3564999999999965</c:v>
                </c:pt>
                <c:pt idx="356" formatCode="0.0000_ ">
                  <c:v>3.3825999999999987</c:v>
                </c:pt>
                <c:pt idx="357" formatCode="0.0000_ ">
                  <c:v>3.3635999999999999</c:v>
                </c:pt>
                <c:pt idx="358" formatCode="0.0000_ ">
                  <c:v>3.3485</c:v>
                </c:pt>
                <c:pt idx="359" formatCode="0.0000_ ">
                  <c:v>3.2721</c:v>
                </c:pt>
                <c:pt idx="360" formatCode="0.0000_ ">
                  <c:v>3.3026999999999971</c:v>
                </c:pt>
                <c:pt idx="361" formatCode="0.0000_ ">
                  <c:v>3.2982999999999998</c:v>
                </c:pt>
                <c:pt idx="362" formatCode="0.0000_ ">
                  <c:v>3.2780999999999998</c:v>
                </c:pt>
                <c:pt idx="363" formatCode="0.0000_ ">
                  <c:v>3.2686000000000002</c:v>
                </c:pt>
                <c:pt idx="364" formatCode="0.0000_ ">
                  <c:v>3.2686999999999999</c:v>
                </c:pt>
                <c:pt idx="365" formatCode="0.0000_ ">
                  <c:v>3.2256999999999998</c:v>
                </c:pt>
                <c:pt idx="366" formatCode="0.0000_ ">
                  <c:v>3.2117999999999998</c:v>
                </c:pt>
                <c:pt idx="367" formatCode="0.0000_ ">
                  <c:v>3.1865000000000001</c:v>
                </c:pt>
                <c:pt idx="368" formatCode="0.0000_ ">
                  <c:v>3.2078000000000002</c:v>
                </c:pt>
                <c:pt idx="369" formatCode="0.0000_ ">
                  <c:v>3.1972</c:v>
                </c:pt>
                <c:pt idx="370" formatCode="0.0000_ ">
                  <c:v>3.2277000000000036</c:v>
                </c:pt>
                <c:pt idx="371" formatCode="0.0000_ ">
                  <c:v>3.2029999999999998</c:v>
                </c:pt>
                <c:pt idx="372" formatCode="0.0000_ ">
                  <c:v>3.2272000000000012</c:v>
                </c:pt>
                <c:pt idx="373" formatCode="0.0000_ ">
                  <c:v>3.2416</c:v>
                </c:pt>
                <c:pt idx="374" formatCode="0.0000_ ">
                  <c:v>3.2528999999999977</c:v>
                </c:pt>
                <c:pt idx="376" formatCode="0.0000_ ">
                  <c:v>3.2429999999999999</c:v>
                </c:pt>
                <c:pt idx="377" formatCode="0.0000_ ">
                  <c:v>3.2725999999999997</c:v>
                </c:pt>
                <c:pt idx="378" formatCode="0.0000_ ">
                  <c:v>3.2747999999999999</c:v>
                </c:pt>
                <c:pt idx="379" formatCode="0.0000_ ">
                  <c:v>3.2478000000000002</c:v>
                </c:pt>
                <c:pt idx="380" formatCode="0.0000_ ">
                  <c:v>3.2511999999999999</c:v>
                </c:pt>
                <c:pt idx="381" formatCode="0.0000_ ">
                  <c:v>3.226</c:v>
                </c:pt>
                <c:pt idx="382" formatCode="0.0000_ ">
                  <c:v>3.2432000000000012</c:v>
                </c:pt>
                <c:pt idx="383" formatCode="0.0000_ ">
                  <c:v>3.2845000000000031</c:v>
                </c:pt>
                <c:pt idx="384" formatCode="0.0000_ ">
                  <c:v>3.2890999999999999</c:v>
                </c:pt>
                <c:pt idx="385" formatCode="0.0000_ ">
                  <c:v>3.3319999999999967</c:v>
                </c:pt>
                <c:pt idx="386" formatCode="0.0000_ ">
                  <c:v>3.3281999999999998</c:v>
                </c:pt>
                <c:pt idx="387" formatCode="0.0000_ ">
                  <c:v>3.3281999999999998</c:v>
                </c:pt>
                <c:pt idx="391" formatCode="0.0000_ ">
                  <c:v>3.3295999999999997</c:v>
                </c:pt>
                <c:pt idx="392" formatCode="0.0000_ ">
                  <c:v>3.3835999999999999</c:v>
                </c:pt>
                <c:pt idx="393" formatCode="0.0000_ ">
                  <c:v>3.3924999999999965</c:v>
                </c:pt>
                <c:pt idx="394" formatCode="0.0000_ ">
                  <c:v>3.3807</c:v>
                </c:pt>
                <c:pt idx="395" formatCode="0.0000_ ">
                  <c:v>3.4128999999999965</c:v>
                </c:pt>
                <c:pt idx="396" formatCode="0.0000_ ">
                  <c:v>3.4178999999999977</c:v>
                </c:pt>
                <c:pt idx="397" formatCode="0.0000_ ">
                  <c:v>3.3821999999999997</c:v>
                </c:pt>
                <c:pt idx="398" formatCode="0.0000_ ">
                  <c:v>3.3435000000000001</c:v>
                </c:pt>
                <c:pt idx="399" formatCode="0.0000_ ">
                  <c:v>3.2909000000000002</c:v>
                </c:pt>
                <c:pt idx="400" formatCode="0.0000_ ">
                  <c:v>3.2789999999999999</c:v>
                </c:pt>
                <c:pt idx="401" formatCode="0.0000_ ">
                  <c:v>3.2848000000000002</c:v>
                </c:pt>
                <c:pt idx="402" formatCode="0.0000_ ">
                  <c:v>3.2665000000000002</c:v>
                </c:pt>
                <c:pt idx="403" formatCode="0.0000_ ">
                  <c:v>3.2517</c:v>
                </c:pt>
                <c:pt idx="404" formatCode="0.0000_ ">
                  <c:v>3.2167999999999997</c:v>
                </c:pt>
                <c:pt idx="405" formatCode="0.0000_ ">
                  <c:v>3.2233000000000036</c:v>
                </c:pt>
                <c:pt idx="406" formatCode="0.0000_ ">
                  <c:v>3.2382</c:v>
                </c:pt>
                <c:pt idx="407" formatCode="0.0000_ ">
                  <c:v>3.2347000000000001</c:v>
                </c:pt>
                <c:pt idx="408" formatCode="0.0000_ ">
                  <c:v>3.2145999999999999</c:v>
                </c:pt>
                <c:pt idx="409" formatCode="0.0000_ ">
                  <c:v>3.1766999999999967</c:v>
                </c:pt>
                <c:pt idx="410" formatCode="0.0000_ ">
                  <c:v>3.1743999999999999</c:v>
                </c:pt>
                <c:pt idx="411" formatCode="0.0000_ ">
                  <c:v>3.1817000000000002</c:v>
                </c:pt>
                <c:pt idx="412" formatCode="0.0000_ ">
                  <c:v>3.1976</c:v>
                </c:pt>
                <c:pt idx="413" formatCode="0.0000_ ">
                  <c:v>3.1901000000000002</c:v>
                </c:pt>
                <c:pt idx="414" formatCode="0.0000_ ">
                  <c:v>3.2086000000000001</c:v>
                </c:pt>
                <c:pt idx="415" formatCode="0.0000_ ">
                  <c:v>3.2143999999999999</c:v>
                </c:pt>
                <c:pt idx="416" formatCode="0.0000_ ">
                  <c:v>3.2161</c:v>
                </c:pt>
                <c:pt idx="417" formatCode="0.0000_ ">
                  <c:v>3.2527999999999997</c:v>
                </c:pt>
                <c:pt idx="418" formatCode="0.0000_ ">
                  <c:v>3.2812999999999999</c:v>
                </c:pt>
                <c:pt idx="419" formatCode="0.0000_ ">
                  <c:v>3.2816000000000001</c:v>
                </c:pt>
                <c:pt idx="420" formatCode="0.0000_ ">
                  <c:v>3.2982</c:v>
                </c:pt>
                <c:pt idx="421" formatCode="0.0000_ ">
                  <c:v>3.2993000000000001</c:v>
                </c:pt>
                <c:pt idx="422" formatCode="0.0000_ ">
                  <c:v>3.2995999999999999</c:v>
                </c:pt>
                <c:pt idx="423" formatCode="0.0000_ ">
                  <c:v>3.3130999999999977</c:v>
                </c:pt>
                <c:pt idx="424" formatCode="0.0000_ ">
                  <c:v>3.3104999999999971</c:v>
                </c:pt>
                <c:pt idx="426" formatCode="0.0000_ ">
                  <c:v>3.2967</c:v>
                </c:pt>
                <c:pt idx="427" formatCode="0.0000_ ">
                  <c:v>3.2921999999999998</c:v>
                </c:pt>
                <c:pt idx="428" formatCode="0.0000_ ">
                  <c:v>3.2974999999999999</c:v>
                </c:pt>
                <c:pt idx="429" formatCode="0.0000_ ">
                  <c:v>3.2972000000000001</c:v>
                </c:pt>
                <c:pt idx="430" formatCode="0.0000_ ">
                  <c:v>3.2685000000000031</c:v>
                </c:pt>
                <c:pt idx="431" formatCode="0.0000_ ">
                  <c:v>3.2229999999999999</c:v>
                </c:pt>
                <c:pt idx="432" formatCode="0.0000_ ">
                  <c:v>3.2374000000000001</c:v>
                </c:pt>
                <c:pt idx="433" formatCode="0.0000_ ">
                  <c:v>3.2504</c:v>
                </c:pt>
                <c:pt idx="434" formatCode="0.0000_ ">
                  <c:v>3.2461000000000002</c:v>
                </c:pt>
                <c:pt idx="435" formatCode="0.0000_ ">
                  <c:v>3.2450000000000001</c:v>
                </c:pt>
                <c:pt idx="436" formatCode="0.0000_ ">
                  <c:v>3.2501000000000002</c:v>
                </c:pt>
                <c:pt idx="437" formatCode="0.0000_ ">
                  <c:v>3.2389000000000001</c:v>
                </c:pt>
                <c:pt idx="438" formatCode="0.0000_ ">
                  <c:v>3.2345999999999999</c:v>
                </c:pt>
                <c:pt idx="439" formatCode="0.0000_ ">
                  <c:v>3.2229000000000001</c:v>
                </c:pt>
                <c:pt idx="440" formatCode="0.0000_ ">
                  <c:v>3.2153999999999998</c:v>
                </c:pt>
                <c:pt idx="441" formatCode="0.0000_ ">
                  <c:v>3.2321999999999997</c:v>
                </c:pt>
                <c:pt idx="442" formatCode="0.0000_ ">
                  <c:v>3.2378999999999998</c:v>
                </c:pt>
                <c:pt idx="443" formatCode="0.0000_ ">
                  <c:v>3.2303999999999999</c:v>
                </c:pt>
                <c:pt idx="444" formatCode="0.0000_ ">
                  <c:v>3.2301000000000002</c:v>
                </c:pt>
                <c:pt idx="445" formatCode="0.0000_ ">
                  <c:v>3.2357999999999998</c:v>
                </c:pt>
                <c:pt idx="446" formatCode="0.0000_ ">
                  <c:v>3.2418</c:v>
                </c:pt>
                <c:pt idx="447" formatCode="0.0000_ ">
                  <c:v>3.2406000000000001</c:v>
                </c:pt>
                <c:pt idx="448" formatCode="0.0000_ ">
                  <c:v>3.258</c:v>
                </c:pt>
                <c:pt idx="449" formatCode="0.0000_ ">
                  <c:v>3.2738999999999998</c:v>
                </c:pt>
                <c:pt idx="450" formatCode="0.0000_ ">
                  <c:v>3.2632000000000012</c:v>
                </c:pt>
                <c:pt idx="451" formatCode="0.0000_ ">
                  <c:v>3.2681000000000036</c:v>
                </c:pt>
                <c:pt idx="452" formatCode="0.0000_ ">
                  <c:v>3.2989000000000002</c:v>
                </c:pt>
                <c:pt idx="453" formatCode="0.0000_ ">
                  <c:v>3.3250999999999977</c:v>
                </c:pt>
                <c:pt idx="454" formatCode="0.0000_ ">
                  <c:v>3.3205</c:v>
                </c:pt>
                <c:pt idx="455" formatCode="0.0000_ ">
                  <c:v>3.3443000000000001</c:v>
                </c:pt>
                <c:pt idx="456" formatCode="0.0000_ ">
                  <c:v>3.3401000000000001</c:v>
                </c:pt>
                <c:pt idx="457" formatCode="0.0000_ ">
                  <c:v>3.3503999999999987</c:v>
                </c:pt>
                <c:pt idx="458" formatCode="0.0000_ ">
                  <c:v>3.3499999999999988</c:v>
                </c:pt>
                <c:pt idx="459" formatCode="0.0000_ ">
                  <c:v>3.3387999999999987</c:v>
                </c:pt>
                <c:pt idx="460" formatCode="0.0000_ ">
                  <c:v>3.3390999999999971</c:v>
                </c:pt>
                <c:pt idx="464" formatCode="0.0000_ ">
                  <c:v>3.3386999999999967</c:v>
                </c:pt>
                <c:pt idx="465" formatCode="0.0000_ ">
                  <c:v>3.3427999999999987</c:v>
                </c:pt>
                <c:pt idx="466" formatCode="0.0000_ ">
                  <c:v>3.3377999999999997</c:v>
                </c:pt>
                <c:pt idx="467" formatCode="0.0000_ ">
                  <c:v>3.3371</c:v>
                </c:pt>
                <c:pt idx="468" formatCode="0.0000_ ">
                  <c:v>3.3309999999999977</c:v>
                </c:pt>
                <c:pt idx="469" formatCode="0.0000_ ">
                  <c:v>3.3182999999999967</c:v>
                </c:pt>
                <c:pt idx="475" formatCode="0.0000_ ">
                  <c:v>3.3341999999999987</c:v>
                </c:pt>
                <c:pt idx="477" formatCode="0.0000_ ">
                  <c:v>3.4039999999999999</c:v>
                </c:pt>
                <c:pt idx="478" formatCode="0.0000_ ">
                  <c:v>3.4178999999999977</c:v>
                </c:pt>
                <c:pt idx="479" formatCode="0.0000_ ">
                  <c:v>3.4270999999999998</c:v>
                </c:pt>
                <c:pt idx="480" formatCode="0.0000_ ">
                  <c:v>3.4275000000000002</c:v>
                </c:pt>
                <c:pt idx="481" formatCode="0.0000_ ">
                  <c:v>3.4247000000000001</c:v>
                </c:pt>
                <c:pt idx="482" formatCode="0.0000_ ">
                  <c:v>3.4181999999999997</c:v>
                </c:pt>
                <c:pt idx="483" formatCode="0.0000_ ">
                  <c:v>3.4205000000000001</c:v>
                </c:pt>
                <c:pt idx="484" formatCode="0.0000_ ">
                  <c:v>3.6200999999999999</c:v>
                </c:pt>
                <c:pt idx="485" formatCode="0.0000_ ">
                  <c:v>3.637</c:v>
                </c:pt>
                <c:pt idx="486" formatCode="0.0000_ ">
                  <c:v>3.6357999999999997</c:v>
                </c:pt>
                <c:pt idx="487" formatCode="0.0000_ ">
                  <c:v>3.6406999999999998</c:v>
                </c:pt>
                <c:pt idx="488" formatCode="0.0000_ ">
                  <c:v>3.6943999999999999</c:v>
                </c:pt>
                <c:pt idx="489" formatCode="0.0000_ ">
                  <c:v>3.6974999999999998</c:v>
                </c:pt>
                <c:pt idx="490" formatCode="0.0000_ ">
                  <c:v>3.6863000000000001</c:v>
                </c:pt>
                <c:pt idx="491" formatCode="0.0000_ ">
                  <c:v>3.6821000000000002</c:v>
                </c:pt>
                <c:pt idx="492" formatCode="0.0000_ ">
                  <c:v>3.6941000000000002</c:v>
                </c:pt>
                <c:pt idx="493" formatCode="0.0000_ ">
                  <c:v>3.7496999999999998</c:v>
                </c:pt>
                <c:pt idx="494" formatCode="0.0000_ ">
                  <c:v>3.8112999999999966</c:v>
                </c:pt>
                <c:pt idx="495" formatCode="0.0000_ ">
                  <c:v>3.8433999999999999</c:v>
                </c:pt>
                <c:pt idx="496" formatCode="0.0000_ ">
                  <c:v>3.8457999999999997</c:v>
                </c:pt>
                <c:pt idx="497" formatCode="0.0000_ ">
                  <c:v>3.8391999999999977</c:v>
                </c:pt>
                <c:pt idx="498" formatCode="0.0000_ ">
                  <c:v>3.8445</c:v>
                </c:pt>
                <c:pt idx="499" formatCode="0.0000_ ">
                  <c:v>3.9203999999999999</c:v>
                </c:pt>
                <c:pt idx="500" formatCode="0.0000_ ">
                  <c:v>3.9529999999999967</c:v>
                </c:pt>
                <c:pt idx="501" formatCode="0.0000_ ">
                  <c:v>3.9533999999999998</c:v>
                </c:pt>
                <c:pt idx="502" formatCode="0.0000_ ">
                  <c:v>3.9449999999999998</c:v>
                </c:pt>
                <c:pt idx="503" formatCode="0.0000_ ">
                  <c:v>3.9064999999999968</c:v>
                </c:pt>
                <c:pt idx="504" formatCode="0.0000_ ">
                  <c:v>3.86</c:v>
                </c:pt>
                <c:pt idx="505" formatCode="0.0000_ ">
                  <c:v>3.8335999999999997</c:v>
                </c:pt>
                <c:pt idx="506" formatCode="0.0000_ ">
                  <c:v>3.8699999999999997</c:v>
                </c:pt>
                <c:pt idx="507" formatCode="0.0000_ ">
                  <c:v>3.9160999999999966</c:v>
                </c:pt>
                <c:pt idx="508" formatCode="0.0000_ ">
                  <c:v>3.9316999999999971</c:v>
                </c:pt>
                <c:pt idx="509" formatCode="0.0000_ ">
                  <c:v>3.9533</c:v>
                </c:pt>
                <c:pt idx="510" formatCode="0.0000_ ">
                  <c:v>3.9674</c:v>
                </c:pt>
                <c:pt idx="511" formatCode="0.0000_ ">
                  <c:v>4.0122999999999998</c:v>
                </c:pt>
                <c:pt idx="512" formatCode="0.0000_ ">
                  <c:v>3.9958999999999967</c:v>
                </c:pt>
                <c:pt idx="513" formatCode="0.0000_ ">
                  <c:v>3.9709999999999988</c:v>
                </c:pt>
                <c:pt idx="514" formatCode="0.0000_ ">
                  <c:v>3.8918999999999966</c:v>
                </c:pt>
                <c:pt idx="515" formatCode="0.0000_ ">
                  <c:v>3.8609</c:v>
                </c:pt>
                <c:pt idx="516" formatCode="0.0000_ ">
                  <c:v>3.8698999999999977</c:v>
                </c:pt>
                <c:pt idx="517" formatCode="0.0000_ ">
                  <c:v>3.8695999999999997</c:v>
                </c:pt>
                <c:pt idx="518" formatCode="0.0000_ ">
                  <c:v>3.8435000000000001</c:v>
                </c:pt>
                <c:pt idx="519" formatCode="0.0000_ ">
                  <c:v>3.8609</c:v>
                </c:pt>
                <c:pt idx="520" formatCode="0.0000_ ">
                  <c:v>3.9022999999999977</c:v>
                </c:pt>
                <c:pt idx="521" formatCode="0.0000_ ">
                  <c:v>3.8887999999999998</c:v>
                </c:pt>
                <c:pt idx="522" formatCode="0.0000_ ">
                  <c:v>3.8508999999999971</c:v>
                </c:pt>
                <c:pt idx="523" formatCode="0.0000_ ">
                  <c:v>3.8520999999999965</c:v>
                </c:pt>
                <c:pt idx="524" formatCode="0.0000_ ">
                  <c:v>3.8149999999999977</c:v>
                </c:pt>
                <c:pt idx="525" formatCode="0.0000_ ">
                  <c:v>3.8043999999999998</c:v>
                </c:pt>
                <c:pt idx="526" formatCode="0.0000_ ">
                  <c:v>3.8057999999999987</c:v>
                </c:pt>
                <c:pt idx="527" formatCode="0.0000_ ">
                  <c:v>3.7850000000000001</c:v>
                </c:pt>
                <c:pt idx="528" formatCode="0.0000_ ">
                  <c:v>3.7955999999999999</c:v>
                </c:pt>
                <c:pt idx="529" formatCode="0.0000_ ">
                  <c:v>3.8003999999999998</c:v>
                </c:pt>
                <c:pt idx="530" formatCode="0.0000_ ">
                  <c:v>3.8107999999999977</c:v>
                </c:pt>
                <c:pt idx="531" formatCode="0.0000_ ">
                  <c:v>3.8135999999999997</c:v>
                </c:pt>
                <c:pt idx="532" formatCode="0.0000_ ">
                  <c:v>3.8912999999999971</c:v>
                </c:pt>
                <c:pt idx="533" formatCode="0.0000_ ">
                  <c:v>3.9117999999999977</c:v>
                </c:pt>
                <c:pt idx="534" formatCode="0.0000_ ">
                  <c:v>3.9018999999999977</c:v>
                </c:pt>
                <c:pt idx="535" formatCode="0.0000_ ">
                  <c:v>3.88</c:v>
                </c:pt>
                <c:pt idx="536" formatCode="0.0000_ ">
                  <c:v>3.8798999999999966</c:v>
                </c:pt>
                <c:pt idx="538" formatCode="0.0000_ ">
                  <c:v>3.8605999999999998</c:v>
                </c:pt>
                <c:pt idx="539" formatCode="0.0000_ ">
                  <c:v>3.8131999999999997</c:v>
                </c:pt>
                <c:pt idx="540" formatCode="0.0000_ ">
                  <c:v>3.8338999999999968</c:v>
                </c:pt>
                <c:pt idx="541" formatCode="0.0000_ ">
                  <c:v>3.8237000000000001</c:v>
                </c:pt>
                <c:pt idx="542" formatCode="0.0000_ ">
                  <c:v>3.8449</c:v>
                </c:pt>
                <c:pt idx="543" formatCode="0.0000_ ">
                  <c:v>3.8702999999999967</c:v>
                </c:pt>
                <c:pt idx="544" formatCode="0.0000_ ">
                  <c:v>3.8549999999999978</c:v>
                </c:pt>
                <c:pt idx="545" formatCode="0.0000_ ">
                  <c:v>3.8831000000000002</c:v>
                </c:pt>
                <c:pt idx="546" formatCode="0.0000_ ">
                  <c:v>3.9155999999999977</c:v>
                </c:pt>
                <c:pt idx="547" formatCode="0.0000_ ">
                  <c:v>3.9651000000000001</c:v>
                </c:pt>
                <c:pt idx="548" formatCode="0.0000_ ">
                  <c:v>3.9953999999999987</c:v>
                </c:pt>
                <c:pt idx="549" formatCode="0.0000_ ">
                  <c:v>3.9751999999999987</c:v>
                </c:pt>
                <c:pt idx="550" formatCode="0.0000_ ">
                  <c:v>3.9748999999999977</c:v>
                </c:pt>
                <c:pt idx="551" formatCode="0.0000_ ">
                  <c:v>3.9836999999999998</c:v>
                </c:pt>
                <c:pt idx="552" formatCode="0.0000_ ">
                  <c:v>3.9917999999999987</c:v>
                </c:pt>
                <c:pt idx="553" formatCode="0.0000_ ">
                  <c:v>4.0152000000000001</c:v>
                </c:pt>
                <c:pt idx="554" formatCode="0.0000_ ">
                  <c:v>3.9990999999999977</c:v>
                </c:pt>
                <c:pt idx="555" formatCode="0.0000_ ">
                  <c:v>4.0057999999999998</c:v>
                </c:pt>
                <c:pt idx="556" formatCode="0.0000_ ">
                  <c:v>4.0095999999999998</c:v>
                </c:pt>
                <c:pt idx="557" formatCode="0.0000_ ">
                  <c:v>4.01</c:v>
                </c:pt>
                <c:pt idx="558" formatCode="0.0000_ ">
                  <c:v>4.0186999999999999</c:v>
                </c:pt>
                <c:pt idx="559" formatCode="0.0000_ ">
                  <c:v>4.0186000000000002</c:v>
                </c:pt>
                <c:pt idx="565" formatCode="0.0000_ ">
                  <c:v>4.1006</c:v>
                </c:pt>
                <c:pt idx="566" formatCode="0.0000_ ">
                  <c:v>4.1157999999999975</c:v>
                </c:pt>
                <c:pt idx="567" formatCode="0.0000_ ">
                  <c:v>4.1062000000000003</c:v>
                </c:pt>
                <c:pt idx="569" formatCode="0.0000_ ">
                  <c:v>4.0552000000000001</c:v>
                </c:pt>
                <c:pt idx="570" formatCode="0.0000_ ">
                  <c:v>4.0453999999999999</c:v>
                </c:pt>
                <c:pt idx="571" formatCode="0.0000_ ">
                  <c:v>4.0449999999999955</c:v>
                </c:pt>
                <c:pt idx="572" formatCode="0.0000_ ">
                  <c:v>4.0448999999999975</c:v>
                </c:pt>
                <c:pt idx="573" formatCode="0.0000_ ">
                  <c:v>4.0449999999999955</c:v>
                </c:pt>
                <c:pt idx="574" formatCode="0.0000_ ">
                  <c:v>4.0701999999999998</c:v>
                </c:pt>
                <c:pt idx="575" formatCode="0.0000_ ">
                  <c:v>4.04</c:v>
                </c:pt>
                <c:pt idx="576" formatCode="0.0000_ ">
                  <c:v>3.9945999999999997</c:v>
                </c:pt>
                <c:pt idx="577" formatCode="0.0000_ ">
                  <c:v>3.9131999999999998</c:v>
                </c:pt>
                <c:pt idx="578" formatCode="0.0000_ ">
                  <c:v>3.9565999999999977</c:v>
                </c:pt>
                <c:pt idx="579" formatCode="0.0000_ ">
                  <c:v>3.9313999999999987</c:v>
                </c:pt>
                <c:pt idx="580" formatCode="0.0000_ ">
                  <c:v>3.9258999999999977</c:v>
                </c:pt>
                <c:pt idx="581" formatCode="0.0000_ ">
                  <c:v>3.9232999999999998</c:v>
                </c:pt>
                <c:pt idx="582" formatCode="0.0000_ ">
                  <c:v>3.9279000000000002</c:v>
                </c:pt>
                <c:pt idx="583" formatCode="0.0000_ ">
                  <c:v>3.9387999999999987</c:v>
                </c:pt>
                <c:pt idx="584" formatCode="0.0000_ ">
                  <c:v>3.9350999999999967</c:v>
                </c:pt>
                <c:pt idx="585" formatCode="0.0000_ ">
                  <c:v>3.9077999999999999</c:v>
                </c:pt>
                <c:pt idx="586" formatCode="0.0000_ ">
                  <c:v>3.8879000000000001</c:v>
                </c:pt>
                <c:pt idx="587" formatCode="0.0000_ ">
                  <c:v>3.932099999999997</c:v>
                </c:pt>
                <c:pt idx="588" formatCode="0.0000_ ">
                  <c:v>3.9327999999999967</c:v>
                </c:pt>
                <c:pt idx="589" formatCode="0.0000_ ">
                  <c:v>3.9074</c:v>
                </c:pt>
                <c:pt idx="590" formatCode="0.0000_ ">
                  <c:v>3.8658999999999977</c:v>
                </c:pt>
                <c:pt idx="591" formatCode="0.0000_ ">
                  <c:v>3.86</c:v>
                </c:pt>
                <c:pt idx="592" formatCode="0.0000_ ">
                  <c:v>3.8325999999999967</c:v>
                </c:pt>
                <c:pt idx="593" formatCode="0.0000_ ">
                  <c:v>3.8489</c:v>
                </c:pt>
                <c:pt idx="594" formatCode="0.0000_ ">
                  <c:v>3.8773999999999997</c:v>
                </c:pt>
                <c:pt idx="595" formatCode="0.0000_ ">
                  <c:v>3.8986999999999967</c:v>
                </c:pt>
                <c:pt idx="596" formatCode="0.0000_ ">
                  <c:v>3.9037000000000002</c:v>
                </c:pt>
                <c:pt idx="597" formatCode="0.0000_ ">
                  <c:v>3.8761999999999968</c:v>
                </c:pt>
                <c:pt idx="598" formatCode="0.0000_ ">
                  <c:v>3.8713999999999977</c:v>
                </c:pt>
                <c:pt idx="599" formatCode="0.0000_ ">
                  <c:v>3.8807</c:v>
                </c:pt>
                <c:pt idx="600" formatCode="0.0000_ ">
                  <c:v>3.9043999999999999</c:v>
                </c:pt>
                <c:pt idx="601" formatCode="0.0000_ ">
                  <c:v>3.9068999999999967</c:v>
                </c:pt>
                <c:pt idx="602" formatCode="0.0000_ ">
                  <c:v>3.9119999999999977</c:v>
                </c:pt>
                <c:pt idx="603" formatCode="0.0000_ ">
                  <c:v>3.9125999999999967</c:v>
                </c:pt>
                <c:pt idx="604" formatCode="0.0000_ ">
                  <c:v>3.9077999999999999</c:v>
                </c:pt>
                <c:pt idx="607" formatCode="0.0000_ ">
                  <c:v>3.9203000000000001</c:v>
                </c:pt>
                <c:pt idx="608" formatCode="0.0000_ ">
                  <c:v>3.9166999999999965</c:v>
                </c:pt>
                <c:pt idx="609" formatCode="0.0000_ ">
                  <c:v>3.9081000000000001</c:v>
                </c:pt>
                <c:pt idx="610" formatCode="0.0000_ ">
                  <c:v>3.8927999999999967</c:v>
                </c:pt>
                <c:pt idx="611" formatCode="0.0000_ ">
                  <c:v>3.8699999999999997</c:v>
                </c:pt>
                <c:pt idx="612" formatCode="0.0000_ ">
                  <c:v>3.8702999999999967</c:v>
                </c:pt>
                <c:pt idx="613" formatCode="0.0000_ ">
                  <c:v>3.8706999999999967</c:v>
                </c:pt>
                <c:pt idx="614" formatCode="0.0000_ ">
                  <c:v>3.8708999999999967</c:v>
                </c:pt>
                <c:pt idx="615" formatCode="0.0000_ ">
                  <c:v>3.8959999999999977</c:v>
                </c:pt>
                <c:pt idx="616" formatCode="0.0000_ ">
                  <c:v>3.8910999999999967</c:v>
                </c:pt>
                <c:pt idx="617" formatCode="0.0000_ ">
                  <c:v>3.8912999999999971</c:v>
                </c:pt>
                <c:pt idx="618" formatCode="0.0000_ ">
                  <c:v>3.8911999999999987</c:v>
                </c:pt>
                <c:pt idx="619" formatCode="0.0000_ ">
                  <c:v>3.8965999999999967</c:v>
                </c:pt>
                <c:pt idx="620" formatCode="0.0000_ ">
                  <c:v>3.8960999999999966</c:v>
                </c:pt>
                <c:pt idx="621" formatCode="0.0000_ ">
                  <c:v>3.8959999999999977</c:v>
                </c:pt>
                <c:pt idx="622" formatCode="0.0000_ ">
                  <c:v>3.8811999999999998</c:v>
                </c:pt>
                <c:pt idx="623" formatCode="0.0000_ ">
                  <c:v>3.8699999999999997</c:v>
                </c:pt>
                <c:pt idx="624" formatCode="0.0000_ ">
                  <c:v>3.8712999999999971</c:v>
                </c:pt>
                <c:pt idx="626" formatCode="0.0000_ ">
                  <c:v>3.8751999999999978</c:v>
                </c:pt>
                <c:pt idx="627" formatCode="0.0000_ ">
                  <c:v>3.8771999999999998</c:v>
                </c:pt>
                <c:pt idx="628" formatCode="0.0000_ ">
                  <c:v>3.8714999999999971</c:v>
                </c:pt>
                <c:pt idx="629" formatCode="0.0000_ ">
                  <c:v>3.8307999999999987</c:v>
                </c:pt>
                <c:pt idx="630" formatCode="0.0000_ ">
                  <c:v>3.8377999999999997</c:v>
                </c:pt>
                <c:pt idx="631" formatCode="0.0000_ ">
                  <c:v>3.8325999999999967</c:v>
                </c:pt>
                <c:pt idx="632" formatCode="0.0000_ ">
                  <c:v>3.8333999999999997</c:v>
                </c:pt>
                <c:pt idx="633" formatCode="0.0000_ ">
                  <c:v>3.8210999999999977</c:v>
                </c:pt>
                <c:pt idx="634" formatCode="0.0000_ ">
                  <c:v>3.8362999999999965</c:v>
                </c:pt>
                <c:pt idx="635" formatCode="0.0000_ ">
                  <c:v>3.8431999999999999</c:v>
                </c:pt>
                <c:pt idx="636" formatCode="0.0000_ ">
                  <c:v>3.8317999999999977</c:v>
                </c:pt>
                <c:pt idx="637" formatCode="0.0000_ ">
                  <c:v>3.8337999999999997</c:v>
                </c:pt>
                <c:pt idx="638" formatCode="0.0000_ ">
                  <c:v>3.8308999999999971</c:v>
                </c:pt>
                <c:pt idx="639" formatCode="0.0000_ ">
                  <c:v>3.8428999999999971</c:v>
                </c:pt>
                <c:pt idx="640" formatCode="0.0000_ ">
                  <c:v>3.84</c:v>
                </c:pt>
                <c:pt idx="641" formatCode="0.0000_ ">
                  <c:v>3.8413999999999997</c:v>
                </c:pt>
                <c:pt idx="642" formatCode="0.0000_ ">
                  <c:v>3.8381999999999987</c:v>
                </c:pt>
                <c:pt idx="643" formatCode="0.0000_ ">
                  <c:v>3.8351999999999977</c:v>
                </c:pt>
                <c:pt idx="644" formatCode="0.0000_ ">
                  <c:v>3.8216999999999977</c:v>
                </c:pt>
                <c:pt idx="645" formatCode="0.0000_ ">
                  <c:v>3.8255999999999997</c:v>
                </c:pt>
                <c:pt idx="646" formatCode="0.0000_ ">
                  <c:v>3.8310999999999971</c:v>
                </c:pt>
                <c:pt idx="647" formatCode="0.0000_ ">
                  <c:v>3.8310999999999971</c:v>
                </c:pt>
                <c:pt idx="648" formatCode="0.0000_ ">
                  <c:v>3.8336999999999977</c:v>
                </c:pt>
                <c:pt idx="649" formatCode="0.0000_ ">
                  <c:v>3.8336999999999977</c:v>
                </c:pt>
                <c:pt idx="651" formatCode="0.0000_ ">
                  <c:v>3.8340999999999967</c:v>
                </c:pt>
                <c:pt idx="652" formatCode="0.0000_ ">
                  <c:v>3.8571999999999997</c:v>
                </c:pt>
                <c:pt idx="653" formatCode="0.0000_ ">
                  <c:v>3.8725999999999967</c:v>
                </c:pt>
                <c:pt idx="654" formatCode="0.0000_ ">
                  <c:v>3.8939999999999997</c:v>
                </c:pt>
                <c:pt idx="655" formatCode="0.0000_ ">
                  <c:v>3.9036</c:v>
                </c:pt>
                <c:pt idx="656" formatCode="0.0000_ ">
                  <c:v>3.9405999999999999</c:v>
                </c:pt>
                <c:pt idx="657" formatCode="0.0000_ ">
                  <c:v>3.9985999999999997</c:v>
                </c:pt>
                <c:pt idx="658" formatCode="0.0000_ ">
                  <c:v>3.9839000000000002</c:v>
                </c:pt>
                <c:pt idx="659" formatCode="0.0000_ ">
                  <c:v>3.9803000000000002</c:v>
                </c:pt>
                <c:pt idx="660" formatCode="0.0000_ ">
                  <c:v>3.9413</c:v>
                </c:pt>
                <c:pt idx="661" formatCode="0.0000_ ">
                  <c:v>3.9003000000000001</c:v>
                </c:pt>
                <c:pt idx="662" formatCode="0.0000_ ">
                  <c:v>3.9554999999999967</c:v>
                </c:pt>
                <c:pt idx="663" formatCode="0.0000_ ">
                  <c:v>3.9691000000000001</c:v>
                </c:pt>
                <c:pt idx="664" formatCode="0.0000_ ">
                  <c:v>3.8962999999999965</c:v>
                </c:pt>
                <c:pt idx="665" formatCode="0.0000_ ">
                  <c:v>3.8702999999999967</c:v>
                </c:pt>
                <c:pt idx="666" formatCode="0.0000_ ">
                  <c:v>3.88</c:v>
                </c:pt>
                <c:pt idx="667" formatCode="0.0000_ ">
                  <c:v>3.8833000000000002</c:v>
                </c:pt>
                <c:pt idx="668" formatCode="0.0000_ ">
                  <c:v>3.8856999999999977</c:v>
                </c:pt>
                <c:pt idx="669" formatCode="0.0000_ ">
                  <c:v>3.8774999999999977</c:v>
                </c:pt>
                <c:pt idx="670" formatCode="0.0000_ ">
                  <c:v>3.8841999999999999</c:v>
                </c:pt>
                <c:pt idx="671" formatCode="0.0000_ ">
                  <c:v>3.8908999999999967</c:v>
                </c:pt>
                <c:pt idx="672" formatCode="0.0000_ ">
                  <c:v>3.9115999999999977</c:v>
                </c:pt>
                <c:pt idx="673" formatCode="0.0000_ ">
                  <c:v>3.9020999999999977</c:v>
                </c:pt>
                <c:pt idx="674" formatCode="0.0000_ ">
                  <c:v>3.8881000000000001</c:v>
                </c:pt>
                <c:pt idx="675" formatCode="0.0000_ ">
                  <c:v>3.8922999999999965</c:v>
                </c:pt>
                <c:pt idx="676" formatCode="0.0000_ ">
                  <c:v>3.8898999999999977</c:v>
                </c:pt>
                <c:pt idx="677" formatCode="0.0000_ ">
                  <c:v>3.8912999999999971</c:v>
                </c:pt>
                <c:pt idx="678" formatCode="0.0000_ ">
                  <c:v>3.9203999999999999</c:v>
                </c:pt>
                <c:pt idx="679" formatCode="0.0000_ ">
                  <c:v>3.9278</c:v>
                </c:pt>
                <c:pt idx="680" formatCode="0.0000_ ">
                  <c:v>3.9557999999999987</c:v>
                </c:pt>
                <c:pt idx="681" formatCode="0.0000_ ">
                  <c:v>4.0087999999999999</c:v>
                </c:pt>
                <c:pt idx="682" formatCode="0.0000_ ">
                  <c:v>4.0715000000000003</c:v>
                </c:pt>
                <c:pt idx="683" formatCode="0.0000_ ">
                  <c:v>4.0888999999999998</c:v>
                </c:pt>
                <c:pt idx="684" formatCode="0.0000_ ">
                  <c:v>4.0670999999999955</c:v>
                </c:pt>
                <c:pt idx="685" formatCode="0.0000_ ">
                  <c:v>4.0663</c:v>
                </c:pt>
                <c:pt idx="686" formatCode="0.0000_ ">
                  <c:v>4.0753000000000004</c:v>
                </c:pt>
                <c:pt idx="687" formatCode="0.0000_ ">
                  <c:v>4.0854999999999997</c:v>
                </c:pt>
                <c:pt idx="688" formatCode="0.0000_ ">
                  <c:v>4.0626999999999995</c:v>
                </c:pt>
                <c:pt idx="689" formatCode="0.0000_ ">
                  <c:v>4.0476999999999999</c:v>
                </c:pt>
                <c:pt idx="690" formatCode="0.0000_ ">
                  <c:v>4.0502000000000002</c:v>
                </c:pt>
                <c:pt idx="691" formatCode="0.0000_ ">
                  <c:v>4.0614999999999997</c:v>
                </c:pt>
                <c:pt idx="692" formatCode="0.0000_ ">
                  <c:v>4.1200999999999945</c:v>
                </c:pt>
                <c:pt idx="693" formatCode="0.0000_ ">
                  <c:v>4.0911</c:v>
                </c:pt>
                <c:pt idx="694" formatCode="0.0000_ ">
                  <c:v>4.0423</c:v>
                </c:pt>
                <c:pt idx="695" formatCode="0.0000_ ">
                  <c:v>4.0007000000000001</c:v>
                </c:pt>
                <c:pt idx="696" formatCode="0.0000_ ">
                  <c:v>3.9553999999999987</c:v>
                </c:pt>
                <c:pt idx="697" formatCode="0.0000_ ">
                  <c:v>3.9639000000000002</c:v>
                </c:pt>
                <c:pt idx="698" formatCode="0.0000_ ">
                  <c:v>3.9291</c:v>
                </c:pt>
                <c:pt idx="699" formatCode="0.0000_ ">
                  <c:v>3.9267999999999987</c:v>
                </c:pt>
                <c:pt idx="700" formatCode="0.0000_ ">
                  <c:v>3.9230999999999998</c:v>
                </c:pt>
                <c:pt idx="701" formatCode="0.0000_ ">
                  <c:v>3.9491999999999998</c:v>
                </c:pt>
                <c:pt idx="702" formatCode="0.0000_ ">
                  <c:v>3.9432</c:v>
                </c:pt>
                <c:pt idx="703" formatCode="0.0000_ ">
                  <c:v>3.9559999999999977</c:v>
                </c:pt>
                <c:pt idx="704" formatCode="0.0000_ ">
                  <c:v>3.9331</c:v>
                </c:pt>
                <c:pt idx="705" formatCode="0.0000_ ">
                  <c:v>3.9324999999999966</c:v>
                </c:pt>
                <c:pt idx="706" formatCode="0.0000_ ">
                  <c:v>3.9355999999999987</c:v>
                </c:pt>
                <c:pt idx="707" formatCode="0.0000_ ">
                  <c:v>3.9500999999999977</c:v>
                </c:pt>
                <c:pt idx="708" formatCode="0.0000_ ">
                  <c:v>3.9749999999999988</c:v>
                </c:pt>
                <c:pt idx="709" formatCode="0.0000_ ">
                  <c:v>3.9885999999999999</c:v>
                </c:pt>
                <c:pt idx="710" formatCode="0.0000_ ">
                  <c:v>4.0994000000000002</c:v>
                </c:pt>
                <c:pt idx="711" formatCode="0.0000_ ">
                  <c:v>4.1303000000000001</c:v>
                </c:pt>
                <c:pt idx="712" formatCode="0.0000_ ">
                  <c:v>4.1049999999999942</c:v>
                </c:pt>
                <c:pt idx="713" formatCode="0.0000_ ">
                  <c:v>4.0708000000000002</c:v>
                </c:pt>
                <c:pt idx="714" formatCode="0.0000_ ">
                  <c:v>4.07</c:v>
                </c:pt>
                <c:pt idx="715" formatCode="0.0000_ ">
                  <c:v>4.0500999999999996</c:v>
                </c:pt>
                <c:pt idx="716" formatCode="0.0000_ ">
                  <c:v>4.0106999999999999</c:v>
                </c:pt>
                <c:pt idx="717" formatCode="0.0000_ ">
                  <c:v>4.05</c:v>
                </c:pt>
                <c:pt idx="718" formatCode="0.0000_ ">
                  <c:v>4.0649999999999942</c:v>
                </c:pt>
                <c:pt idx="719" formatCode="0.0000_ ">
                  <c:v>4.0452000000000004</c:v>
                </c:pt>
                <c:pt idx="721" formatCode="0.0000_ ">
                  <c:v>4.0207999999999995</c:v>
                </c:pt>
                <c:pt idx="722" formatCode="0.0000_ ">
                  <c:v>4.0209999999999955</c:v>
                </c:pt>
                <c:pt idx="723" formatCode="0.0000_ ">
                  <c:v>4.0495000000000001</c:v>
                </c:pt>
                <c:pt idx="724" formatCode="0.0000_ ">
                  <c:v>4.0751999999999997</c:v>
                </c:pt>
                <c:pt idx="725" formatCode="0.0000_ ">
                  <c:v>4.0800999999999998</c:v>
                </c:pt>
                <c:pt idx="726" formatCode="0.0000_ ">
                  <c:v>4.0800999999999998</c:v>
                </c:pt>
                <c:pt idx="727" formatCode="0.0000_ ">
                  <c:v>4.0907999999999998</c:v>
                </c:pt>
                <c:pt idx="728" formatCode="0.0000_ ">
                  <c:v>4.0675999999999934</c:v>
                </c:pt>
                <c:pt idx="729" formatCode="0.0000_ ">
                  <c:v>3.9661999999999997</c:v>
                </c:pt>
                <c:pt idx="730" formatCode="0.0000_ ">
                  <c:v>3.8877999999999999</c:v>
                </c:pt>
                <c:pt idx="731" formatCode="0.0000_ ">
                  <c:v>3.9157999999999977</c:v>
                </c:pt>
                <c:pt idx="732" formatCode="0.0000_ ">
                  <c:v>3.9203000000000001</c:v>
                </c:pt>
                <c:pt idx="733" formatCode="0.0000_ ">
                  <c:v>3.8839999999999999</c:v>
                </c:pt>
                <c:pt idx="734" formatCode="0.0000_ ">
                  <c:v>3.8605</c:v>
                </c:pt>
                <c:pt idx="742" formatCode="0.0000_ ">
                  <c:v>3.7706</c:v>
                </c:pt>
                <c:pt idx="743" formatCode="0.0000_ ">
                  <c:v>3.7593000000000001</c:v>
                </c:pt>
                <c:pt idx="744" formatCode="0.0000_ ">
                  <c:v>3.8005</c:v>
                </c:pt>
                <c:pt idx="745" formatCode="0.0000_ ">
                  <c:v>3.8205</c:v>
                </c:pt>
                <c:pt idx="746" formatCode="0.0000_ ">
                  <c:v>3.7707000000000002</c:v>
                </c:pt>
                <c:pt idx="747" formatCode="0.0000_ ">
                  <c:v>3.7906</c:v>
                </c:pt>
                <c:pt idx="748" formatCode="0.0000_ ">
                  <c:v>3.7406999999999999</c:v>
                </c:pt>
                <c:pt idx="749" formatCode="0.0000_ ">
                  <c:v>3.7311000000000001</c:v>
                </c:pt>
                <c:pt idx="750" formatCode="0.0000_ ">
                  <c:v>3.7265999999999999</c:v>
                </c:pt>
                <c:pt idx="751" formatCode="0.0000_ ">
                  <c:v>3.7385000000000002</c:v>
                </c:pt>
                <c:pt idx="752" formatCode="0.0000_ ">
                  <c:v>3.7532999999999999</c:v>
                </c:pt>
                <c:pt idx="753" formatCode="0.0000_ ">
                  <c:v>3.7959999999999998</c:v>
                </c:pt>
                <c:pt idx="754" formatCode="0.0000_ ">
                  <c:v>3.7917999999999998</c:v>
                </c:pt>
                <c:pt idx="755" formatCode="0.0000_ ">
                  <c:v>3.8031999999999999</c:v>
                </c:pt>
                <c:pt idx="756" formatCode="0.0000_ ">
                  <c:v>3.7869999999999999</c:v>
                </c:pt>
                <c:pt idx="757" formatCode="0.0000_ ">
                  <c:v>3.7606999999999999</c:v>
                </c:pt>
                <c:pt idx="758" formatCode="0.0000_ ">
                  <c:v>3.7395</c:v>
                </c:pt>
                <c:pt idx="759" formatCode="0.0000_ ">
                  <c:v>3.7208000000000001</c:v>
                </c:pt>
                <c:pt idx="760" formatCode="0.0000_ ">
                  <c:v>3.7233000000000036</c:v>
                </c:pt>
                <c:pt idx="761" formatCode="0.0000_ ">
                  <c:v>3.7157999999999998</c:v>
                </c:pt>
                <c:pt idx="762" formatCode="0.0000_ ">
                  <c:v>3.7332999999999998</c:v>
                </c:pt>
                <c:pt idx="763" formatCode="0.0000_ ">
                  <c:v>3.6987999999999999</c:v>
                </c:pt>
                <c:pt idx="764" formatCode="0.0000_ ">
                  <c:v>3.6436000000000002</c:v>
                </c:pt>
                <c:pt idx="765" formatCode="0.0000_ ">
                  <c:v>3.5562999999999967</c:v>
                </c:pt>
                <c:pt idx="766" formatCode="0.0000_ ">
                  <c:v>3.5915999999999997</c:v>
                </c:pt>
                <c:pt idx="767" formatCode="0.0000_ ">
                  <c:v>3.5807000000000002</c:v>
                </c:pt>
                <c:pt idx="768" formatCode="0.0000_ ">
                  <c:v>3.6562999999999977</c:v>
                </c:pt>
                <c:pt idx="769" formatCode="0.0000_ ">
                  <c:v>3.6259999999999999</c:v>
                </c:pt>
                <c:pt idx="770" formatCode="0.0000_ ">
                  <c:v>3.6359999999999997</c:v>
                </c:pt>
                <c:pt idx="771" formatCode="0.0000_ ">
                  <c:v>3.6412</c:v>
                </c:pt>
                <c:pt idx="772" formatCode="0.0000_ ">
                  <c:v>3.6597999999999997</c:v>
                </c:pt>
                <c:pt idx="773" formatCode="0.0000_ ">
                  <c:v>3.6412</c:v>
                </c:pt>
                <c:pt idx="774" formatCode="0.0000_ ">
                  <c:v>3.5913999999999997</c:v>
                </c:pt>
                <c:pt idx="775" formatCode="0.0000_ ">
                  <c:v>3.6103000000000001</c:v>
                </c:pt>
                <c:pt idx="776" formatCode="0.0000_ ">
                  <c:v>3.6114999999999977</c:v>
                </c:pt>
                <c:pt idx="777" formatCode="0.0000_ ">
                  <c:v>3.6402000000000001</c:v>
                </c:pt>
                <c:pt idx="778" formatCode="0.0000_ ">
                  <c:v>3.6315</c:v>
                </c:pt>
                <c:pt idx="779" formatCode="0.0000_ ">
                  <c:v>3.6091000000000002</c:v>
                </c:pt>
                <c:pt idx="780" formatCode="0.0000_ ">
                  <c:v>3.5005000000000002</c:v>
                </c:pt>
                <c:pt idx="781" formatCode="0.0000_ ">
                  <c:v>3.4719999999999978</c:v>
                </c:pt>
                <c:pt idx="782" formatCode="0.0000_ ">
                  <c:v>3.4419999999999997</c:v>
                </c:pt>
                <c:pt idx="783" formatCode="0.0000_ ">
                  <c:v>3.4789999999999988</c:v>
                </c:pt>
                <c:pt idx="784" formatCode="0.0000_ ">
                  <c:v>3.4889999999999999</c:v>
                </c:pt>
                <c:pt idx="785" formatCode="0.0000_ ">
                  <c:v>3.4952999999999967</c:v>
                </c:pt>
                <c:pt idx="786" formatCode="0.0000_ ">
                  <c:v>3.4817</c:v>
                </c:pt>
                <c:pt idx="787" formatCode="0.0000_ ">
                  <c:v>3.4926999999999966</c:v>
                </c:pt>
                <c:pt idx="788" formatCode="0.0000_ ">
                  <c:v>3.4981999999999998</c:v>
                </c:pt>
                <c:pt idx="789" formatCode="0.0000_ ">
                  <c:v>3.4807000000000001</c:v>
                </c:pt>
                <c:pt idx="790" formatCode="0.0000_ ">
                  <c:v>3.4889999999999999</c:v>
                </c:pt>
                <c:pt idx="791" formatCode="0.0000_ ">
                  <c:v>3.4636999999999998</c:v>
                </c:pt>
                <c:pt idx="792" formatCode="0.0000_ ">
                  <c:v>3.4701999999999997</c:v>
                </c:pt>
                <c:pt idx="793" formatCode="0.0000_ ">
                  <c:v>3.4655</c:v>
                </c:pt>
                <c:pt idx="794" formatCode="0.0000_ ">
                  <c:v>3.4708999999999977</c:v>
                </c:pt>
                <c:pt idx="795" formatCode="0.0000_ ">
                  <c:v>3.4751999999999987</c:v>
                </c:pt>
                <c:pt idx="796" formatCode="0.0000_ ">
                  <c:v>3.4803000000000002</c:v>
                </c:pt>
                <c:pt idx="797" formatCode="0.0000_ ">
                  <c:v>3.4653</c:v>
                </c:pt>
                <c:pt idx="798" formatCode="0.0000_ ">
                  <c:v>3.4603000000000002</c:v>
                </c:pt>
                <c:pt idx="799" formatCode="0.0000_ ">
                  <c:v>3.4603000000000002</c:v>
                </c:pt>
                <c:pt idx="800" formatCode="0.0000_ ">
                  <c:v>3.4453</c:v>
                </c:pt>
                <c:pt idx="801" formatCode="0.0000_ ">
                  <c:v>3.4302999999999977</c:v>
                </c:pt>
                <c:pt idx="804" formatCode="0.0000_ ">
                  <c:v>3.4394999999999967</c:v>
                </c:pt>
                <c:pt idx="805" formatCode="0.0000_ ">
                  <c:v>3.4303999999999997</c:v>
                </c:pt>
                <c:pt idx="806" formatCode="0.0000_ ">
                  <c:v>3.3969999999999967</c:v>
                </c:pt>
                <c:pt idx="807" formatCode="0.0000_ ">
                  <c:v>3.3805999999999998</c:v>
                </c:pt>
                <c:pt idx="808" formatCode="0.0000_ ">
                  <c:v>3.403</c:v>
                </c:pt>
                <c:pt idx="809" formatCode="0.0000_ ">
                  <c:v>3.4207999999999998</c:v>
                </c:pt>
                <c:pt idx="810" formatCode="0.0000_ ">
                  <c:v>3.4019999999999997</c:v>
                </c:pt>
                <c:pt idx="811" formatCode="0.0000_ ">
                  <c:v>3.4107999999999987</c:v>
                </c:pt>
                <c:pt idx="812" formatCode="0.0000_ ">
                  <c:v>3.4232999999999998</c:v>
                </c:pt>
                <c:pt idx="813" formatCode="0.0000_ ">
                  <c:v>3.4045000000000001</c:v>
                </c:pt>
                <c:pt idx="814" formatCode="0.0000_ ">
                  <c:v>3.3956999999999971</c:v>
                </c:pt>
                <c:pt idx="815" formatCode="0.0000_ ">
                  <c:v>3.3757999999999977</c:v>
                </c:pt>
                <c:pt idx="816" formatCode="0.0000_ ">
                  <c:v>3.3807999999999998</c:v>
                </c:pt>
                <c:pt idx="824" formatCode="0.0000_ ">
                  <c:v>3.4005000000000001</c:v>
                </c:pt>
                <c:pt idx="825" formatCode="0.0000_ ">
                  <c:v>3.4063999999999997</c:v>
                </c:pt>
                <c:pt idx="826" formatCode="0.0000_ ">
                  <c:v>3.4317999999999977</c:v>
                </c:pt>
                <c:pt idx="827" formatCode="0.0000_ ">
                  <c:v>3.4409999999999998</c:v>
                </c:pt>
                <c:pt idx="828" formatCode="0.0000_ ">
                  <c:v>3.4359999999999977</c:v>
                </c:pt>
                <c:pt idx="829" formatCode="0.0000_ ">
                  <c:v>3.4784999999999977</c:v>
                </c:pt>
                <c:pt idx="830" formatCode="0.0000_ ">
                  <c:v>3.4809999999999999</c:v>
                </c:pt>
                <c:pt idx="831" formatCode="0.0000_ ">
                  <c:v>3.5097999999999998</c:v>
                </c:pt>
                <c:pt idx="832" formatCode="0.0000_ ">
                  <c:v>3.5409000000000002</c:v>
                </c:pt>
                <c:pt idx="833" formatCode="0.0000_ ">
                  <c:v>3.5209999999999999</c:v>
                </c:pt>
                <c:pt idx="834" formatCode="0.0000_ ">
                  <c:v>3.5147999999999997</c:v>
                </c:pt>
                <c:pt idx="835" formatCode="0.0000_ ">
                  <c:v>3.5159999999999987</c:v>
                </c:pt>
                <c:pt idx="836" formatCode="0.0000_ ">
                  <c:v>3.5335000000000001</c:v>
                </c:pt>
                <c:pt idx="837" formatCode="0.0000_ ">
                  <c:v>3.5360999999999967</c:v>
                </c:pt>
                <c:pt idx="838" formatCode="0.0000_ ">
                  <c:v>3.5360999999999967</c:v>
                </c:pt>
                <c:pt idx="839" formatCode="0.0000_ ">
                  <c:v>3.5115999999999987</c:v>
                </c:pt>
                <c:pt idx="840" formatCode="0.0000_ ">
                  <c:v>3.5163999999999977</c:v>
                </c:pt>
                <c:pt idx="841" formatCode="0.0000_ ">
                  <c:v>3.5276000000000001</c:v>
                </c:pt>
                <c:pt idx="842" formatCode="0.0000_ ">
                  <c:v>3.5253999999999999</c:v>
                </c:pt>
                <c:pt idx="843" formatCode="0.0000_ ">
                  <c:v>3.5163999999999977</c:v>
                </c:pt>
                <c:pt idx="844" formatCode="0.0000_ ">
                  <c:v>3.5501</c:v>
                </c:pt>
                <c:pt idx="845" formatCode="0.0000_ ">
                  <c:v>3.5463999999999998</c:v>
                </c:pt>
                <c:pt idx="846" formatCode="0.0000_ ">
                  <c:v>3.5339999999999998</c:v>
                </c:pt>
                <c:pt idx="847" formatCode="0.0000_ ">
                  <c:v>3.55</c:v>
                </c:pt>
                <c:pt idx="848" formatCode="0.0000_ ">
                  <c:v>3.5615999999999999</c:v>
                </c:pt>
                <c:pt idx="849" formatCode="0.0000_ ">
                  <c:v>3.5613999999999999</c:v>
                </c:pt>
                <c:pt idx="850" formatCode="0.0000_ ">
                  <c:v>3.5465</c:v>
                </c:pt>
                <c:pt idx="851" formatCode="0.0000_ ">
                  <c:v>3.5315999999999987</c:v>
                </c:pt>
                <c:pt idx="852" formatCode="0.0000_ ">
                  <c:v>3.5315999999999987</c:v>
                </c:pt>
                <c:pt idx="853" formatCode="0.0000_ ">
                  <c:v>3.5366999999999971</c:v>
                </c:pt>
                <c:pt idx="854" formatCode="0.0000_ ">
                  <c:v>3.5242</c:v>
                </c:pt>
                <c:pt idx="855" formatCode="0.0000_ ">
                  <c:v>3.5400999999999998</c:v>
                </c:pt>
                <c:pt idx="856" formatCode="0.0000_ ">
                  <c:v>3.5451000000000001</c:v>
                </c:pt>
                <c:pt idx="857" formatCode="0.0000_ ">
                  <c:v>3.5589</c:v>
                </c:pt>
                <c:pt idx="858" formatCode="0.0000_ ">
                  <c:v>3.5482999999999998</c:v>
                </c:pt>
                <c:pt idx="859" formatCode="0.0000_ ">
                  <c:v>3.5589999999999997</c:v>
                </c:pt>
                <c:pt idx="860" formatCode="0.0000_ ">
                  <c:v>3.5600999999999998</c:v>
                </c:pt>
                <c:pt idx="861" formatCode="0.0000_ ">
                  <c:v>3.5608</c:v>
                </c:pt>
                <c:pt idx="862" formatCode="0.0000_ ">
                  <c:v>3.5501999999999998</c:v>
                </c:pt>
                <c:pt idx="863" formatCode="0.0000_ ">
                  <c:v>3.5266999999999977</c:v>
                </c:pt>
                <c:pt idx="864" formatCode="0.0000_ ">
                  <c:v>3.5247000000000002</c:v>
                </c:pt>
                <c:pt idx="865" formatCode="0.0000_ ">
                  <c:v>3.5402999999999998</c:v>
                </c:pt>
                <c:pt idx="866" formatCode="0.0000_ ">
                  <c:v>3.5223</c:v>
                </c:pt>
                <c:pt idx="867" formatCode="0.0000_ ">
                  <c:v>3.5143</c:v>
                </c:pt>
                <c:pt idx="868" formatCode="0.0000_ ">
                  <c:v>3.5053999999999998</c:v>
                </c:pt>
                <c:pt idx="874" formatCode="0.0000_ ">
                  <c:v>3.5190999999999977</c:v>
                </c:pt>
                <c:pt idx="875" formatCode="0.0000_ ">
                  <c:v>3.5203000000000002</c:v>
                </c:pt>
                <c:pt idx="876" formatCode="0.0000_ ">
                  <c:v>3.5351999999999997</c:v>
                </c:pt>
                <c:pt idx="877" formatCode="0.0000_ ">
                  <c:v>3.5365999999999977</c:v>
                </c:pt>
                <c:pt idx="878" formatCode="0.0000_ ">
                  <c:v>3.5307999999999997</c:v>
                </c:pt>
                <c:pt idx="879" formatCode="0.0000_ ">
                  <c:v>3.5407000000000002</c:v>
                </c:pt>
                <c:pt idx="880" formatCode="0.0000_ ">
                  <c:v>3.5276999999999998</c:v>
                </c:pt>
                <c:pt idx="881" formatCode="0.0000_ ">
                  <c:v>3.5317999999999987</c:v>
                </c:pt>
                <c:pt idx="882" formatCode="0.0000_ ">
                  <c:v>3.5291000000000001</c:v>
                </c:pt>
                <c:pt idx="883" formatCode="0.0000_ ">
                  <c:v>3.5365999999999977</c:v>
                </c:pt>
                <c:pt idx="884" formatCode="0.0000_ ">
                  <c:v>3.5517999999999987</c:v>
                </c:pt>
                <c:pt idx="885" formatCode="0.0000_ ">
                  <c:v>3.5413999999999999</c:v>
                </c:pt>
                <c:pt idx="886" formatCode="0.0000_ ">
                  <c:v>3.5407000000000002</c:v>
                </c:pt>
                <c:pt idx="887" formatCode="0.0000_ ">
                  <c:v>3.5301999999999998</c:v>
                </c:pt>
                <c:pt idx="888" formatCode="0.0000_ ">
                  <c:v>3.536899999999997</c:v>
                </c:pt>
                <c:pt idx="889" formatCode="0.0000_ ">
                  <c:v>3.5356999999999967</c:v>
                </c:pt>
                <c:pt idx="890" formatCode="0.0000_ ">
                  <c:v>3.5388999999999977</c:v>
                </c:pt>
                <c:pt idx="891" formatCode="0.0000_ ">
                  <c:v>3.5390999999999977</c:v>
                </c:pt>
                <c:pt idx="894" formatCode="0.0000_ ">
                  <c:v>3.5449000000000002</c:v>
                </c:pt>
                <c:pt idx="895" formatCode="0.0000_ ">
                  <c:v>3.5453999999999999</c:v>
                </c:pt>
                <c:pt idx="896" formatCode="0.0000_ ">
                  <c:v>3.5511999999999997</c:v>
                </c:pt>
                <c:pt idx="897" formatCode="0.0000_ ">
                  <c:v>3.5517999999999987</c:v>
                </c:pt>
                <c:pt idx="898" formatCode="0.0000_ ">
                  <c:v>3.5519999999999987</c:v>
                </c:pt>
                <c:pt idx="899" formatCode="0.0000_ ">
                  <c:v>3.5413999999999999</c:v>
                </c:pt>
                <c:pt idx="900" formatCode="0.0000_ ">
                  <c:v>3.5287000000000002</c:v>
                </c:pt>
                <c:pt idx="901" formatCode="0.0000_ ">
                  <c:v>3.4906999999999977</c:v>
                </c:pt>
                <c:pt idx="902" formatCode="0.0000_ ">
                  <c:v>3.4460999999999977</c:v>
                </c:pt>
                <c:pt idx="903" formatCode="0.0000_ ">
                  <c:v>3.4049999999999998</c:v>
                </c:pt>
                <c:pt idx="904" formatCode="0.0000_ ">
                  <c:v>3.3617999999999997</c:v>
                </c:pt>
                <c:pt idx="905" formatCode="0.0000_ ">
                  <c:v>3.4115999999999977</c:v>
                </c:pt>
                <c:pt idx="906" formatCode="0.0000_ ">
                  <c:v>3.3613999999999997</c:v>
                </c:pt>
                <c:pt idx="907" formatCode="0.0000_ ">
                  <c:v>3.3865999999999987</c:v>
                </c:pt>
                <c:pt idx="908" formatCode="0.0000_ ">
                  <c:v>3.3947999999999987</c:v>
                </c:pt>
                <c:pt idx="909" formatCode="0.0000_ ">
                  <c:v>3.3824999999999967</c:v>
                </c:pt>
                <c:pt idx="910" formatCode="0.0000_ ">
                  <c:v>3.3618999999999977</c:v>
                </c:pt>
                <c:pt idx="911" formatCode="0.0000_ ">
                  <c:v>3.3018999999999967</c:v>
                </c:pt>
                <c:pt idx="912" formatCode="0.0000_ ">
                  <c:v>3.3417999999999997</c:v>
                </c:pt>
                <c:pt idx="913" formatCode="0.0000_ ">
                  <c:v>3.3717999999999977</c:v>
                </c:pt>
                <c:pt idx="914" formatCode="0.0000_ ">
                  <c:v>3.3765999999999967</c:v>
                </c:pt>
                <c:pt idx="915" formatCode="0.0000_ ">
                  <c:v>3.3443000000000001</c:v>
                </c:pt>
                <c:pt idx="916" formatCode="0.0000_ ">
                  <c:v>3.3415999999999997</c:v>
                </c:pt>
                <c:pt idx="917" formatCode="0.0000_ ">
                  <c:v>3.3468999999999971</c:v>
                </c:pt>
                <c:pt idx="918" formatCode="0.0000_ ">
                  <c:v>3.3567999999999967</c:v>
                </c:pt>
                <c:pt idx="919" formatCode="0.0000_ ">
                  <c:v>3.36</c:v>
                </c:pt>
                <c:pt idx="920" formatCode="0.0000_ ">
                  <c:v>3.3750999999999971</c:v>
                </c:pt>
                <c:pt idx="921" formatCode="0.0000_ ">
                  <c:v>3.3100999999999967</c:v>
                </c:pt>
                <c:pt idx="922" formatCode="0.0000_ ">
                  <c:v>3.3491</c:v>
                </c:pt>
                <c:pt idx="923" formatCode="0.0000_ ">
                  <c:v>3.3746999999999967</c:v>
                </c:pt>
                <c:pt idx="924" formatCode="0.0000_ ">
                  <c:v>3.3908999999999967</c:v>
                </c:pt>
                <c:pt idx="925" formatCode="0.0000_ ">
                  <c:v>3.4009</c:v>
                </c:pt>
                <c:pt idx="926" formatCode="0.0000_ ">
                  <c:v>3.3931999999999998</c:v>
                </c:pt>
                <c:pt idx="927" formatCode="0.0000_ ">
                  <c:v>3.4106999999999967</c:v>
                </c:pt>
                <c:pt idx="928" formatCode="0.0000_ ">
                  <c:v>3.4093</c:v>
                </c:pt>
                <c:pt idx="929" formatCode="0.0000_ ">
                  <c:v>3.4100999999999977</c:v>
                </c:pt>
                <c:pt idx="930" formatCode="0.0000_ ">
                  <c:v>3.4001000000000001</c:v>
                </c:pt>
                <c:pt idx="932" formatCode="0.0000_ ">
                  <c:v>3.3677000000000001</c:v>
                </c:pt>
                <c:pt idx="933" formatCode="0.0000_ ">
                  <c:v>3.3653</c:v>
                </c:pt>
                <c:pt idx="934" formatCode="0.0000_ ">
                  <c:v>3.3251999999999997</c:v>
                </c:pt>
                <c:pt idx="935" formatCode="0.0000_ ">
                  <c:v>3.3252999999999977</c:v>
                </c:pt>
                <c:pt idx="936" formatCode="0.0000_ ">
                  <c:v>3.3252999999999977</c:v>
                </c:pt>
                <c:pt idx="937" formatCode="0.0000_ ">
                  <c:v>3.335299999999997</c:v>
                </c:pt>
                <c:pt idx="938" formatCode="0.0000_ ">
                  <c:v>3.3203999999999998</c:v>
                </c:pt>
                <c:pt idx="939" formatCode="0.0000_ ">
                  <c:v>3.3194999999999966</c:v>
                </c:pt>
                <c:pt idx="940" formatCode="0.0000_ ">
                  <c:v>3.319299999999997</c:v>
                </c:pt>
                <c:pt idx="941" formatCode="0.0000_ ">
                  <c:v>3.2959999999999998</c:v>
                </c:pt>
                <c:pt idx="942" formatCode="0.0000_ ">
                  <c:v>3.2709000000000001</c:v>
                </c:pt>
                <c:pt idx="943" formatCode="0.0000_ ">
                  <c:v>3.2549000000000001</c:v>
                </c:pt>
                <c:pt idx="944" formatCode="0.0000_ ">
                  <c:v>3.2397999999999998</c:v>
                </c:pt>
                <c:pt idx="945" formatCode="0.0000_ ">
                  <c:v>3.2502</c:v>
                </c:pt>
                <c:pt idx="946" formatCode="0.0000_ ">
                  <c:v>3.2591000000000001</c:v>
                </c:pt>
                <c:pt idx="947" formatCode="0.0000_ ">
                  <c:v>3.2751999999999999</c:v>
                </c:pt>
                <c:pt idx="948" formatCode="0.0000_ ">
                  <c:v>3.2850000000000001</c:v>
                </c:pt>
                <c:pt idx="949" formatCode="0.0000_ ">
                  <c:v>3.2858000000000001</c:v>
                </c:pt>
                <c:pt idx="950" formatCode="0.0000_ ">
                  <c:v>3.286</c:v>
                </c:pt>
                <c:pt idx="951" formatCode="0.0000_ ">
                  <c:v>3.2810000000000001</c:v>
                </c:pt>
                <c:pt idx="952" formatCode="0.0000_ ">
                  <c:v>3.2759999999999998</c:v>
                </c:pt>
                <c:pt idx="953" formatCode="0.0000_ ">
                  <c:v>3.2759</c:v>
                </c:pt>
                <c:pt idx="954" formatCode="0.0000_ ">
                  <c:v>3.2759999999999998</c:v>
                </c:pt>
                <c:pt idx="955" formatCode="0.0000_ ">
                  <c:v>3.2763</c:v>
                </c:pt>
                <c:pt idx="956" formatCode="0.0000_ ">
                  <c:v>3.2763999999999998</c:v>
                </c:pt>
                <c:pt idx="957" formatCode="0.0000_ ">
                  <c:v>3.2755000000000001</c:v>
                </c:pt>
                <c:pt idx="958" formatCode="0.0000_ ">
                  <c:v>3.2915000000000001</c:v>
                </c:pt>
                <c:pt idx="959" formatCode="0.0000_ ">
                  <c:v>3.2921</c:v>
                </c:pt>
                <c:pt idx="960" formatCode="0.0000_ ">
                  <c:v>3.2860999999999998</c:v>
                </c:pt>
                <c:pt idx="961" formatCode="0.0000_ ">
                  <c:v>3.2902</c:v>
                </c:pt>
                <c:pt idx="962" formatCode="0.0000_ ">
                  <c:v>3.3099999999999987</c:v>
                </c:pt>
                <c:pt idx="963" formatCode="0.0000_ ">
                  <c:v>3.3299999999999987</c:v>
                </c:pt>
                <c:pt idx="964" formatCode="0.0000_ ">
                  <c:v>3.3544999999999967</c:v>
                </c:pt>
                <c:pt idx="965" formatCode="0.0000_ ">
                  <c:v>3.3022999999999967</c:v>
                </c:pt>
                <c:pt idx="966" formatCode="0.0000_ ">
                  <c:v>3.2825000000000002</c:v>
                </c:pt>
                <c:pt idx="967" formatCode="0.0000_ ">
                  <c:v>3.3028999999999971</c:v>
                </c:pt>
                <c:pt idx="968" formatCode="0.0000_ ">
                  <c:v>3.3104999999999971</c:v>
                </c:pt>
                <c:pt idx="969" formatCode="0.0000_ ">
                  <c:v>3.3401999999999998</c:v>
                </c:pt>
                <c:pt idx="970" formatCode="0.0000_ ">
                  <c:v>3.3466999999999967</c:v>
                </c:pt>
                <c:pt idx="971" formatCode="0.0000_ ">
                  <c:v>3.3341999999999987</c:v>
                </c:pt>
                <c:pt idx="972" formatCode="0.0000_ ">
                  <c:v>3.3563999999999967</c:v>
                </c:pt>
                <c:pt idx="973" formatCode="0.0000_ ">
                  <c:v>3.3577999999999997</c:v>
                </c:pt>
                <c:pt idx="974" formatCode="0.0000_ ">
                  <c:v>3.3935</c:v>
                </c:pt>
                <c:pt idx="975" formatCode="0.0000_ ">
                  <c:v>3.3701999999999988</c:v>
                </c:pt>
                <c:pt idx="976" formatCode="0.0000_ ">
                  <c:v>3.3363999999999967</c:v>
                </c:pt>
                <c:pt idx="977" formatCode="0.0000_ ">
                  <c:v>3.3497999999999997</c:v>
                </c:pt>
                <c:pt idx="978" formatCode="0.0000_ ">
                  <c:v>3.3633999999999999</c:v>
                </c:pt>
                <c:pt idx="979" formatCode="0.0000_ ">
                  <c:v>3.3942999999999977</c:v>
                </c:pt>
                <c:pt idx="980" formatCode="0.0000_ ">
                  <c:v>3.3903999999999987</c:v>
                </c:pt>
                <c:pt idx="981" formatCode="0.0000_ ">
                  <c:v>3.3927999999999967</c:v>
                </c:pt>
                <c:pt idx="982" formatCode="0.0000_ ">
                  <c:v>3.4001000000000001</c:v>
                </c:pt>
                <c:pt idx="983" formatCode="0.0000_ ">
                  <c:v>3.3835999999999999</c:v>
                </c:pt>
                <c:pt idx="984" formatCode="0.0000_ ">
                  <c:v>3.3887</c:v>
                </c:pt>
                <c:pt idx="985" formatCode="0.0000_ ">
                  <c:v>3.3962999999999965</c:v>
                </c:pt>
                <c:pt idx="986" formatCode="0.0000_ ">
                  <c:v>3.4161999999999977</c:v>
                </c:pt>
                <c:pt idx="987" formatCode="0.0000_ ">
                  <c:v>3.4611000000000001</c:v>
                </c:pt>
                <c:pt idx="988" formatCode="0.0000_ ">
                  <c:v>3.4713999999999987</c:v>
                </c:pt>
                <c:pt idx="989" formatCode="0.0000_ ">
                  <c:v>3.4908999999999977</c:v>
                </c:pt>
                <c:pt idx="990" formatCode="0.0000_ ">
                  <c:v>3.4834000000000001</c:v>
                </c:pt>
                <c:pt idx="991" formatCode="0.0000_ ">
                  <c:v>3.5485000000000002</c:v>
                </c:pt>
                <c:pt idx="992" formatCode="0.0000_ ">
                  <c:v>3.5716999999999977</c:v>
                </c:pt>
                <c:pt idx="993" formatCode="0.0000_ ">
                  <c:v>3.5215999999999998</c:v>
                </c:pt>
                <c:pt idx="994" formatCode="0.0000_ ">
                  <c:v>3.5165999999999977</c:v>
                </c:pt>
                <c:pt idx="995" formatCode="0.0000_ ">
                  <c:v>3.5171000000000001</c:v>
                </c:pt>
                <c:pt idx="996" formatCode="0.0000_ ">
                  <c:v>3.4997999999999987</c:v>
                </c:pt>
                <c:pt idx="997" formatCode="0.0000_ ">
                  <c:v>3.4955999999999987</c:v>
                </c:pt>
                <c:pt idx="998" formatCode="0.0000_ ">
                  <c:v>3.4676</c:v>
                </c:pt>
                <c:pt idx="999" formatCode="0.0000_ ">
                  <c:v>3.4443999999999999</c:v>
                </c:pt>
                <c:pt idx="1000" formatCode="0.0000_ ">
                  <c:v>3.4524999999999966</c:v>
                </c:pt>
                <c:pt idx="1001" formatCode="0.0000_ ">
                  <c:v>3.4575</c:v>
                </c:pt>
                <c:pt idx="1002" formatCode="0.0000_ ">
                  <c:v>3.4573999999999998</c:v>
                </c:pt>
                <c:pt idx="1008" formatCode="0.0000_ ">
                  <c:v>3.4813999999999998</c:v>
                </c:pt>
                <c:pt idx="1009" formatCode="0.0000_ ">
                  <c:v>3.4920999999999971</c:v>
                </c:pt>
                <c:pt idx="1010" formatCode="0.0000_ ">
                  <c:v>3.5036</c:v>
                </c:pt>
                <c:pt idx="1011" formatCode="0.0000_ ">
                  <c:v>3.4989999999999997</c:v>
                </c:pt>
                <c:pt idx="1012" formatCode="0.0000_ ">
                  <c:v>3.4807000000000001</c:v>
                </c:pt>
                <c:pt idx="1013" formatCode="0.0000_ ">
                  <c:v>3.4729999999999968</c:v>
                </c:pt>
                <c:pt idx="1014" formatCode="0.0000_ ">
                  <c:v>3.4903</c:v>
                </c:pt>
                <c:pt idx="1015" formatCode="0.0000_ ">
                  <c:v>3.5036</c:v>
                </c:pt>
                <c:pt idx="1016" formatCode="0.0000_ ">
                  <c:v>3.5189999999999997</c:v>
                </c:pt>
                <c:pt idx="1017" formatCode="0.0000_ ">
                  <c:v>3.5349999999999997</c:v>
                </c:pt>
                <c:pt idx="1018" formatCode="0.0000_ ">
                  <c:v>3.5293000000000001</c:v>
                </c:pt>
                <c:pt idx="1019" formatCode="0.0000_ ">
                  <c:v>3.5453999999999999</c:v>
                </c:pt>
                <c:pt idx="1020" formatCode="0.0000_ ">
                  <c:v>3.5478000000000001</c:v>
                </c:pt>
                <c:pt idx="1021" formatCode="0.0000_ ">
                  <c:v>3.5672000000000001</c:v>
                </c:pt>
                <c:pt idx="1022" formatCode="0.0000_ ">
                  <c:v>3.5726999999999971</c:v>
                </c:pt>
                <c:pt idx="1023" formatCode="0.0000_ ">
                  <c:v>3.5667999999999997</c:v>
                </c:pt>
                <c:pt idx="1024" formatCode="0.0000_ ">
                  <c:v>3.5648</c:v>
                </c:pt>
                <c:pt idx="1025" formatCode="0.0000_ ">
                  <c:v>3.5739000000000001</c:v>
                </c:pt>
                <c:pt idx="1026" formatCode="0.0000_ ">
                  <c:v>3.5983999999999998</c:v>
                </c:pt>
                <c:pt idx="1027" formatCode="0.0000_ ">
                  <c:v>3.5851999999999999</c:v>
                </c:pt>
                <c:pt idx="1028" formatCode="0.0000_ ">
                  <c:v>3.5872000000000002</c:v>
                </c:pt>
                <c:pt idx="1029" formatCode="0.0000_ ">
                  <c:v>3.5771000000000002</c:v>
                </c:pt>
                <c:pt idx="1030" formatCode="0.0000_ ">
                  <c:v>3.5644</c:v>
                </c:pt>
                <c:pt idx="1031" formatCode="0.0000_ ">
                  <c:v>3.5609000000000002</c:v>
                </c:pt>
                <c:pt idx="1032" formatCode="0.0000_ ">
                  <c:v>3.5593999999999997</c:v>
                </c:pt>
                <c:pt idx="1033" formatCode="0.0000_ ">
                  <c:v>3.5585</c:v>
                </c:pt>
                <c:pt idx="1034" formatCode="0.0000_ ">
                  <c:v>3.5470000000000002</c:v>
                </c:pt>
                <c:pt idx="1035" formatCode="0.0000_ ">
                  <c:v>3.5355999999999987</c:v>
                </c:pt>
                <c:pt idx="1036" formatCode="0.0000_ ">
                  <c:v>3.5278999999999998</c:v>
                </c:pt>
                <c:pt idx="1037" formatCode="0.0000_ ">
                  <c:v>3.5133000000000001</c:v>
                </c:pt>
                <c:pt idx="1038" formatCode="0.0000_ ">
                  <c:v>3.5009999999999999</c:v>
                </c:pt>
                <c:pt idx="1039" formatCode="0.0000_ ">
                  <c:v>3.5110999999999977</c:v>
                </c:pt>
                <c:pt idx="1040" formatCode="0.0000_ ">
                  <c:v>3.5205000000000002</c:v>
                </c:pt>
                <c:pt idx="1041" formatCode="0.0000_ ">
                  <c:v>3.5356999999999967</c:v>
                </c:pt>
                <c:pt idx="1042" formatCode="0.0000_ ">
                  <c:v>3.5427999999999997</c:v>
                </c:pt>
                <c:pt idx="1043" formatCode="0.0000_ ">
                  <c:v>3.5510999999999977</c:v>
                </c:pt>
                <c:pt idx="1044" formatCode="0.0000_ ">
                  <c:v>3.5569999999999977</c:v>
                </c:pt>
                <c:pt idx="1045" formatCode="0.0000_ ">
                  <c:v>3.5535000000000001</c:v>
                </c:pt>
                <c:pt idx="1046" formatCode="0.0000_ ">
                  <c:v>3.5310999999999977</c:v>
                </c:pt>
                <c:pt idx="1047" formatCode="0.0000_ ">
                  <c:v>3.5331999999999999</c:v>
                </c:pt>
                <c:pt idx="1048" formatCode="0.0000_ ">
                  <c:v>3.5396999999999967</c:v>
                </c:pt>
                <c:pt idx="1049" formatCode="0.0000_ ">
                  <c:v>3.5497999999999998</c:v>
                </c:pt>
                <c:pt idx="1050" formatCode="0.0000_ ">
                  <c:v>3.5621999999999998</c:v>
                </c:pt>
                <c:pt idx="1051" formatCode="0.0000_ ">
                  <c:v>3.5579999999999998</c:v>
                </c:pt>
                <c:pt idx="1052" formatCode="0.0000_ ">
                  <c:v>3.5689000000000002</c:v>
                </c:pt>
                <c:pt idx="1053" formatCode="0.0000_ ">
                  <c:v>3.5707</c:v>
                </c:pt>
                <c:pt idx="1054" formatCode="0.0000_ ">
                  <c:v>3.5657999999999999</c:v>
                </c:pt>
                <c:pt idx="1055" formatCode="0.0000_ ">
                  <c:v>3.5665999999999998</c:v>
                </c:pt>
                <c:pt idx="1056" formatCode="0.0000_ ">
                  <c:v>3.5649000000000002</c:v>
                </c:pt>
                <c:pt idx="1057" formatCode="0.0000_ ">
                  <c:v>3.5781000000000001</c:v>
                </c:pt>
                <c:pt idx="1058" formatCode="0.0000_ ">
                  <c:v>3.5813999999999999</c:v>
                </c:pt>
                <c:pt idx="1059" formatCode="0.0000_ ">
                  <c:v>3.5842999999999998</c:v>
                </c:pt>
                <c:pt idx="1060" formatCode="0.0000_ ">
                  <c:v>3.5941999999999998</c:v>
                </c:pt>
                <c:pt idx="1061" formatCode="0.0000_ ">
                  <c:v>3.6086</c:v>
                </c:pt>
                <c:pt idx="1062" formatCode="0.0000_ ">
                  <c:v>3.6059999999999999</c:v>
                </c:pt>
                <c:pt idx="1063" formatCode="0.0000_ ">
                  <c:v>3.6009000000000002</c:v>
                </c:pt>
                <c:pt idx="1064" formatCode="0.0000_ ">
                  <c:v>3.5954999999999977</c:v>
                </c:pt>
                <c:pt idx="1065" formatCode="0.0000_ ">
                  <c:v>3.5924999999999967</c:v>
                </c:pt>
                <c:pt idx="1066" formatCode="0.0000_ ">
                  <c:v>3.5802999999999998</c:v>
                </c:pt>
                <c:pt idx="1067" formatCode="0.0000_ ">
                  <c:v>3.5751999999999997</c:v>
                </c:pt>
                <c:pt idx="1068" formatCode="0.0000_ ">
                  <c:v>3.5737999999999999</c:v>
                </c:pt>
                <c:pt idx="1071" formatCode="0.0000_ ">
                  <c:v>3.6061999999999999</c:v>
                </c:pt>
                <c:pt idx="1072" formatCode="0.0000_ ">
                  <c:v>3.6002999999999998</c:v>
                </c:pt>
                <c:pt idx="1073" formatCode="0.0000_ ">
                  <c:v>3.5949999999999998</c:v>
                </c:pt>
                <c:pt idx="1074" formatCode="0.0000_ ">
                  <c:v>3.5964999999999967</c:v>
                </c:pt>
                <c:pt idx="1075" formatCode="0.0000_ ">
                  <c:v>3.5943000000000001</c:v>
                </c:pt>
                <c:pt idx="1076" formatCode="0.0000_ ">
                  <c:v>3.5749999999999997</c:v>
                </c:pt>
                <c:pt idx="1077" formatCode="0.0000_ ">
                  <c:v>3.5949999999999998</c:v>
                </c:pt>
                <c:pt idx="1078" formatCode="0.0000_ ">
                  <c:v>3.5998999999999977</c:v>
                </c:pt>
                <c:pt idx="1079" formatCode="0.0000_ ">
                  <c:v>3.6023000000000001</c:v>
                </c:pt>
                <c:pt idx="1080" formatCode="0.0000_ ">
                  <c:v>3.6008</c:v>
                </c:pt>
                <c:pt idx="1081" formatCode="0.0000_ ">
                  <c:v>3.6046999999999998</c:v>
                </c:pt>
                <c:pt idx="1082" formatCode="0.0000_ ">
                  <c:v>3.5985999999999998</c:v>
                </c:pt>
                <c:pt idx="1083" formatCode="0.0000_ ">
                  <c:v>3.5834000000000001</c:v>
                </c:pt>
                <c:pt idx="1084" formatCode="0.0000_ ">
                  <c:v>3.5743</c:v>
                </c:pt>
                <c:pt idx="1085" formatCode="0.0000_ ">
                  <c:v>3.5705</c:v>
                </c:pt>
                <c:pt idx="1086" formatCode="0.0000_ ">
                  <c:v>3.5682</c:v>
                </c:pt>
                <c:pt idx="1087" formatCode="0.0000_ ">
                  <c:v>3.5815999999999999</c:v>
                </c:pt>
                <c:pt idx="1088" formatCode="0.0000_ ">
                  <c:v>3.5836999999999999</c:v>
                </c:pt>
                <c:pt idx="1089" formatCode="0.0000_ ">
                  <c:v>3.6042000000000001</c:v>
                </c:pt>
                <c:pt idx="1090" formatCode="0.0000_ ">
                  <c:v>3.6115999999999997</c:v>
                </c:pt>
                <c:pt idx="1091" formatCode="0.0000_ ">
                  <c:v>3.6053000000000002</c:v>
                </c:pt>
                <c:pt idx="1092" formatCode="0.0000_ ">
                  <c:v>3.6053999999999999</c:v>
                </c:pt>
                <c:pt idx="1093" formatCode="0.0000_ ">
                  <c:v>3.6004</c:v>
                </c:pt>
                <c:pt idx="1094" formatCode="0.0000_ ">
                  <c:v>3.6015999999999999</c:v>
                </c:pt>
                <c:pt idx="1095" formatCode="0.0000_ ">
                  <c:v>3.5909999999999997</c:v>
                </c:pt>
                <c:pt idx="1096" formatCode="0.0000_ ">
                  <c:v>3.5921999999999987</c:v>
                </c:pt>
                <c:pt idx="1097" formatCode="0.0000_ ">
                  <c:v>3.5927999999999987</c:v>
                </c:pt>
                <c:pt idx="1098" formatCode="0.0000_ ">
                  <c:v>3.5859000000000001</c:v>
                </c:pt>
                <c:pt idx="1104" formatCode="0.0000_ ">
                  <c:v>3.5921999999999987</c:v>
                </c:pt>
                <c:pt idx="1105" formatCode="0.0000_ ">
                  <c:v>3.5847000000000002</c:v>
                </c:pt>
                <c:pt idx="1106" formatCode="0.0000_ ">
                  <c:v>3.5928999999999971</c:v>
                </c:pt>
                <c:pt idx="1107" formatCode="0.0000_ ">
                  <c:v>3.5931000000000002</c:v>
                </c:pt>
                <c:pt idx="1108" formatCode="0.0000_ ">
                  <c:v>3.5632000000000001</c:v>
                </c:pt>
                <c:pt idx="1109" formatCode="0.0000_ ">
                  <c:v>3.5623</c:v>
                </c:pt>
                <c:pt idx="1110" formatCode="0.0000_ ">
                  <c:v>3.5707999999999998</c:v>
                </c:pt>
                <c:pt idx="1111" formatCode="0.0000_ ">
                  <c:v>3.5821000000000001</c:v>
                </c:pt>
                <c:pt idx="1112" formatCode="0.0000_ ">
                  <c:v>3.5947999999999998</c:v>
                </c:pt>
                <c:pt idx="1113" formatCode="0.0000_ ">
                  <c:v>3.5903999999999998</c:v>
                </c:pt>
                <c:pt idx="1114" formatCode="0.0000_ ">
                  <c:v>3.5956999999999977</c:v>
                </c:pt>
                <c:pt idx="1115" formatCode="0.0000_ ">
                  <c:v>3.5878000000000001</c:v>
                </c:pt>
                <c:pt idx="1116" formatCode="0.0000_ ">
                  <c:v>3.5785</c:v>
                </c:pt>
                <c:pt idx="1117" formatCode="0.0000_ ">
                  <c:v>3.5759999999999987</c:v>
                </c:pt>
                <c:pt idx="1118" formatCode="0.0000_ ">
                  <c:v>3.5802</c:v>
                </c:pt>
                <c:pt idx="1119" formatCode="0.0000_ ">
                  <c:v>3.5813000000000001</c:v>
                </c:pt>
                <c:pt idx="1120" formatCode="0.0000_ ">
                  <c:v>3.5815999999999999</c:v>
                </c:pt>
                <c:pt idx="1121" formatCode="0.0000_ ">
                  <c:v>3.5830000000000002</c:v>
                </c:pt>
                <c:pt idx="1122" formatCode="0.0000_ ">
                  <c:v>3.5897000000000001</c:v>
                </c:pt>
                <c:pt idx="1123" formatCode="0.0000_ ">
                  <c:v>3.5897999999999999</c:v>
                </c:pt>
                <c:pt idx="1124" formatCode="0.0000_ ">
                  <c:v>3.5918999999999977</c:v>
                </c:pt>
                <c:pt idx="1125" formatCode="0.0000_ ">
                  <c:v>3.5918999999999977</c:v>
                </c:pt>
                <c:pt idx="1126" formatCode="0.0000_ ">
                  <c:v>3.5971000000000002</c:v>
                </c:pt>
                <c:pt idx="1127" formatCode="0.0000_ ">
                  <c:v>3.5921999999999987</c:v>
                </c:pt>
                <c:pt idx="1128" formatCode="0.0000_ ">
                  <c:v>3.5721999999999987</c:v>
                </c:pt>
                <c:pt idx="1129" formatCode="0.0000_ ">
                  <c:v>3.5819000000000001</c:v>
                </c:pt>
                <c:pt idx="1130" formatCode="0.0000_ ">
                  <c:v>3.5815999999999999</c:v>
                </c:pt>
                <c:pt idx="1131" formatCode="0.0000_ ">
                  <c:v>3.577</c:v>
                </c:pt>
                <c:pt idx="1132" formatCode="0.0000_ ">
                  <c:v>3.5716999999999977</c:v>
                </c:pt>
                <c:pt idx="1133" formatCode="0.0000_ ">
                  <c:v>3.5611000000000002</c:v>
                </c:pt>
                <c:pt idx="1134" formatCode="0.0000_ ">
                  <c:v>3.5505</c:v>
                </c:pt>
                <c:pt idx="1135" formatCode="0.0000_ ">
                  <c:v>3.5391999999999997</c:v>
                </c:pt>
                <c:pt idx="1136" formatCode="0.0000_ ">
                  <c:v>3.5303</c:v>
                </c:pt>
                <c:pt idx="1137" formatCode="0.0000_ ">
                  <c:v>3.5105999999999997</c:v>
                </c:pt>
                <c:pt idx="1138" formatCode="0.0000_ ">
                  <c:v>3.5005000000000002</c:v>
                </c:pt>
                <c:pt idx="1141" formatCode="0.0000_ ">
                  <c:v>3.4906999999999977</c:v>
                </c:pt>
                <c:pt idx="1142" formatCode="0.0000_ ">
                  <c:v>3.4904999999999977</c:v>
                </c:pt>
                <c:pt idx="1143" formatCode="0.0000_ ">
                  <c:v>3.4704999999999977</c:v>
                </c:pt>
                <c:pt idx="1144" formatCode="0.0000_ ">
                  <c:v>3.4623999999999997</c:v>
                </c:pt>
                <c:pt idx="1145" formatCode="0.0000_ ">
                  <c:v>3.4704999999999977</c:v>
                </c:pt>
                <c:pt idx="1146" formatCode="0.0000_ ">
                  <c:v>3.4655</c:v>
                </c:pt>
                <c:pt idx="1147" formatCode="0.0000_ ">
                  <c:v>3.4405000000000001</c:v>
                </c:pt>
                <c:pt idx="1148" formatCode="0.0000_ ">
                  <c:v>3.4005000000000001</c:v>
                </c:pt>
                <c:pt idx="1149" formatCode="0.0000_ ">
                  <c:v>3.4131</c:v>
                </c:pt>
                <c:pt idx="1150" formatCode="0.0000_ ">
                  <c:v>3.4430999999999998</c:v>
                </c:pt>
                <c:pt idx="1151" formatCode="0.0000_ ">
                  <c:v>3.4502999999999977</c:v>
                </c:pt>
                <c:pt idx="1152" formatCode="0.0000_ ">
                  <c:v>3.4866999999999977</c:v>
                </c:pt>
                <c:pt idx="1153" formatCode="0.0000_ ">
                  <c:v>3.4628999999999968</c:v>
                </c:pt>
                <c:pt idx="1154" formatCode="0.0000_ ">
                  <c:v>3.4497999999999998</c:v>
                </c:pt>
                <c:pt idx="1155" formatCode="0.0000_ ">
                  <c:v>3.4313999999999987</c:v>
                </c:pt>
                <c:pt idx="1156" formatCode="0.0000_ ">
                  <c:v>3.4312999999999967</c:v>
                </c:pt>
                <c:pt idx="1157" formatCode="0.0000_ ">
                  <c:v>3.4310999999999967</c:v>
                </c:pt>
                <c:pt idx="1158" formatCode="0.0000_ ">
                  <c:v>3.4313999999999987</c:v>
                </c:pt>
                <c:pt idx="1162" formatCode="0.0000_ ">
                  <c:v>3.411899999999997</c:v>
                </c:pt>
                <c:pt idx="1163" formatCode="0.0000_ ">
                  <c:v>3.4211999999999998</c:v>
                </c:pt>
                <c:pt idx="1164" formatCode="0.0000_ ">
                  <c:v>3.4353999999999987</c:v>
                </c:pt>
                <c:pt idx="1165" formatCode="0.0000_ ">
                  <c:v>3.4260999999999977</c:v>
                </c:pt>
                <c:pt idx="1166" formatCode="0.0000_ ">
                  <c:v>3.4344999999999977</c:v>
                </c:pt>
                <c:pt idx="1167" formatCode="0.0000_ ">
                  <c:v>3.4316999999999971</c:v>
                </c:pt>
                <c:pt idx="1168" formatCode="0.0000_ ">
                  <c:v>3.4211999999999998</c:v>
                </c:pt>
                <c:pt idx="1169" formatCode="0.0000_ ">
                  <c:v>3.4238</c:v>
                </c:pt>
                <c:pt idx="1170" formatCode="0.0000_ ">
                  <c:v>3.4247999999999998</c:v>
                </c:pt>
                <c:pt idx="1171" formatCode="0.0000_ ">
                  <c:v>3.4217999999999997</c:v>
                </c:pt>
                <c:pt idx="1172" formatCode="0.0000_ ">
                  <c:v>3.4218999999999977</c:v>
                </c:pt>
                <c:pt idx="1173" formatCode="0.0000_ ">
                  <c:v>3.4213</c:v>
                </c:pt>
                <c:pt idx="1174" formatCode="0.0000_ ">
                  <c:v>3.4253</c:v>
                </c:pt>
                <c:pt idx="1175" formatCode="0.0000_ ">
                  <c:v>3.4253</c:v>
                </c:pt>
                <c:pt idx="1176" formatCode="0.0000_ ">
                  <c:v>3.4152999999999967</c:v>
                </c:pt>
                <c:pt idx="1177" formatCode="0.0000_ ">
                  <c:v>3.4129999999999967</c:v>
                </c:pt>
                <c:pt idx="1178" formatCode="0.0000_ ">
                  <c:v>3.4180999999999977</c:v>
                </c:pt>
                <c:pt idx="1179" formatCode="0.0000_ ">
                  <c:v>3.4165999999999968</c:v>
                </c:pt>
                <c:pt idx="1180" formatCode="0.0000_ ">
                  <c:v>3.4205999999999999</c:v>
                </c:pt>
                <c:pt idx="1181" formatCode="0.0000_ ">
                  <c:v>3.4339999999999997</c:v>
                </c:pt>
                <c:pt idx="1182" formatCode="0.0000_ ">
                  <c:v>3.4339999999999997</c:v>
                </c:pt>
                <c:pt idx="1183" formatCode="0.0000_ ">
                  <c:v>3.4398999999999971</c:v>
                </c:pt>
                <c:pt idx="1184" formatCode="0.0000_ ">
                  <c:v>3.4478</c:v>
                </c:pt>
                <c:pt idx="1185" formatCode="0.0000_ ">
                  <c:v>3.4603000000000002</c:v>
                </c:pt>
                <c:pt idx="1186" formatCode="0.0000_ ">
                  <c:v>3.4615</c:v>
                </c:pt>
                <c:pt idx="1187" formatCode="0.0000_ ">
                  <c:v>3.4651000000000001</c:v>
                </c:pt>
                <c:pt idx="1188" formatCode="0.0000_ ">
                  <c:v>3.4821999999999997</c:v>
                </c:pt>
                <c:pt idx="1189" formatCode="0.0000_ ">
                  <c:v>3.4821999999999997</c:v>
                </c:pt>
                <c:pt idx="1190" formatCode="0.0000_ ">
                  <c:v>3.4491000000000001</c:v>
                </c:pt>
                <c:pt idx="1194" formatCode="0.0000_ ">
                  <c:v>3.4590999999999967</c:v>
                </c:pt>
                <c:pt idx="1195" formatCode="0.0000_ ">
                  <c:v>3.4689000000000001</c:v>
                </c:pt>
                <c:pt idx="1196" formatCode="0.0000_ ">
                  <c:v>3.4784999999999977</c:v>
                </c:pt>
                <c:pt idx="1197" formatCode="0.0000_ ">
                  <c:v>3.4817999999999998</c:v>
                </c:pt>
                <c:pt idx="1198" formatCode="0.0000_ ">
                  <c:v>3.5515999999999988</c:v>
                </c:pt>
                <c:pt idx="1199" formatCode="0.0000_ ">
                  <c:v>3.7016</c:v>
                </c:pt>
                <c:pt idx="1200" formatCode="0.0000_ ">
                  <c:v>3.6013999999999999</c:v>
                </c:pt>
                <c:pt idx="1201" formatCode="0.0000_ ">
                  <c:v>3.5998999999999977</c:v>
                </c:pt>
                <c:pt idx="1202" formatCode="0.0000_ ">
                  <c:v>3.5998999999999977</c:v>
                </c:pt>
                <c:pt idx="1203" formatCode="0.0000_ ">
                  <c:v>3.55</c:v>
                </c:pt>
                <c:pt idx="1204" formatCode="0.0000_ ">
                  <c:v>3.5230999999999999</c:v>
                </c:pt>
                <c:pt idx="1205" formatCode="0.0000_ ">
                  <c:v>3.5124999999999971</c:v>
                </c:pt>
                <c:pt idx="1206" formatCode="0.0000_ ">
                  <c:v>3.5245000000000002</c:v>
                </c:pt>
                <c:pt idx="1207" formatCode="0.0000_ ">
                  <c:v>3.5243000000000002</c:v>
                </c:pt>
                <c:pt idx="1208" formatCode="0.0000_ ">
                  <c:v>3.5301999999999998</c:v>
                </c:pt>
                <c:pt idx="1209" formatCode="0.0000_ ">
                  <c:v>3.5101999999999998</c:v>
                </c:pt>
                <c:pt idx="1210" formatCode="0.0000_ ">
                  <c:v>3.512699999999997</c:v>
                </c:pt>
                <c:pt idx="1211" formatCode="0.0000_ ">
                  <c:v>3.5177</c:v>
                </c:pt>
                <c:pt idx="1212" formatCode="0.0000_ ">
                  <c:v>3.5202</c:v>
                </c:pt>
                <c:pt idx="1213" formatCode="0.0000_ ">
                  <c:v>3.5802</c:v>
                </c:pt>
                <c:pt idx="1214" formatCode="0.0000_ ">
                  <c:v>3.5901999999999998</c:v>
                </c:pt>
                <c:pt idx="1215" formatCode="0.0000_ ">
                  <c:v>3.6000999999999999</c:v>
                </c:pt>
                <c:pt idx="1216" formatCode="0.0000_ ">
                  <c:v>3.6101999999999999</c:v>
                </c:pt>
                <c:pt idx="1217" formatCode="0.0000_ ">
                  <c:v>3.6189999999999998</c:v>
                </c:pt>
                <c:pt idx="1218" formatCode="0.0000_ ">
                  <c:v>3.669</c:v>
                </c:pt>
                <c:pt idx="1219" formatCode="0.0000_ ">
                  <c:v>3.6903000000000001</c:v>
                </c:pt>
                <c:pt idx="1220" formatCode="0.0000_ ">
                  <c:v>3.7050999999999998</c:v>
                </c:pt>
                <c:pt idx="1221" formatCode="0.0000_ ">
                  <c:v>3.7401000000000031</c:v>
                </c:pt>
                <c:pt idx="1222" formatCode="0.0000_ ">
                  <c:v>3.7602000000000002</c:v>
                </c:pt>
                <c:pt idx="1223" formatCode="0.0000_ ">
                  <c:v>3.7951999999999999</c:v>
                </c:pt>
                <c:pt idx="1224" formatCode="0.0000_ ">
                  <c:v>3.7101999999999999</c:v>
                </c:pt>
                <c:pt idx="1225" formatCode="0.0000_ ">
                  <c:v>3.7151999999999998</c:v>
                </c:pt>
                <c:pt idx="1226" formatCode="0.0000_ ">
                  <c:v>3.7227999999999999</c:v>
                </c:pt>
                <c:pt idx="1227" formatCode="0.0000_ ">
                  <c:v>3.7227000000000001</c:v>
                </c:pt>
                <c:pt idx="1228" formatCode="0.0000_ ">
                  <c:v>3.7214</c:v>
                </c:pt>
                <c:pt idx="1229" formatCode="0.0000_ ">
                  <c:v>3.7052999999999998</c:v>
                </c:pt>
                <c:pt idx="1230" formatCode="0.0000_ ">
                  <c:v>3.7034000000000002</c:v>
                </c:pt>
                <c:pt idx="1231" formatCode="0.0000_ ">
                  <c:v>3.7103999999999999</c:v>
                </c:pt>
                <c:pt idx="1232" formatCode="0.0000_ ">
                  <c:v>3.7153</c:v>
                </c:pt>
                <c:pt idx="1233" formatCode="0.0000_ ">
                  <c:v>3.7703000000000002</c:v>
                </c:pt>
                <c:pt idx="1234" formatCode="0.0000_ ">
                  <c:v>3.8454999999999977</c:v>
                </c:pt>
                <c:pt idx="1235" formatCode="0.0000_ ">
                  <c:v>3.8407</c:v>
                </c:pt>
                <c:pt idx="1236" formatCode="0.0000_ ">
                  <c:v>3.8512999999999971</c:v>
                </c:pt>
                <c:pt idx="1237" formatCode="0.0000_ ">
                  <c:v>3.9251999999999998</c:v>
                </c:pt>
                <c:pt idx="1238" formatCode="0.0000_ ">
                  <c:v>3.9515999999999987</c:v>
                </c:pt>
                <c:pt idx="1239" formatCode="0.0000_ ">
                  <c:v>3.9601999999999999</c:v>
                </c:pt>
                <c:pt idx="1240" formatCode="0.0000_ ">
                  <c:v>3.9401000000000002</c:v>
                </c:pt>
                <c:pt idx="1241" formatCode="0.0000_ ">
                  <c:v>4.0103</c:v>
                </c:pt>
                <c:pt idx="1242" formatCode="0.0000_ ">
                  <c:v>4.0880999999999998</c:v>
                </c:pt>
                <c:pt idx="1243" formatCode="0.0000_ ">
                  <c:v>4.0381999999999998</c:v>
                </c:pt>
                <c:pt idx="1244" formatCode="0.0000_ ">
                  <c:v>4.0301999999999998</c:v>
                </c:pt>
                <c:pt idx="1245" formatCode="0.0000_ ">
                  <c:v>3.9915999999999987</c:v>
                </c:pt>
                <c:pt idx="1246" formatCode="0.0000_ ">
                  <c:v>3.9554999999999967</c:v>
                </c:pt>
                <c:pt idx="1247" formatCode="0.0000_ ">
                  <c:v>3.9653999999999998</c:v>
                </c:pt>
                <c:pt idx="1248" formatCode="0.0000_ ">
                  <c:v>4.0221999999999936</c:v>
                </c:pt>
                <c:pt idx="1249" formatCode="0.0000_ ">
                  <c:v>4.03</c:v>
                </c:pt>
                <c:pt idx="1250" formatCode="0.0000_ ">
                  <c:v>4.0354000000000001</c:v>
                </c:pt>
                <c:pt idx="1251" formatCode="0.0000_ ">
                  <c:v>4.0355999999999996</c:v>
                </c:pt>
                <c:pt idx="1252" formatCode="0.0000_ ">
                  <c:v>4.0404</c:v>
                </c:pt>
                <c:pt idx="1253" formatCode="0.0000_ ">
                  <c:v>4.0549999999999935</c:v>
                </c:pt>
                <c:pt idx="1254" formatCode="0.0000_ ">
                  <c:v>4.0549999999999935</c:v>
                </c:pt>
                <c:pt idx="1255" formatCode="0.0000_ ">
                  <c:v>4.0454999999999997</c:v>
                </c:pt>
                <c:pt idx="1256" formatCode="0.0000_ ">
                  <c:v>4.0549999999999935</c:v>
                </c:pt>
                <c:pt idx="1257" formatCode="0.0000_ ">
                  <c:v>4.0649999999999942</c:v>
                </c:pt>
                <c:pt idx="1258" formatCode="0.0000_ ">
                  <c:v>4.1340999999999966</c:v>
                </c:pt>
                <c:pt idx="1259" formatCode="0.0000_ ">
                  <c:v>4.1290999999999976</c:v>
                </c:pt>
                <c:pt idx="1260" formatCode="0.0000_ ">
                  <c:v>4.1406000000000001</c:v>
                </c:pt>
                <c:pt idx="1261" formatCode="0.0000_ ">
                  <c:v>4.1200999999999945</c:v>
                </c:pt>
                <c:pt idx="1262" formatCode="0.0000_ ">
                  <c:v>4.0720999999999998</c:v>
                </c:pt>
                <c:pt idx="1263" formatCode="0.0000_ ">
                  <c:v>4.0502000000000002</c:v>
                </c:pt>
                <c:pt idx="1266" formatCode="0.0000_ ">
                  <c:v>3.9851000000000001</c:v>
                </c:pt>
                <c:pt idx="1267" formatCode="0.0000_ ">
                  <c:v>4.0095000000000001</c:v>
                </c:pt>
                <c:pt idx="1268" formatCode="0.0000_ ">
                  <c:v>4.0200999999999985</c:v>
                </c:pt>
                <c:pt idx="1269" formatCode="0.0000_ ">
                  <c:v>4.0202</c:v>
                </c:pt>
                <c:pt idx="1270" formatCode="0.0000_ ">
                  <c:v>3.9901</c:v>
                </c:pt>
                <c:pt idx="1271" formatCode="0.0000_ ">
                  <c:v>4.0002000000000004</c:v>
                </c:pt>
                <c:pt idx="1272" formatCode="0.0000_ ">
                  <c:v>4.0002000000000004</c:v>
                </c:pt>
                <c:pt idx="1273" formatCode="0.0000_ ">
                  <c:v>3.9953999999999987</c:v>
                </c:pt>
                <c:pt idx="1279" formatCode="0.0000_ ">
                  <c:v>3.9903</c:v>
                </c:pt>
                <c:pt idx="1280" formatCode="0.0000_ ">
                  <c:v>4.0316000000000072</c:v>
                </c:pt>
                <c:pt idx="1281" formatCode="0.0000_ ">
                  <c:v>4.0166000000000004</c:v>
                </c:pt>
                <c:pt idx="1282" formatCode="0.0000_ ">
                  <c:v>4.0264999999999995</c:v>
                </c:pt>
                <c:pt idx="1283" formatCode="0.0000_ ">
                  <c:v>4.0263</c:v>
                </c:pt>
                <c:pt idx="1284" formatCode="0.0000_ ">
                  <c:v>4.0663</c:v>
                </c:pt>
                <c:pt idx="1285" formatCode="0.0000_ ">
                  <c:v>4.0791000000000004</c:v>
                </c:pt>
                <c:pt idx="1286" formatCode="0.0000_ ">
                  <c:v>4.0965999999999996</c:v>
                </c:pt>
                <c:pt idx="1287" formatCode="0.0000_ ">
                  <c:v>4.0965999999999996</c:v>
                </c:pt>
                <c:pt idx="1288" formatCode="0.0000_ ">
                  <c:v>4.1054999999999975</c:v>
                </c:pt>
                <c:pt idx="1289" formatCode="0.0000_ ">
                  <c:v>4.1104999999999965</c:v>
                </c:pt>
                <c:pt idx="1290" formatCode="0.0000_ ">
                  <c:v>4.1304999999999996</c:v>
                </c:pt>
                <c:pt idx="1291" formatCode="0.0000_ ">
                  <c:v>4.1490999999999998</c:v>
                </c:pt>
                <c:pt idx="1292" formatCode="0.0000_ ">
                  <c:v>4.1939999999999955</c:v>
                </c:pt>
                <c:pt idx="1293" formatCode="0.0000_ ">
                  <c:v>4.2139999999999995</c:v>
                </c:pt>
                <c:pt idx="1294" formatCode="0.0000_ ">
                  <c:v>4.2039999999999997</c:v>
                </c:pt>
                <c:pt idx="1295" formatCode="0.0000_ ">
                  <c:v>4.2172999999999998</c:v>
                </c:pt>
                <c:pt idx="1296" formatCode="0.0000_ ">
                  <c:v>4.2172999999999998</c:v>
                </c:pt>
                <c:pt idx="1297" formatCode="0.0000_ ">
                  <c:v>4.1806000000000001</c:v>
                </c:pt>
                <c:pt idx="1298" formatCode="0.0000_ ">
                  <c:v>4.1555999999999935</c:v>
                </c:pt>
                <c:pt idx="1299" formatCode="0.0000_ ">
                  <c:v>4.1730999999999998</c:v>
                </c:pt>
                <c:pt idx="1300" formatCode="0.0000_ ">
                  <c:v>4.2106000000000003</c:v>
                </c:pt>
                <c:pt idx="1301" formatCode="0.0000_ ">
                  <c:v>4.2206000000000001</c:v>
                </c:pt>
                <c:pt idx="1302" formatCode="0.0000_ ">
                  <c:v>4.2944999999999975</c:v>
                </c:pt>
                <c:pt idx="1303" formatCode="0.0000_ ">
                  <c:v>4.3186</c:v>
                </c:pt>
                <c:pt idx="1304" formatCode="0.0000_ ">
                  <c:v>4.4034000000000004</c:v>
                </c:pt>
                <c:pt idx="1305" formatCode="0.0000_ ">
                  <c:v>4.4146000000000001</c:v>
                </c:pt>
                <c:pt idx="1306" formatCode="0.0000_ ">
                  <c:v>4.4627999999999997</c:v>
                </c:pt>
                <c:pt idx="1307" formatCode="0.0000_ ">
                  <c:v>4.5006000000000004</c:v>
                </c:pt>
                <c:pt idx="1308" formatCode="0.0000_ ">
                  <c:v>4.6006</c:v>
                </c:pt>
                <c:pt idx="1309" formatCode="0.0000_ ">
                  <c:v>4.6618999999999975</c:v>
                </c:pt>
                <c:pt idx="1310" formatCode="0.0000_ ">
                  <c:v>4.6722000000000001</c:v>
                </c:pt>
                <c:pt idx="1311" formatCode="0.0000_ ">
                  <c:v>4.7222</c:v>
                </c:pt>
                <c:pt idx="1312" formatCode="0.0000_ ">
                  <c:v>4.7008999999999999</c:v>
                </c:pt>
                <c:pt idx="1313" formatCode="0.0000_ ">
                  <c:v>4.6508999999999965</c:v>
                </c:pt>
                <c:pt idx="1314" formatCode="0.0000_ ">
                  <c:v>4.6158999999999955</c:v>
                </c:pt>
                <c:pt idx="1315" formatCode="0.0000_ ">
                  <c:v>4.6058999999999966</c:v>
                </c:pt>
                <c:pt idx="1316" formatCode="0.0000_ ">
                  <c:v>4.5510999999999999</c:v>
                </c:pt>
                <c:pt idx="1317" formatCode="0.0000_ ">
                  <c:v>4.4313000000000082</c:v>
                </c:pt>
                <c:pt idx="1318" formatCode="0.0000_ ">
                  <c:v>4.3612000000000002</c:v>
                </c:pt>
                <c:pt idx="1319" formatCode="0.0000_ ">
                  <c:v>4.4812000000000083</c:v>
                </c:pt>
                <c:pt idx="1320" formatCode="0.0000_ ">
                  <c:v>4.4412000000000083</c:v>
                </c:pt>
                <c:pt idx="1321" formatCode="0.0000_ ">
                  <c:v>4.4261999999999997</c:v>
                </c:pt>
                <c:pt idx="1322" formatCode="0.0000_ ">
                  <c:v>4.4962000000000062</c:v>
                </c:pt>
                <c:pt idx="1323" formatCode="0.0000_ ">
                  <c:v>4.5162000000000004</c:v>
                </c:pt>
                <c:pt idx="1324" formatCode="0.0000_ ">
                  <c:v>4.5413000000000014</c:v>
                </c:pt>
                <c:pt idx="1325" formatCode="0.0000_ ">
                  <c:v>4.6012000000000004</c:v>
                </c:pt>
                <c:pt idx="1326" formatCode="0.0000_ ">
                  <c:v>4.6212999999999997</c:v>
                </c:pt>
                <c:pt idx="1327" formatCode="0.0000_ ">
                  <c:v>4.5913000000000004</c:v>
                </c:pt>
                <c:pt idx="1328" formatCode="0.0000_ ">
                  <c:v>4.5411000000000001</c:v>
                </c:pt>
                <c:pt idx="1329" formatCode="0.0000_ ">
                  <c:v>4.5538999999999996</c:v>
                </c:pt>
                <c:pt idx="1330" formatCode="0.0000_ ">
                  <c:v>4.5638999999999985</c:v>
                </c:pt>
                <c:pt idx="1331" formatCode="0.0000_ ">
                  <c:v>4.5814000000000004</c:v>
                </c:pt>
                <c:pt idx="1332" formatCode="0.0000_ ">
                  <c:v>4.6016000000000004</c:v>
                </c:pt>
                <c:pt idx="1333" formatCode="0.0000_ ">
                  <c:v>4.6016000000000004</c:v>
                </c:pt>
                <c:pt idx="1334" formatCode="0.0000_ ">
                  <c:v>4.6017000000000001</c:v>
                </c:pt>
                <c:pt idx="1335" formatCode="0.0000_ ">
                  <c:v>4.5566000000000004</c:v>
                </c:pt>
                <c:pt idx="1336" formatCode="0.0000_ ">
                  <c:v>4.5666000000000002</c:v>
                </c:pt>
                <c:pt idx="1337" formatCode="0.0000_ ">
                  <c:v>4.5578999999999965</c:v>
                </c:pt>
                <c:pt idx="1338" formatCode="0.0000_ ">
                  <c:v>4.5437000000000003</c:v>
                </c:pt>
                <c:pt idx="1339" formatCode="0.0000_ ">
                  <c:v>4.5437000000000003</c:v>
                </c:pt>
                <c:pt idx="1340" formatCode="0.0000_ ">
                  <c:v>4.5518000000000001</c:v>
                </c:pt>
                <c:pt idx="1341" formatCode="0.0000_ ">
                  <c:v>4.6017999999999999</c:v>
                </c:pt>
                <c:pt idx="1342" formatCode="0.0000_ ">
                  <c:v>4.6414999999999997</c:v>
                </c:pt>
                <c:pt idx="1343" formatCode="0.0000_ ">
                  <c:v>4.6568999999999985</c:v>
                </c:pt>
                <c:pt idx="1344" formatCode="0.0000_ ">
                  <c:v>4.6419999999999995</c:v>
                </c:pt>
                <c:pt idx="1345" formatCode="0.0000_ ">
                  <c:v>4.5918999999999999</c:v>
                </c:pt>
                <c:pt idx="1346" formatCode="0.0000_ ">
                  <c:v>4.5968999999999998</c:v>
                </c:pt>
                <c:pt idx="1347" formatCode="0.0000_ ">
                  <c:v>4.6016000000000004</c:v>
                </c:pt>
                <c:pt idx="1348" formatCode="0.0000_ ">
                  <c:v>4.5969999999999995</c:v>
                </c:pt>
                <c:pt idx="1349" formatCode="0.0000_ ">
                  <c:v>4.6019999999999985</c:v>
                </c:pt>
                <c:pt idx="1350" formatCode="0.0000_ ">
                  <c:v>4.5522999999999998</c:v>
                </c:pt>
                <c:pt idx="1351" formatCode="0.0000_ ">
                  <c:v>4.5870999999999995</c:v>
                </c:pt>
                <c:pt idx="1352" formatCode="0.0000_ ">
                  <c:v>4.5968999999999998</c:v>
                </c:pt>
                <c:pt idx="1353" formatCode="0.0000_ ">
                  <c:v>4.5922999999999998</c:v>
                </c:pt>
                <c:pt idx="1354" formatCode="0.0000_ ">
                  <c:v>4.5423</c:v>
                </c:pt>
                <c:pt idx="1355" formatCode="0.0000_ ">
                  <c:v>4.5023</c:v>
                </c:pt>
                <c:pt idx="1356" formatCode="0.0000_ ">
                  <c:v>4.4824999999999999</c:v>
                </c:pt>
                <c:pt idx="1357" formatCode="0.0000_ ">
                  <c:v>4.5122999999999998</c:v>
                </c:pt>
                <c:pt idx="1358" formatCode="0.0000_ ">
                  <c:v>4.4777000000000013</c:v>
                </c:pt>
                <c:pt idx="1359" formatCode="0.0000_ ">
                  <c:v>4.4802000000000062</c:v>
                </c:pt>
                <c:pt idx="1360" formatCode="0.0000_ ">
                  <c:v>4.5026999999999999</c:v>
                </c:pt>
                <c:pt idx="1361" formatCode="0.0000_ ">
                  <c:v>4.5102000000000002</c:v>
                </c:pt>
                <c:pt idx="1362" formatCode="0.0000_ ">
                  <c:v>4.5019</c:v>
                </c:pt>
                <c:pt idx="1368" formatCode="0.0000_ ">
                  <c:v>4.4781000000000004</c:v>
                </c:pt>
                <c:pt idx="1369" formatCode="0.0000_ ">
                  <c:v>4.468</c:v>
                </c:pt>
                <c:pt idx="1370" formatCode="0.0000_ ">
                  <c:v>4.4831000000000003</c:v>
                </c:pt>
                <c:pt idx="1371" formatCode="0.0000_ ">
                  <c:v>4.4881000000000002</c:v>
                </c:pt>
                <c:pt idx="1372" formatCode="0.0000_ ">
                  <c:v>4.4783000000000062</c:v>
                </c:pt>
                <c:pt idx="1373" formatCode="0.0000_ ">
                  <c:v>4.4783000000000062</c:v>
                </c:pt>
                <c:pt idx="1374" formatCode="0.0000_ ">
                  <c:v>4.4781000000000004</c:v>
                </c:pt>
                <c:pt idx="1375" formatCode="0.0000_ ">
                  <c:v>4.5134999999999996</c:v>
                </c:pt>
                <c:pt idx="1376" formatCode="0.0000_ ">
                  <c:v>4.5385</c:v>
                </c:pt>
                <c:pt idx="1377" formatCode="0.0000_ ">
                  <c:v>4.5534999999999997</c:v>
                </c:pt>
                <c:pt idx="1378" formatCode="0.0000_ ">
                  <c:v>4.5335999999999999</c:v>
                </c:pt>
                <c:pt idx="1379" formatCode="0.0000_ ">
                  <c:v>4.5233999999999996</c:v>
                </c:pt>
                <c:pt idx="1380" formatCode="0.0000_ ">
                  <c:v>4.4836000000000071</c:v>
                </c:pt>
                <c:pt idx="1381" formatCode="0.0000_ ">
                  <c:v>4.4336000000000073</c:v>
                </c:pt>
                <c:pt idx="1382" formatCode="0.0000_ ">
                  <c:v>4.4496000000000073</c:v>
                </c:pt>
                <c:pt idx="1383" formatCode="0.0000_ ">
                  <c:v>4.3895999999999997</c:v>
                </c:pt>
                <c:pt idx="1384" formatCode="0.0000_ ">
                  <c:v>4.4276</c:v>
                </c:pt>
                <c:pt idx="1385" formatCode="0.0000_ ">
                  <c:v>4.4576000000000002</c:v>
                </c:pt>
                <c:pt idx="1386" formatCode="0.0000_ ">
                  <c:v>4.5026000000000002</c:v>
                </c:pt>
                <c:pt idx="1387" formatCode="0.0000_ ">
                  <c:v>4.5175999999999945</c:v>
                </c:pt>
                <c:pt idx="1388" formatCode="0.0000_ ">
                  <c:v>4.5144999999999955</c:v>
                </c:pt>
                <c:pt idx="1389" formatCode="0.0000_ ">
                  <c:v>4.5141999999999936</c:v>
                </c:pt>
                <c:pt idx="1390" formatCode="0.0000_ ">
                  <c:v>4.5042999999999997</c:v>
                </c:pt>
                <c:pt idx="1391" formatCode="0.0000_ ">
                  <c:v>4.5124999999999975</c:v>
                </c:pt>
                <c:pt idx="1392" formatCode="0.0000_ ">
                  <c:v>4.5023999999999997</c:v>
                </c:pt>
                <c:pt idx="1393" formatCode="0.0000_ ">
                  <c:v>4.5023999999999997</c:v>
                </c:pt>
                <c:pt idx="1394" formatCode="0.0000_ ">
                  <c:v>4.4923999999999999</c:v>
                </c:pt>
                <c:pt idx="1395" formatCode="0.0000_ ">
                  <c:v>4.4820000000000002</c:v>
                </c:pt>
                <c:pt idx="1396" formatCode="0.0000_ ">
                  <c:v>4.5095000000000001</c:v>
                </c:pt>
                <c:pt idx="1397" formatCode="0.0000_ ">
                  <c:v>4.5095000000000001</c:v>
                </c:pt>
                <c:pt idx="1398" formatCode="0.0000_ ">
                  <c:v>4.5194999999999999</c:v>
                </c:pt>
              </c:numCache>
            </c:numRef>
          </c:val>
        </c:ser>
        <c:ser>
          <c:idx val="1"/>
          <c:order val="1"/>
          <c:tx>
            <c:strRef>
              <c:f>'10年期国债到期收益率'!$C$1</c:f>
              <c:strCache>
                <c:ptCount val="1"/>
                <c:pt idx="0">
                  <c:v>美国</c:v>
                </c:pt>
              </c:strCache>
            </c:strRef>
          </c:tx>
          <c:marker>
            <c:symbol val="none"/>
          </c:marker>
          <c:cat>
            <c:numRef>
              <c:f>'10年期国债到期收益率'!$A$2:$A$1400</c:f>
              <c:numCache>
                <c:formatCode>yyyy\-mm\-dd;@</c:formatCode>
                <c:ptCount val="1399"/>
                <c:pt idx="0">
                  <c:v>39814</c:v>
                </c:pt>
                <c:pt idx="1">
                  <c:v>39815</c:v>
                </c:pt>
                <c:pt idx="2">
                  <c:v>39817</c:v>
                </c:pt>
                <c:pt idx="3">
                  <c:v>39818</c:v>
                </c:pt>
                <c:pt idx="4">
                  <c:v>39819</c:v>
                </c:pt>
                <c:pt idx="5">
                  <c:v>39820</c:v>
                </c:pt>
                <c:pt idx="6">
                  <c:v>39821</c:v>
                </c:pt>
                <c:pt idx="7">
                  <c:v>39822</c:v>
                </c:pt>
                <c:pt idx="8">
                  <c:v>39825</c:v>
                </c:pt>
                <c:pt idx="9">
                  <c:v>39826</c:v>
                </c:pt>
                <c:pt idx="10">
                  <c:v>39827</c:v>
                </c:pt>
                <c:pt idx="11">
                  <c:v>39828</c:v>
                </c:pt>
                <c:pt idx="12">
                  <c:v>39829</c:v>
                </c:pt>
                <c:pt idx="13">
                  <c:v>39832</c:v>
                </c:pt>
                <c:pt idx="14">
                  <c:v>39833</c:v>
                </c:pt>
                <c:pt idx="15">
                  <c:v>39834</c:v>
                </c:pt>
                <c:pt idx="16">
                  <c:v>39835</c:v>
                </c:pt>
                <c:pt idx="17">
                  <c:v>39836</c:v>
                </c:pt>
                <c:pt idx="18">
                  <c:v>39837</c:v>
                </c:pt>
                <c:pt idx="19">
                  <c:v>39839</c:v>
                </c:pt>
                <c:pt idx="20">
                  <c:v>39840</c:v>
                </c:pt>
                <c:pt idx="21">
                  <c:v>39841</c:v>
                </c:pt>
                <c:pt idx="22">
                  <c:v>39842</c:v>
                </c:pt>
                <c:pt idx="23">
                  <c:v>39843</c:v>
                </c:pt>
                <c:pt idx="24">
                  <c:v>39845</c:v>
                </c:pt>
                <c:pt idx="25">
                  <c:v>39846</c:v>
                </c:pt>
                <c:pt idx="26">
                  <c:v>39847</c:v>
                </c:pt>
                <c:pt idx="27">
                  <c:v>39848</c:v>
                </c:pt>
                <c:pt idx="28">
                  <c:v>39849</c:v>
                </c:pt>
                <c:pt idx="29">
                  <c:v>39850</c:v>
                </c:pt>
                <c:pt idx="30">
                  <c:v>39853</c:v>
                </c:pt>
                <c:pt idx="31">
                  <c:v>39854</c:v>
                </c:pt>
                <c:pt idx="32">
                  <c:v>39855</c:v>
                </c:pt>
                <c:pt idx="33">
                  <c:v>39856</c:v>
                </c:pt>
                <c:pt idx="34">
                  <c:v>39857</c:v>
                </c:pt>
                <c:pt idx="35">
                  <c:v>39860</c:v>
                </c:pt>
                <c:pt idx="36">
                  <c:v>39861</c:v>
                </c:pt>
                <c:pt idx="37">
                  <c:v>39862</c:v>
                </c:pt>
                <c:pt idx="38">
                  <c:v>39863</c:v>
                </c:pt>
                <c:pt idx="39">
                  <c:v>39864</c:v>
                </c:pt>
                <c:pt idx="40">
                  <c:v>39867</c:v>
                </c:pt>
                <c:pt idx="41">
                  <c:v>39868</c:v>
                </c:pt>
                <c:pt idx="42">
                  <c:v>39869</c:v>
                </c:pt>
                <c:pt idx="43">
                  <c:v>39870</c:v>
                </c:pt>
                <c:pt idx="44">
                  <c:v>39871</c:v>
                </c:pt>
                <c:pt idx="45">
                  <c:v>39874</c:v>
                </c:pt>
                <c:pt idx="46">
                  <c:v>39875</c:v>
                </c:pt>
                <c:pt idx="47">
                  <c:v>39876</c:v>
                </c:pt>
                <c:pt idx="48">
                  <c:v>39877</c:v>
                </c:pt>
                <c:pt idx="49">
                  <c:v>39878</c:v>
                </c:pt>
                <c:pt idx="50">
                  <c:v>39881</c:v>
                </c:pt>
                <c:pt idx="51">
                  <c:v>39882</c:v>
                </c:pt>
                <c:pt idx="52">
                  <c:v>39883</c:v>
                </c:pt>
                <c:pt idx="53">
                  <c:v>39884</c:v>
                </c:pt>
                <c:pt idx="54">
                  <c:v>39885</c:v>
                </c:pt>
                <c:pt idx="55">
                  <c:v>39888</c:v>
                </c:pt>
                <c:pt idx="56">
                  <c:v>39889</c:v>
                </c:pt>
                <c:pt idx="57">
                  <c:v>39890</c:v>
                </c:pt>
                <c:pt idx="58">
                  <c:v>39891</c:v>
                </c:pt>
                <c:pt idx="59">
                  <c:v>39892</c:v>
                </c:pt>
                <c:pt idx="60">
                  <c:v>39895</c:v>
                </c:pt>
                <c:pt idx="61">
                  <c:v>39896</c:v>
                </c:pt>
                <c:pt idx="62">
                  <c:v>39897</c:v>
                </c:pt>
                <c:pt idx="63">
                  <c:v>39898</c:v>
                </c:pt>
                <c:pt idx="64">
                  <c:v>39899</c:v>
                </c:pt>
                <c:pt idx="65">
                  <c:v>39902</c:v>
                </c:pt>
                <c:pt idx="66">
                  <c:v>39903</c:v>
                </c:pt>
                <c:pt idx="67">
                  <c:v>39904</c:v>
                </c:pt>
                <c:pt idx="68">
                  <c:v>39905</c:v>
                </c:pt>
                <c:pt idx="69">
                  <c:v>39906</c:v>
                </c:pt>
                <c:pt idx="70">
                  <c:v>39909</c:v>
                </c:pt>
                <c:pt idx="71">
                  <c:v>39910</c:v>
                </c:pt>
                <c:pt idx="72">
                  <c:v>39911</c:v>
                </c:pt>
                <c:pt idx="73">
                  <c:v>39912</c:v>
                </c:pt>
                <c:pt idx="74">
                  <c:v>39913</c:v>
                </c:pt>
                <c:pt idx="75">
                  <c:v>39916</c:v>
                </c:pt>
                <c:pt idx="76">
                  <c:v>39917</c:v>
                </c:pt>
                <c:pt idx="77">
                  <c:v>39918</c:v>
                </c:pt>
                <c:pt idx="78">
                  <c:v>39919</c:v>
                </c:pt>
                <c:pt idx="79">
                  <c:v>39920</c:v>
                </c:pt>
                <c:pt idx="80">
                  <c:v>39923</c:v>
                </c:pt>
                <c:pt idx="81">
                  <c:v>39924</c:v>
                </c:pt>
                <c:pt idx="82">
                  <c:v>39925</c:v>
                </c:pt>
                <c:pt idx="83">
                  <c:v>39926</c:v>
                </c:pt>
                <c:pt idx="84">
                  <c:v>39927</c:v>
                </c:pt>
                <c:pt idx="85">
                  <c:v>39930</c:v>
                </c:pt>
                <c:pt idx="86">
                  <c:v>39931</c:v>
                </c:pt>
                <c:pt idx="87">
                  <c:v>39932</c:v>
                </c:pt>
                <c:pt idx="88">
                  <c:v>39933</c:v>
                </c:pt>
                <c:pt idx="89">
                  <c:v>39934</c:v>
                </c:pt>
                <c:pt idx="90">
                  <c:v>39937</c:v>
                </c:pt>
                <c:pt idx="91">
                  <c:v>39938</c:v>
                </c:pt>
                <c:pt idx="92">
                  <c:v>39939</c:v>
                </c:pt>
                <c:pt idx="93">
                  <c:v>39940</c:v>
                </c:pt>
                <c:pt idx="94">
                  <c:v>39941</c:v>
                </c:pt>
                <c:pt idx="95">
                  <c:v>39944</c:v>
                </c:pt>
                <c:pt idx="96">
                  <c:v>39945</c:v>
                </c:pt>
                <c:pt idx="97">
                  <c:v>39946</c:v>
                </c:pt>
                <c:pt idx="98">
                  <c:v>39947</c:v>
                </c:pt>
                <c:pt idx="99">
                  <c:v>39948</c:v>
                </c:pt>
                <c:pt idx="100">
                  <c:v>39951</c:v>
                </c:pt>
                <c:pt idx="101">
                  <c:v>39952</c:v>
                </c:pt>
                <c:pt idx="102">
                  <c:v>39953</c:v>
                </c:pt>
                <c:pt idx="103">
                  <c:v>39954</c:v>
                </c:pt>
                <c:pt idx="104">
                  <c:v>39955</c:v>
                </c:pt>
                <c:pt idx="105">
                  <c:v>39958</c:v>
                </c:pt>
                <c:pt idx="106">
                  <c:v>39959</c:v>
                </c:pt>
                <c:pt idx="107">
                  <c:v>39960</c:v>
                </c:pt>
                <c:pt idx="108">
                  <c:v>39961</c:v>
                </c:pt>
                <c:pt idx="109">
                  <c:v>39962</c:v>
                </c:pt>
                <c:pt idx="110">
                  <c:v>39964</c:v>
                </c:pt>
                <c:pt idx="111">
                  <c:v>39965</c:v>
                </c:pt>
                <c:pt idx="112">
                  <c:v>39966</c:v>
                </c:pt>
                <c:pt idx="113">
                  <c:v>39967</c:v>
                </c:pt>
                <c:pt idx="114">
                  <c:v>39968</c:v>
                </c:pt>
                <c:pt idx="115">
                  <c:v>39969</c:v>
                </c:pt>
                <c:pt idx="116">
                  <c:v>39972</c:v>
                </c:pt>
                <c:pt idx="117">
                  <c:v>39973</c:v>
                </c:pt>
                <c:pt idx="118">
                  <c:v>39974</c:v>
                </c:pt>
                <c:pt idx="119">
                  <c:v>39975</c:v>
                </c:pt>
                <c:pt idx="120">
                  <c:v>39976</c:v>
                </c:pt>
                <c:pt idx="121">
                  <c:v>39979</c:v>
                </c:pt>
                <c:pt idx="122">
                  <c:v>39980</c:v>
                </c:pt>
                <c:pt idx="123">
                  <c:v>39981</c:v>
                </c:pt>
                <c:pt idx="124">
                  <c:v>39982</c:v>
                </c:pt>
                <c:pt idx="125">
                  <c:v>39983</c:v>
                </c:pt>
                <c:pt idx="126">
                  <c:v>39986</c:v>
                </c:pt>
                <c:pt idx="127">
                  <c:v>39987</c:v>
                </c:pt>
                <c:pt idx="128">
                  <c:v>39988</c:v>
                </c:pt>
                <c:pt idx="129">
                  <c:v>39989</c:v>
                </c:pt>
                <c:pt idx="130">
                  <c:v>39990</c:v>
                </c:pt>
                <c:pt idx="131">
                  <c:v>39993</c:v>
                </c:pt>
                <c:pt idx="132">
                  <c:v>39994</c:v>
                </c:pt>
                <c:pt idx="133">
                  <c:v>39995</c:v>
                </c:pt>
                <c:pt idx="134">
                  <c:v>39996</c:v>
                </c:pt>
                <c:pt idx="135">
                  <c:v>39997</c:v>
                </c:pt>
                <c:pt idx="136">
                  <c:v>40000</c:v>
                </c:pt>
                <c:pt idx="137">
                  <c:v>40001</c:v>
                </c:pt>
                <c:pt idx="138">
                  <c:v>40002</c:v>
                </c:pt>
                <c:pt idx="139">
                  <c:v>40003</c:v>
                </c:pt>
                <c:pt idx="140">
                  <c:v>40004</c:v>
                </c:pt>
                <c:pt idx="141">
                  <c:v>40007</c:v>
                </c:pt>
                <c:pt idx="142">
                  <c:v>40008</c:v>
                </c:pt>
                <c:pt idx="143">
                  <c:v>40009</c:v>
                </c:pt>
                <c:pt idx="144">
                  <c:v>40010</c:v>
                </c:pt>
                <c:pt idx="145">
                  <c:v>40011</c:v>
                </c:pt>
                <c:pt idx="146">
                  <c:v>40014</c:v>
                </c:pt>
                <c:pt idx="147">
                  <c:v>40015</c:v>
                </c:pt>
                <c:pt idx="148">
                  <c:v>40016</c:v>
                </c:pt>
                <c:pt idx="149">
                  <c:v>40017</c:v>
                </c:pt>
                <c:pt idx="150">
                  <c:v>40018</c:v>
                </c:pt>
                <c:pt idx="151">
                  <c:v>40021</c:v>
                </c:pt>
                <c:pt idx="152">
                  <c:v>40022</c:v>
                </c:pt>
                <c:pt idx="153">
                  <c:v>40023</c:v>
                </c:pt>
                <c:pt idx="154">
                  <c:v>40024</c:v>
                </c:pt>
                <c:pt idx="155">
                  <c:v>40025</c:v>
                </c:pt>
                <c:pt idx="156">
                  <c:v>40028</c:v>
                </c:pt>
                <c:pt idx="157">
                  <c:v>40029</c:v>
                </c:pt>
                <c:pt idx="158">
                  <c:v>40030</c:v>
                </c:pt>
                <c:pt idx="159">
                  <c:v>40031</c:v>
                </c:pt>
                <c:pt idx="160">
                  <c:v>40032</c:v>
                </c:pt>
                <c:pt idx="161">
                  <c:v>40035</c:v>
                </c:pt>
                <c:pt idx="162">
                  <c:v>40036</c:v>
                </c:pt>
                <c:pt idx="163">
                  <c:v>40037</c:v>
                </c:pt>
                <c:pt idx="164">
                  <c:v>40038</c:v>
                </c:pt>
                <c:pt idx="165">
                  <c:v>40039</c:v>
                </c:pt>
                <c:pt idx="166">
                  <c:v>40042</c:v>
                </c:pt>
                <c:pt idx="167">
                  <c:v>40043</c:v>
                </c:pt>
                <c:pt idx="168">
                  <c:v>40044</c:v>
                </c:pt>
                <c:pt idx="169">
                  <c:v>40045</c:v>
                </c:pt>
                <c:pt idx="170">
                  <c:v>40046</c:v>
                </c:pt>
                <c:pt idx="171">
                  <c:v>40049</c:v>
                </c:pt>
                <c:pt idx="172">
                  <c:v>40050</c:v>
                </c:pt>
                <c:pt idx="173">
                  <c:v>40051</c:v>
                </c:pt>
                <c:pt idx="174">
                  <c:v>40052</c:v>
                </c:pt>
                <c:pt idx="175">
                  <c:v>40053</c:v>
                </c:pt>
                <c:pt idx="176">
                  <c:v>40056</c:v>
                </c:pt>
                <c:pt idx="177">
                  <c:v>40057</c:v>
                </c:pt>
                <c:pt idx="178">
                  <c:v>40058</c:v>
                </c:pt>
                <c:pt idx="179">
                  <c:v>40059</c:v>
                </c:pt>
                <c:pt idx="180">
                  <c:v>40060</c:v>
                </c:pt>
                <c:pt idx="181">
                  <c:v>40063</c:v>
                </c:pt>
                <c:pt idx="182">
                  <c:v>40064</c:v>
                </c:pt>
                <c:pt idx="183">
                  <c:v>40065</c:v>
                </c:pt>
                <c:pt idx="184">
                  <c:v>40066</c:v>
                </c:pt>
                <c:pt idx="185">
                  <c:v>40067</c:v>
                </c:pt>
                <c:pt idx="186">
                  <c:v>40070</c:v>
                </c:pt>
                <c:pt idx="187">
                  <c:v>40071</c:v>
                </c:pt>
                <c:pt idx="188">
                  <c:v>40072</c:v>
                </c:pt>
                <c:pt idx="189">
                  <c:v>40073</c:v>
                </c:pt>
                <c:pt idx="190">
                  <c:v>40074</c:v>
                </c:pt>
                <c:pt idx="191">
                  <c:v>40077</c:v>
                </c:pt>
                <c:pt idx="192">
                  <c:v>40078</c:v>
                </c:pt>
                <c:pt idx="193">
                  <c:v>40079</c:v>
                </c:pt>
                <c:pt idx="194">
                  <c:v>40080</c:v>
                </c:pt>
                <c:pt idx="195">
                  <c:v>40081</c:v>
                </c:pt>
                <c:pt idx="196">
                  <c:v>40083</c:v>
                </c:pt>
                <c:pt idx="197">
                  <c:v>40084</c:v>
                </c:pt>
                <c:pt idx="198">
                  <c:v>40085</c:v>
                </c:pt>
                <c:pt idx="199">
                  <c:v>40086</c:v>
                </c:pt>
                <c:pt idx="200">
                  <c:v>40087</c:v>
                </c:pt>
                <c:pt idx="201">
                  <c:v>40088</c:v>
                </c:pt>
                <c:pt idx="202">
                  <c:v>40091</c:v>
                </c:pt>
                <c:pt idx="203">
                  <c:v>40092</c:v>
                </c:pt>
                <c:pt idx="204">
                  <c:v>40093</c:v>
                </c:pt>
                <c:pt idx="205">
                  <c:v>40094</c:v>
                </c:pt>
                <c:pt idx="206">
                  <c:v>40095</c:v>
                </c:pt>
                <c:pt idx="207">
                  <c:v>40096</c:v>
                </c:pt>
                <c:pt idx="208">
                  <c:v>40098</c:v>
                </c:pt>
                <c:pt idx="209">
                  <c:v>40099</c:v>
                </c:pt>
                <c:pt idx="210">
                  <c:v>40100</c:v>
                </c:pt>
                <c:pt idx="211">
                  <c:v>40101</c:v>
                </c:pt>
                <c:pt idx="212">
                  <c:v>40102</c:v>
                </c:pt>
                <c:pt idx="213">
                  <c:v>40105</c:v>
                </c:pt>
                <c:pt idx="214">
                  <c:v>40106</c:v>
                </c:pt>
                <c:pt idx="215">
                  <c:v>40107</c:v>
                </c:pt>
                <c:pt idx="216">
                  <c:v>40108</c:v>
                </c:pt>
                <c:pt idx="217">
                  <c:v>40109</c:v>
                </c:pt>
                <c:pt idx="218">
                  <c:v>40112</c:v>
                </c:pt>
                <c:pt idx="219">
                  <c:v>40113</c:v>
                </c:pt>
                <c:pt idx="220">
                  <c:v>40114</c:v>
                </c:pt>
                <c:pt idx="221">
                  <c:v>40115</c:v>
                </c:pt>
                <c:pt idx="222">
                  <c:v>40116</c:v>
                </c:pt>
                <c:pt idx="223">
                  <c:v>40119</c:v>
                </c:pt>
                <c:pt idx="224">
                  <c:v>40120</c:v>
                </c:pt>
                <c:pt idx="225">
                  <c:v>40121</c:v>
                </c:pt>
                <c:pt idx="226">
                  <c:v>40122</c:v>
                </c:pt>
                <c:pt idx="227">
                  <c:v>40123</c:v>
                </c:pt>
                <c:pt idx="228">
                  <c:v>40126</c:v>
                </c:pt>
                <c:pt idx="229">
                  <c:v>40127</c:v>
                </c:pt>
                <c:pt idx="230">
                  <c:v>40128</c:v>
                </c:pt>
                <c:pt idx="231">
                  <c:v>40129</c:v>
                </c:pt>
                <c:pt idx="232">
                  <c:v>40130</c:v>
                </c:pt>
                <c:pt idx="233">
                  <c:v>40133</c:v>
                </c:pt>
                <c:pt idx="234">
                  <c:v>40134</c:v>
                </c:pt>
                <c:pt idx="235">
                  <c:v>40135</c:v>
                </c:pt>
                <c:pt idx="236">
                  <c:v>40136</c:v>
                </c:pt>
                <c:pt idx="237">
                  <c:v>40137</c:v>
                </c:pt>
                <c:pt idx="238">
                  <c:v>40140</c:v>
                </c:pt>
                <c:pt idx="239">
                  <c:v>40141</c:v>
                </c:pt>
                <c:pt idx="240">
                  <c:v>40142</c:v>
                </c:pt>
                <c:pt idx="241">
                  <c:v>40143</c:v>
                </c:pt>
                <c:pt idx="242">
                  <c:v>40144</c:v>
                </c:pt>
                <c:pt idx="243">
                  <c:v>40147</c:v>
                </c:pt>
                <c:pt idx="244">
                  <c:v>40148</c:v>
                </c:pt>
                <c:pt idx="245">
                  <c:v>40149</c:v>
                </c:pt>
                <c:pt idx="246">
                  <c:v>40150</c:v>
                </c:pt>
                <c:pt idx="247">
                  <c:v>40151</c:v>
                </c:pt>
                <c:pt idx="248">
                  <c:v>40154</c:v>
                </c:pt>
                <c:pt idx="249">
                  <c:v>40155</c:v>
                </c:pt>
                <c:pt idx="250">
                  <c:v>40156</c:v>
                </c:pt>
                <c:pt idx="251">
                  <c:v>40157</c:v>
                </c:pt>
                <c:pt idx="252">
                  <c:v>40158</c:v>
                </c:pt>
                <c:pt idx="253">
                  <c:v>40161</c:v>
                </c:pt>
                <c:pt idx="254">
                  <c:v>40162</c:v>
                </c:pt>
                <c:pt idx="255">
                  <c:v>40163</c:v>
                </c:pt>
                <c:pt idx="256">
                  <c:v>40164</c:v>
                </c:pt>
                <c:pt idx="257">
                  <c:v>40165</c:v>
                </c:pt>
                <c:pt idx="258">
                  <c:v>40168</c:v>
                </c:pt>
                <c:pt idx="259">
                  <c:v>40169</c:v>
                </c:pt>
                <c:pt idx="260">
                  <c:v>40170</c:v>
                </c:pt>
                <c:pt idx="261">
                  <c:v>40171</c:v>
                </c:pt>
                <c:pt idx="262">
                  <c:v>40172</c:v>
                </c:pt>
                <c:pt idx="263">
                  <c:v>40175</c:v>
                </c:pt>
                <c:pt idx="264">
                  <c:v>40176</c:v>
                </c:pt>
                <c:pt idx="265">
                  <c:v>40177</c:v>
                </c:pt>
                <c:pt idx="266">
                  <c:v>40178</c:v>
                </c:pt>
                <c:pt idx="267">
                  <c:v>40179</c:v>
                </c:pt>
                <c:pt idx="268">
                  <c:v>40182</c:v>
                </c:pt>
                <c:pt idx="269">
                  <c:v>40183</c:v>
                </c:pt>
                <c:pt idx="270">
                  <c:v>40184</c:v>
                </c:pt>
                <c:pt idx="271">
                  <c:v>40185</c:v>
                </c:pt>
                <c:pt idx="272">
                  <c:v>40186</c:v>
                </c:pt>
                <c:pt idx="273">
                  <c:v>40189</c:v>
                </c:pt>
                <c:pt idx="274">
                  <c:v>40190</c:v>
                </c:pt>
                <c:pt idx="275">
                  <c:v>40191</c:v>
                </c:pt>
                <c:pt idx="276">
                  <c:v>40192</c:v>
                </c:pt>
                <c:pt idx="277">
                  <c:v>40193</c:v>
                </c:pt>
                <c:pt idx="278">
                  <c:v>40196</c:v>
                </c:pt>
                <c:pt idx="279">
                  <c:v>40197</c:v>
                </c:pt>
                <c:pt idx="280">
                  <c:v>40198</c:v>
                </c:pt>
                <c:pt idx="281">
                  <c:v>40199</c:v>
                </c:pt>
                <c:pt idx="282">
                  <c:v>40200</c:v>
                </c:pt>
                <c:pt idx="283">
                  <c:v>40203</c:v>
                </c:pt>
                <c:pt idx="284">
                  <c:v>40204</c:v>
                </c:pt>
                <c:pt idx="285">
                  <c:v>40205</c:v>
                </c:pt>
                <c:pt idx="286">
                  <c:v>40206</c:v>
                </c:pt>
                <c:pt idx="287">
                  <c:v>40207</c:v>
                </c:pt>
                <c:pt idx="288">
                  <c:v>40210</c:v>
                </c:pt>
                <c:pt idx="289">
                  <c:v>40211</c:v>
                </c:pt>
                <c:pt idx="290">
                  <c:v>40212</c:v>
                </c:pt>
                <c:pt idx="291">
                  <c:v>40213</c:v>
                </c:pt>
                <c:pt idx="292">
                  <c:v>40214</c:v>
                </c:pt>
                <c:pt idx="293">
                  <c:v>40217</c:v>
                </c:pt>
                <c:pt idx="294">
                  <c:v>40218</c:v>
                </c:pt>
                <c:pt idx="295">
                  <c:v>40219</c:v>
                </c:pt>
                <c:pt idx="296">
                  <c:v>40220</c:v>
                </c:pt>
                <c:pt idx="297">
                  <c:v>40221</c:v>
                </c:pt>
                <c:pt idx="298">
                  <c:v>40224</c:v>
                </c:pt>
                <c:pt idx="299">
                  <c:v>40225</c:v>
                </c:pt>
                <c:pt idx="300">
                  <c:v>40226</c:v>
                </c:pt>
                <c:pt idx="301">
                  <c:v>40227</c:v>
                </c:pt>
                <c:pt idx="302">
                  <c:v>40228</c:v>
                </c:pt>
                <c:pt idx="303">
                  <c:v>40229</c:v>
                </c:pt>
                <c:pt idx="304">
                  <c:v>40230</c:v>
                </c:pt>
                <c:pt idx="305">
                  <c:v>40231</c:v>
                </c:pt>
                <c:pt idx="306">
                  <c:v>40232</c:v>
                </c:pt>
                <c:pt idx="307">
                  <c:v>40233</c:v>
                </c:pt>
                <c:pt idx="308">
                  <c:v>40234</c:v>
                </c:pt>
                <c:pt idx="309">
                  <c:v>40235</c:v>
                </c:pt>
                <c:pt idx="310">
                  <c:v>40238</c:v>
                </c:pt>
                <c:pt idx="311">
                  <c:v>40239</c:v>
                </c:pt>
                <c:pt idx="312">
                  <c:v>40240</c:v>
                </c:pt>
                <c:pt idx="313">
                  <c:v>40241</c:v>
                </c:pt>
                <c:pt idx="314">
                  <c:v>40242</c:v>
                </c:pt>
                <c:pt idx="315">
                  <c:v>40245</c:v>
                </c:pt>
                <c:pt idx="316">
                  <c:v>40246</c:v>
                </c:pt>
                <c:pt idx="317">
                  <c:v>40247</c:v>
                </c:pt>
                <c:pt idx="318">
                  <c:v>40248</c:v>
                </c:pt>
                <c:pt idx="319">
                  <c:v>40249</c:v>
                </c:pt>
                <c:pt idx="320">
                  <c:v>40252</c:v>
                </c:pt>
                <c:pt idx="321">
                  <c:v>40253</c:v>
                </c:pt>
                <c:pt idx="322">
                  <c:v>40254</c:v>
                </c:pt>
                <c:pt idx="323">
                  <c:v>40255</c:v>
                </c:pt>
                <c:pt idx="324">
                  <c:v>40256</c:v>
                </c:pt>
                <c:pt idx="325">
                  <c:v>40259</c:v>
                </c:pt>
                <c:pt idx="326">
                  <c:v>40260</c:v>
                </c:pt>
                <c:pt idx="327">
                  <c:v>40261</c:v>
                </c:pt>
                <c:pt idx="328">
                  <c:v>40262</c:v>
                </c:pt>
                <c:pt idx="329">
                  <c:v>40263</c:v>
                </c:pt>
                <c:pt idx="330">
                  <c:v>40266</c:v>
                </c:pt>
                <c:pt idx="331">
                  <c:v>40267</c:v>
                </c:pt>
                <c:pt idx="332">
                  <c:v>40268</c:v>
                </c:pt>
                <c:pt idx="333">
                  <c:v>40269</c:v>
                </c:pt>
                <c:pt idx="334">
                  <c:v>40270</c:v>
                </c:pt>
                <c:pt idx="335">
                  <c:v>40273</c:v>
                </c:pt>
                <c:pt idx="336">
                  <c:v>40274</c:v>
                </c:pt>
                <c:pt idx="337">
                  <c:v>40275</c:v>
                </c:pt>
                <c:pt idx="338">
                  <c:v>40276</c:v>
                </c:pt>
                <c:pt idx="339">
                  <c:v>40277</c:v>
                </c:pt>
                <c:pt idx="340">
                  <c:v>40280</c:v>
                </c:pt>
                <c:pt idx="341">
                  <c:v>40281</c:v>
                </c:pt>
                <c:pt idx="342">
                  <c:v>40282</c:v>
                </c:pt>
                <c:pt idx="343">
                  <c:v>40283</c:v>
                </c:pt>
                <c:pt idx="344">
                  <c:v>40284</c:v>
                </c:pt>
                <c:pt idx="345">
                  <c:v>40287</c:v>
                </c:pt>
                <c:pt idx="346">
                  <c:v>40288</c:v>
                </c:pt>
                <c:pt idx="347">
                  <c:v>40289</c:v>
                </c:pt>
                <c:pt idx="348">
                  <c:v>40290</c:v>
                </c:pt>
                <c:pt idx="349">
                  <c:v>40291</c:v>
                </c:pt>
                <c:pt idx="350">
                  <c:v>40294</c:v>
                </c:pt>
                <c:pt idx="351">
                  <c:v>40295</c:v>
                </c:pt>
                <c:pt idx="352">
                  <c:v>40296</c:v>
                </c:pt>
                <c:pt idx="353">
                  <c:v>40297</c:v>
                </c:pt>
                <c:pt idx="354">
                  <c:v>40298</c:v>
                </c:pt>
                <c:pt idx="355">
                  <c:v>40301</c:v>
                </c:pt>
                <c:pt idx="356">
                  <c:v>40302</c:v>
                </c:pt>
                <c:pt idx="357">
                  <c:v>40303</c:v>
                </c:pt>
                <c:pt idx="358">
                  <c:v>40304</c:v>
                </c:pt>
                <c:pt idx="359">
                  <c:v>40305</c:v>
                </c:pt>
                <c:pt idx="360">
                  <c:v>40308</c:v>
                </c:pt>
                <c:pt idx="361">
                  <c:v>40309</c:v>
                </c:pt>
                <c:pt idx="362">
                  <c:v>40310</c:v>
                </c:pt>
                <c:pt idx="363">
                  <c:v>40311</c:v>
                </c:pt>
                <c:pt idx="364">
                  <c:v>40312</c:v>
                </c:pt>
                <c:pt idx="365">
                  <c:v>40315</c:v>
                </c:pt>
                <c:pt idx="366">
                  <c:v>40316</c:v>
                </c:pt>
                <c:pt idx="367">
                  <c:v>40317</c:v>
                </c:pt>
                <c:pt idx="368">
                  <c:v>40318</c:v>
                </c:pt>
                <c:pt idx="369">
                  <c:v>40319</c:v>
                </c:pt>
                <c:pt idx="370">
                  <c:v>40322</c:v>
                </c:pt>
                <c:pt idx="371">
                  <c:v>40323</c:v>
                </c:pt>
                <c:pt idx="372">
                  <c:v>40324</c:v>
                </c:pt>
                <c:pt idx="373">
                  <c:v>40325</c:v>
                </c:pt>
                <c:pt idx="374">
                  <c:v>40326</c:v>
                </c:pt>
                <c:pt idx="375">
                  <c:v>40327</c:v>
                </c:pt>
                <c:pt idx="376">
                  <c:v>40329</c:v>
                </c:pt>
                <c:pt idx="377">
                  <c:v>40330</c:v>
                </c:pt>
                <c:pt idx="378">
                  <c:v>40331</c:v>
                </c:pt>
                <c:pt idx="379">
                  <c:v>40332</c:v>
                </c:pt>
                <c:pt idx="380">
                  <c:v>40333</c:v>
                </c:pt>
                <c:pt idx="381">
                  <c:v>40336</c:v>
                </c:pt>
                <c:pt idx="382">
                  <c:v>40337</c:v>
                </c:pt>
                <c:pt idx="383">
                  <c:v>40338</c:v>
                </c:pt>
                <c:pt idx="384">
                  <c:v>40339</c:v>
                </c:pt>
                <c:pt idx="385">
                  <c:v>40340</c:v>
                </c:pt>
                <c:pt idx="386">
                  <c:v>40341</c:v>
                </c:pt>
                <c:pt idx="387">
                  <c:v>40342</c:v>
                </c:pt>
                <c:pt idx="388">
                  <c:v>40343</c:v>
                </c:pt>
                <c:pt idx="389">
                  <c:v>40344</c:v>
                </c:pt>
                <c:pt idx="390">
                  <c:v>40345</c:v>
                </c:pt>
                <c:pt idx="391">
                  <c:v>40346</c:v>
                </c:pt>
                <c:pt idx="392">
                  <c:v>40347</c:v>
                </c:pt>
                <c:pt idx="393">
                  <c:v>40350</c:v>
                </c:pt>
                <c:pt idx="394">
                  <c:v>40351</c:v>
                </c:pt>
                <c:pt idx="395">
                  <c:v>40352</c:v>
                </c:pt>
                <c:pt idx="396">
                  <c:v>40353</c:v>
                </c:pt>
                <c:pt idx="397">
                  <c:v>40354</c:v>
                </c:pt>
                <c:pt idx="398">
                  <c:v>40357</c:v>
                </c:pt>
                <c:pt idx="399">
                  <c:v>40358</c:v>
                </c:pt>
                <c:pt idx="400">
                  <c:v>40359</c:v>
                </c:pt>
                <c:pt idx="401">
                  <c:v>40360</c:v>
                </c:pt>
                <c:pt idx="402">
                  <c:v>40361</c:v>
                </c:pt>
                <c:pt idx="403">
                  <c:v>40364</c:v>
                </c:pt>
                <c:pt idx="404">
                  <c:v>40365</c:v>
                </c:pt>
                <c:pt idx="405">
                  <c:v>40366</c:v>
                </c:pt>
                <c:pt idx="406">
                  <c:v>40367</c:v>
                </c:pt>
                <c:pt idx="407">
                  <c:v>40368</c:v>
                </c:pt>
                <c:pt idx="408">
                  <c:v>40371</c:v>
                </c:pt>
                <c:pt idx="409">
                  <c:v>40372</c:v>
                </c:pt>
                <c:pt idx="410">
                  <c:v>40373</c:v>
                </c:pt>
                <c:pt idx="411">
                  <c:v>40374</c:v>
                </c:pt>
                <c:pt idx="412">
                  <c:v>40375</c:v>
                </c:pt>
                <c:pt idx="413">
                  <c:v>40378</c:v>
                </c:pt>
                <c:pt idx="414">
                  <c:v>40379</c:v>
                </c:pt>
                <c:pt idx="415">
                  <c:v>40380</c:v>
                </c:pt>
                <c:pt idx="416">
                  <c:v>40381</c:v>
                </c:pt>
                <c:pt idx="417">
                  <c:v>40382</c:v>
                </c:pt>
                <c:pt idx="418">
                  <c:v>40385</c:v>
                </c:pt>
                <c:pt idx="419">
                  <c:v>40386</c:v>
                </c:pt>
                <c:pt idx="420">
                  <c:v>40387</c:v>
                </c:pt>
                <c:pt idx="421">
                  <c:v>40388</c:v>
                </c:pt>
                <c:pt idx="422">
                  <c:v>40389</c:v>
                </c:pt>
                <c:pt idx="423">
                  <c:v>40392</c:v>
                </c:pt>
                <c:pt idx="424">
                  <c:v>40393</c:v>
                </c:pt>
                <c:pt idx="425">
                  <c:v>40394</c:v>
                </c:pt>
                <c:pt idx="426">
                  <c:v>40395</c:v>
                </c:pt>
                <c:pt idx="427">
                  <c:v>40396</c:v>
                </c:pt>
                <c:pt idx="428">
                  <c:v>40399</c:v>
                </c:pt>
                <c:pt idx="429">
                  <c:v>40400</c:v>
                </c:pt>
                <c:pt idx="430">
                  <c:v>40401</c:v>
                </c:pt>
                <c:pt idx="431">
                  <c:v>40402</c:v>
                </c:pt>
                <c:pt idx="432">
                  <c:v>40403</c:v>
                </c:pt>
                <c:pt idx="433">
                  <c:v>40406</c:v>
                </c:pt>
                <c:pt idx="434">
                  <c:v>40407</c:v>
                </c:pt>
                <c:pt idx="435">
                  <c:v>40408</c:v>
                </c:pt>
                <c:pt idx="436">
                  <c:v>40409</c:v>
                </c:pt>
                <c:pt idx="437">
                  <c:v>40410</c:v>
                </c:pt>
                <c:pt idx="438">
                  <c:v>40413</c:v>
                </c:pt>
                <c:pt idx="439">
                  <c:v>40414</c:v>
                </c:pt>
                <c:pt idx="440">
                  <c:v>40415</c:v>
                </c:pt>
                <c:pt idx="441">
                  <c:v>40416</c:v>
                </c:pt>
                <c:pt idx="442">
                  <c:v>40417</c:v>
                </c:pt>
                <c:pt idx="443">
                  <c:v>40420</c:v>
                </c:pt>
                <c:pt idx="444">
                  <c:v>40421</c:v>
                </c:pt>
                <c:pt idx="445">
                  <c:v>40422</c:v>
                </c:pt>
                <c:pt idx="446">
                  <c:v>40423</c:v>
                </c:pt>
                <c:pt idx="447">
                  <c:v>40424</c:v>
                </c:pt>
                <c:pt idx="448">
                  <c:v>40427</c:v>
                </c:pt>
                <c:pt idx="449">
                  <c:v>40428</c:v>
                </c:pt>
                <c:pt idx="450">
                  <c:v>40429</c:v>
                </c:pt>
                <c:pt idx="451">
                  <c:v>40430</c:v>
                </c:pt>
                <c:pt idx="452">
                  <c:v>40431</c:v>
                </c:pt>
                <c:pt idx="453">
                  <c:v>40434</c:v>
                </c:pt>
                <c:pt idx="454">
                  <c:v>40435</c:v>
                </c:pt>
                <c:pt idx="455">
                  <c:v>40436</c:v>
                </c:pt>
                <c:pt idx="456">
                  <c:v>40437</c:v>
                </c:pt>
                <c:pt idx="457">
                  <c:v>40438</c:v>
                </c:pt>
                <c:pt idx="458">
                  <c:v>40440</c:v>
                </c:pt>
                <c:pt idx="459">
                  <c:v>40441</c:v>
                </c:pt>
                <c:pt idx="460">
                  <c:v>40442</c:v>
                </c:pt>
                <c:pt idx="461">
                  <c:v>40443</c:v>
                </c:pt>
                <c:pt idx="462">
                  <c:v>40444</c:v>
                </c:pt>
                <c:pt idx="463">
                  <c:v>40445</c:v>
                </c:pt>
                <c:pt idx="464">
                  <c:v>40446</c:v>
                </c:pt>
                <c:pt idx="465">
                  <c:v>40447</c:v>
                </c:pt>
                <c:pt idx="466">
                  <c:v>40448</c:v>
                </c:pt>
                <c:pt idx="467">
                  <c:v>40449</c:v>
                </c:pt>
                <c:pt idx="468">
                  <c:v>40450</c:v>
                </c:pt>
                <c:pt idx="469">
                  <c:v>40451</c:v>
                </c:pt>
                <c:pt idx="470">
                  <c:v>40452</c:v>
                </c:pt>
                <c:pt idx="471">
                  <c:v>40455</c:v>
                </c:pt>
                <c:pt idx="472">
                  <c:v>40456</c:v>
                </c:pt>
                <c:pt idx="473">
                  <c:v>40457</c:v>
                </c:pt>
                <c:pt idx="474">
                  <c:v>40458</c:v>
                </c:pt>
                <c:pt idx="475">
                  <c:v>40459</c:v>
                </c:pt>
                <c:pt idx="476">
                  <c:v>40460</c:v>
                </c:pt>
                <c:pt idx="477">
                  <c:v>40462</c:v>
                </c:pt>
                <c:pt idx="478">
                  <c:v>40463</c:v>
                </c:pt>
                <c:pt idx="479">
                  <c:v>40464</c:v>
                </c:pt>
                <c:pt idx="480">
                  <c:v>40465</c:v>
                </c:pt>
                <c:pt idx="481">
                  <c:v>40466</c:v>
                </c:pt>
                <c:pt idx="482">
                  <c:v>40469</c:v>
                </c:pt>
                <c:pt idx="483">
                  <c:v>40470</c:v>
                </c:pt>
                <c:pt idx="484">
                  <c:v>40471</c:v>
                </c:pt>
                <c:pt idx="485">
                  <c:v>40472</c:v>
                </c:pt>
                <c:pt idx="486">
                  <c:v>40473</c:v>
                </c:pt>
                <c:pt idx="487">
                  <c:v>40476</c:v>
                </c:pt>
                <c:pt idx="488">
                  <c:v>40477</c:v>
                </c:pt>
                <c:pt idx="489">
                  <c:v>40478</c:v>
                </c:pt>
                <c:pt idx="490">
                  <c:v>40479</c:v>
                </c:pt>
                <c:pt idx="491">
                  <c:v>40480</c:v>
                </c:pt>
                <c:pt idx="492">
                  <c:v>40483</c:v>
                </c:pt>
                <c:pt idx="493">
                  <c:v>40484</c:v>
                </c:pt>
                <c:pt idx="494">
                  <c:v>40485</c:v>
                </c:pt>
                <c:pt idx="495">
                  <c:v>40486</c:v>
                </c:pt>
                <c:pt idx="496">
                  <c:v>40487</c:v>
                </c:pt>
                <c:pt idx="497">
                  <c:v>40490</c:v>
                </c:pt>
                <c:pt idx="498">
                  <c:v>40491</c:v>
                </c:pt>
                <c:pt idx="499">
                  <c:v>40492</c:v>
                </c:pt>
                <c:pt idx="500">
                  <c:v>40493</c:v>
                </c:pt>
                <c:pt idx="501">
                  <c:v>40494</c:v>
                </c:pt>
                <c:pt idx="502">
                  <c:v>40497</c:v>
                </c:pt>
                <c:pt idx="503">
                  <c:v>40498</c:v>
                </c:pt>
                <c:pt idx="504">
                  <c:v>40499</c:v>
                </c:pt>
                <c:pt idx="505">
                  <c:v>40500</c:v>
                </c:pt>
                <c:pt idx="506">
                  <c:v>40501</c:v>
                </c:pt>
                <c:pt idx="507">
                  <c:v>40504</c:v>
                </c:pt>
                <c:pt idx="508">
                  <c:v>40505</c:v>
                </c:pt>
                <c:pt idx="509">
                  <c:v>40506</c:v>
                </c:pt>
                <c:pt idx="510">
                  <c:v>40507</c:v>
                </c:pt>
                <c:pt idx="511">
                  <c:v>40508</c:v>
                </c:pt>
                <c:pt idx="512">
                  <c:v>40511</c:v>
                </c:pt>
                <c:pt idx="513">
                  <c:v>40512</c:v>
                </c:pt>
                <c:pt idx="514">
                  <c:v>40513</c:v>
                </c:pt>
                <c:pt idx="515">
                  <c:v>40514</c:v>
                </c:pt>
                <c:pt idx="516">
                  <c:v>40515</c:v>
                </c:pt>
                <c:pt idx="517">
                  <c:v>40518</c:v>
                </c:pt>
                <c:pt idx="518">
                  <c:v>40519</c:v>
                </c:pt>
                <c:pt idx="519">
                  <c:v>40520</c:v>
                </c:pt>
                <c:pt idx="520">
                  <c:v>40521</c:v>
                </c:pt>
                <c:pt idx="521">
                  <c:v>40522</c:v>
                </c:pt>
                <c:pt idx="522">
                  <c:v>40525</c:v>
                </c:pt>
                <c:pt idx="523">
                  <c:v>40526</c:v>
                </c:pt>
                <c:pt idx="524">
                  <c:v>40527</c:v>
                </c:pt>
                <c:pt idx="525">
                  <c:v>40528</c:v>
                </c:pt>
                <c:pt idx="526">
                  <c:v>40529</c:v>
                </c:pt>
                <c:pt idx="527">
                  <c:v>40532</c:v>
                </c:pt>
                <c:pt idx="528">
                  <c:v>40533</c:v>
                </c:pt>
                <c:pt idx="529">
                  <c:v>40534</c:v>
                </c:pt>
                <c:pt idx="530">
                  <c:v>40535</c:v>
                </c:pt>
                <c:pt idx="531">
                  <c:v>40536</c:v>
                </c:pt>
                <c:pt idx="532">
                  <c:v>40539</c:v>
                </c:pt>
                <c:pt idx="533">
                  <c:v>40540</c:v>
                </c:pt>
                <c:pt idx="534">
                  <c:v>40541</c:v>
                </c:pt>
                <c:pt idx="535">
                  <c:v>40542</c:v>
                </c:pt>
                <c:pt idx="536">
                  <c:v>40543</c:v>
                </c:pt>
                <c:pt idx="537">
                  <c:v>40546</c:v>
                </c:pt>
                <c:pt idx="538">
                  <c:v>40547</c:v>
                </c:pt>
                <c:pt idx="539">
                  <c:v>40548</c:v>
                </c:pt>
                <c:pt idx="540">
                  <c:v>40549</c:v>
                </c:pt>
                <c:pt idx="541">
                  <c:v>40550</c:v>
                </c:pt>
                <c:pt idx="542">
                  <c:v>40553</c:v>
                </c:pt>
                <c:pt idx="543">
                  <c:v>40554</c:v>
                </c:pt>
                <c:pt idx="544">
                  <c:v>40555</c:v>
                </c:pt>
                <c:pt idx="545">
                  <c:v>40556</c:v>
                </c:pt>
                <c:pt idx="546">
                  <c:v>40557</c:v>
                </c:pt>
                <c:pt idx="547">
                  <c:v>40560</c:v>
                </c:pt>
                <c:pt idx="548">
                  <c:v>40561</c:v>
                </c:pt>
                <c:pt idx="549">
                  <c:v>40562</c:v>
                </c:pt>
                <c:pt idx="550">
                  <c:v>40563</c:v>
                </c:pt>
                <c:pt idx="551">
                  <c:v>40564</c:v>
                </c:pt>
                <c:pt idx="552">
                  <c:v>40567</c:v>
                </c:pt>
                <c:pt idx="553">
                  <c:v>40568</c:v>
                </c:pt>
                <c:pt idx="554">
                  <c:v>40569</c:v>
                </c:pt>
                <c:pt idx="555">
                  <c:v>40570</c:v>
                </c:pt>
                <c:pt idx="556">
                  <c:v>40571</c:v>
                </c:pt>
                <c:pt idx="557">
                  <c:v>40573</c:v>
                </c:pt>
                <c:pt idx="558">
                  <c:v>40574</c:v>
                </c:pt>
                <c:pt idx="559">
                  <c:v>40575</c:v>
                </c:pt>
                <c:pt idx="560">
                  <c:v>40576</c:v>
                </c:pt>
                <c:pt idx="561">
                  <c:v>40577</c:v>
                </c:pt>
                <c:pt idx="562">
                  <c:v>40578</c:v>
                </c:pt>
                <c:pt idx="563">
                  <c:v>40581</c:v>
                </c:pt>
                <c:pt idx="564">
                  <c:v>40582</c:v>
                </c:pt>
                <c:pt idx="565">
                  <c:v>40583</c:v>
                </c:pt>
                <c:pt idx="566">
                  <c:v>40584</c:v>
                </c:pt>
                <c:pt idx="567">
                  <c:v>40585</c:v>
                </c:pt>
                <c:pt idx="568">
                  <c:v>40586</c:v>
                </c:pt>
                <c:pt idx="569">
                  <c:v>40588</c:v>
                </c:pt>
                <c:pt idx="570">
                  <c:v>40589</c:v>
                </c:pt>
                <c:pt idx="571">
                  <c:v>40590</c:v>
                </c:pt>
                <c:pt idx="572">
                  <c:v>40591</c:v>
                </c:pt>
                <c:pt idx="573">
                  <c:v>40592</c:v>
                </c:pt>
                <c:pt idx="574">
                  <c:v>40595</c:v>
                </c:pt>
                <c:pt idx="575">
                  <c:v>40596</c:v>
                </c:pt>
                <c:pt idx="576">
                  <c:v>40597</c:v>
                </c:pt>
                <c:pt idx="577">
                  <c:v>40598</c:v>
                </c:pt>
                <c:pt idx="578">
                  <c:v>40599</c:v>
                </c:pt>
                <c:pt idx="579">
                  <c:v>40602</c:v>
                </c:pt>
                <c:pt idx="580">
                  <c:v>40603</c:v>
                </c:pt>
                <c:pt idx="581">
                  <c:v>40604</c:v>
                </c:pt>
                <c:pt idx="582">
                  <c:v>40605</c:v>
                </c:pt>
                <c:pt idx="583">
                  <c:v>40606</c:v>
                </c:pt>
                <c:pt idx="584">
                  <c:v>40609</c:v>
                </c:pt>
                <c:pt idx="585">
                  <c:v>40610</c:v>
                </c:pt>
                <c:pt idx="586">
                  <c:v>40611</c:v>
                </c:pt>
                <c:pt idx="587">
                  <c:v>40612</c:v>
                </c:pt>
                <c:pt idx="588">
                  <c:v>40613</c:v>
                </c:pt>
                <c:pt idx="589">
                  <c:v>40616</c:v>
                </c:pt>
                <c:pt idx="590">
                  <c:v>40617</c:v>
                </c:pt>
                <c:pt idx="591">
                  <c:v>40618</c:v>
                </c:pt>
                <c:pt idx="592">
                  <c:v>40619</c:v>
                </c:pt>
                <c:pt idx="593">
                  <c:v>40620</c:v>
                </c:pt>
                <c:pt idx="594">
                  <c:v>40623</c:v>
                </c:pt>
                <c:pt idx="595">
                  <c:v>40624</c:v>
                </c:pt>
                <c:pt idx="596">
                  <c:v>40625</c:v>
                </c:pt>
                <c:pt idx="597">
                  <c:v>40626</c:v>
                </c:pt>
                <c:pt idx="598">
                  <c:v>40627</c:v>
                </c:pt>
                <c:pt idx="599">
                  <c:v>40630</c:v>
                </c:pt>
                <c:pt idx="600">
                  <c:v>40631</c:v>
                </c:pt>
                <c:pt idx="601">
                  <c:v>40632</c:v>
                </c:pt>
                <c:pt idx="602">
                  <c:v>40633</c:v>
                </c:pt>
                <c:pt idx="603">
                  <c:v>40634</c:v>
                </c:pt>
                <c:pt idx="604">
                  <c:v>40635</c:v>
                </c:pt>
                <c:pt idx="605">
                  <c:v>40637</c:v>
                </c:pt>
                <c:pt idx="606">
                  <c:v>40638</c:v>
                </c:pt>
                <c:pt idx="607">
                  <c:v>40639</c:v>
                </c:pt>
                <c:pt idx="608">
                  <c:v>40640</c:v>
                </c:pt>
                <c:pt idx="609">
                  <c:v>40641</c:v>
                </c:pt>
                <c:pt idx="610">
                  <c:v>40644</c:v>
                </c:pt>
                <c:pt idx="611">
                  <c:v>40645</c:v>
                </c:pt>
                <c:pt idx="612">
                  <c:v>40646</c:v>
                </c:pt>
                <c:pt idx="613">
                  <c:v>40647</c:v>
                </c:pt>
                <c:pt idx="614">
                  <c:v>40648</c:v>
                </c:pt>
                <c:pt idx="615">
                  <c:v>40651</c:v>
                </c:pt>
                <c:pt idx="616">
                  <c:v>40652</c:v>
                </c:pt>
                <c:pt idx="617">
                  <c:v>40653</c:v>
                </c:pt>
                <c:pt idx="618">
                  <c:v>40654</c:v>
                </c:pt>
                <c:pt idx="619">
                  <c:v>40655</c:v>
                </c:pt>
                <c:pt idx="620">
                  <c:v>40658</c:v>
                </c:pt>
                <c:pt idx="621">
                  <c:v>40659</c:v>
                </c:pt>
                <c:pt idx="622">
                  <c:v>40660</c:v>
                </c:pt>
                <c:pt idx="623">
                  <c:v>40661</c:v>
                </c:pt>
                <c:pt idx="624">
                  <c:v>40662</c:v>
                </c:pt>
                <c:pt idx="625">
                  <c:v>40665</c:v>
                </c:pt>
                <c:pt idx="626">
                  <c:v>40666</c:v>
                </c:pt>
                <c:pt idx="627">
                  <c:v>40667</c:v>
                </c:pt>
                <c:pt idx="628">
                  <c:v>40668</c:v>
                </c:pt>
                <c:pt idx="629">
                  <c:v>40669</c:v>
                </c:pt>
                <c:pt idx="630">
                  <c:v>40672</c:v>
                </c:pt>
                <c:pt idx="631">
                  <c:v>40673</c:v>
                </c:pt>
                <c:pt idx="632">
                  <c:v>40674</c:v>
                </c:pt>
                <c:pt idx="633">
                  <c:v>40675</c:v>
                </c:pt>
                <c:pt idx="634">
                  <c:v>40676</c:v>
                </c:pt>
                <c:pt idx="635">
                  <c:v>40679</c:v>
                </c:pt>
                <c:pt idx="636">
                  <c:v>40680</c:v>
                </c:pt>
                <c:pt idx="637">
                  <c:v>40681</c:v>
                </c:pt>
                <c:pt idx="638">
                  <c:v>40682</c:v>
                </c:pt>
                <c:pt idx="639">
                  <c:v>40683</c:v>
                </c:pt>
                <c:pt idx="640">
                  <c:v>40686</c:v>
                </c:pt>
                <c:pt idx="641">
                  <c:v>40687</c:v>
                </c:pt>
                <c:pt idx="642">
                  <c:v>40688</c:v>
                </c:pt>
                <c:pt idx="643">
                  <c:v>40689</c:v>
                </c:pt>
                <c:pt idx="644">
                  <c:v>40690</c:v>
                </c:pt>
                <c:pt idx="645">
                  <c:v>40693</c:v>
                </c:pt>
                <c:pt idx="646">
                  <c:v>40694</c:v>
                </c:pt>
                <c:pt idx="647">
                  <c:v>40695</c:v>
                </c:pt>
                <c:pt idx="648">
                  <c:v>40696</c:v>
                </c:pt>
                <c:pt idx="649">
                  <c:v>40697</c:v>
                </c:pt>
                <c:pt idx="650">
                  <c:v>40700</c:v>
                </c:pt>
                <c:pt idx="651">
                  <c:v>40701</c:v>
                </c:pt>
                <c:pt idx="652">
                  <c:v>40702</c:v>
                </c:pt>
                <c:pt idx="653">
                  <c:v>40703</c:v>
                </c:pt>
                <c:pt idx="654">
                  <c:v>40704</c:v>
                </c:pt>
                <c:pt idx="655">
                  <c:v>40707</c:v>
                </c:pt>
                <c:pt idx="656">
                  <c:v>40708</c:v>
                </c:pt>
                <c:pt idx="657">
                  <c:v>40709</c:v>
                </c:pt>
                <c:pt idx="658">
                  <c:v>40710</c:v>
                </c:pt>
                <c:pt idx="659">
                  <c:v>40711</c:v>
                </c:pt>
                <c:pt idx="660">
                  <c:v>40714</c:v>
                </c:pt>
                <c:pt idx="661">
                  <c:v>40715</c:v>
                </c:pt>
                <c:pt idx="662">
                  <c:v>40716</c:v>
                </c:pt>
                <c:pt idx="663">
                  <c:v>40717</c:v>
                </c:pt>
                <c:pt idx="664">
                  <c:v>40718</c:v>
                </c:pt>
                <c:pt idx="665">
                  <c:v>40721</c:v>
                </c:pt>
                <c:pt idx="666">
                  <c:v>40722</c:v>
                </c:pt>
                <c:pt idx="667">
                  <c:v>40723</c:v>
                </c:pt>
                <c:pt idx="668">
                  <c:v>40724</c:v>
                </c:pt>
                <c:pt idx="669">
                  <c:v>40725</c:v>
                </c:pt>
                <c:pt idx="670">
                  <c:v>40728</c:v>
                </c:pt>
                <c:pt idx="671">
                  <c:v>40729</c:v>
                </c:pt>
                <c:pt idx="672">
                  <c:v>40730</c:v>
                </c:pt>
                <c:pt idx="673">
                  <c:v>40731</c:v>
                </c:pt>
                <c:pt idx="674">
                  <c:v>40732</c:v>
                </c:pt>
                <c:pt idx="675">
                  <c:v>40735</c:v>
                </c:pt>
                <c:pt idx="676">
                  <c:v>40736</c:v>
                </c:pt>
                <c:pt idx="677">
                  <c:v>40737</c:v>
                </c:pt>
                <c:pt idx="678">
                  <c:v>40738</c:v>
                </c:pt>
                <c:pt idx="679">
                  <c:v>40739</c:v>
                </c:pt>
                <c:pt idx="680">
                  <c:v>40742</c:v>
                </c:pt>
                <c:pt idx="681">
                  <c:v>40743</c:v>
                </c:pt>
                <c:pt idx="682">
                  <c:v>40744</c:v>
                </c:pt>
                <c:pt idx="683">
                  <c:v>40745</c:v>
                </c:pt>
                <c:pt idx="684">
                  <c:v>40746</c:v>
                </c:pt>
                <c:pt idx="685">
                  <c:v>40749</c:v>
                </c:pt>
                <c:pt idx="686">
                  <c:v>40750</c:v>
                </c:pt>
                <c:pt idx="687">
                  <c:v>40751</c:v>
                </c:pt>
                <c:pt idx="688">
                  <c:v>40752</c:v>
                </c:pt>
                <c:pt idx="689">
                  <c:v>40753</c:v>
                </c:pt>
                <c:pt idx="690">
                  <c:v>40756</c:v>
                </c:pt>
                <c:pt idx="691">
                  <c:v>40757</c:v>
                </c:pt>
                <c:pt idx="692">
                  <c:v>40758</c:v>
                </c:pt>
                <c:pt idx="693">
                  <c:v>40759</c:v>
                </c:pt>
                <c:pt idx="694">
                  <c:v>40760</c:v>
                </c:pt>
                <c:pt idx="695">
                  <c:v>40763</c:v>
                </c:pt>
                <c:pt idx="696">
                  <c:v>40764</c:v>
                </c:pt>
                <c:pt idx="697">
                  <c:v>40765</c:v>
                </c:pt>
                <c:pt idx="698">
                  <c:v>40766</c:v>
                </c:pt>
                <c:pt idx="699">
                  <c:v>40767</c:v>
                </c:pt>
                <c:pt idx="700">
                  <c:v>40770</c:v>
                </c:pt>
                <c:pt idx="701">
                  <c:v>40771</c:v>
                </c:pt>
                <c:pt idx="702">
                  <c:v>40772</c:v>
                </c:pt>
                <c:pt idx="703">
                  <c:v>40773</c:v>
                </c:pt>
                <c:pt idx="704">
                  <c:v>40774</c:v>
                </c:pt>
                <c:pt idx="705">
                  <c:v>40777</c:v>
                </c:pt>
                <c:pt idx="706">
                  <c:v>40778</c:v>
                </c:pt>
                <c:pt idx="707">
                  <c:v>40779</c:v>
                </c:pt>
                <c:pt idx="708">
                  <c:v>40780</c:v>
                </c:pt>
                <c:pt idx="709">
                  <c:v>40781</c:v>
                </c:pt>
                <c:pt idx="710">
                  <c:v>40784</c:v>
                </c:pt>
                <c:pt idx="711">
                  <c:v>40785</c:v>
                </c:pt>
                <c:pt idx="712">
                  <c:v>40786</c:v>
                </c:pt>
                <c:pt idx="713">
                  <c:v>40787</c:v>
                </c:pt>
                <c:pt idx="714">
                  <c:v>40788</c:v>
                </c:pt>
                <c:pt idx="715">
                  <c:v>40791</c:v>
                </c:pt>
                <c:pt idx="716">
                  <c:v>40792</c:v>
                </c:pt>
                <c:pt idx="717">
                  <c:v>40793</c:v>
                </c:pt>
                <c:pt idx="718">
                  <c:v>40794</c:v>
                </c:pt>
                <c:pt idx="719">
                  <c:v>40795</c:v>
                </c:pt>
                <c:pt idx="720">
                  <c:v>40798</c:v>
                </c:pt>
                <c:pt idx="721">
                  <c:v>40799</c:v>
                </c:pt>
                <c:pt idx="722">
                  <c:v>40800</c:v>
                </c:pt>
                <c:pt idx="723">
                  <c:v>40801</c:v>
                </c:pt>
                <c:pt idx="724">
                  <c:v>40802</c:v>
                </c:pt>
                <c:pt idx="725">
                  <c:v>40805</c:v>
                </c:pt>
                <c:pt idx="726">
                  <c:v>40806</c:v>
                </c:pt>
                <c:pt idx="727">
                  <c:v>40807</c:v>
                </c:pt>
                <c:pt idx="728">
                  <c:v>40808</c:v>
                </c:pt>
                <c:pt idx="729">
                  <c:v>40809</c:v>
                </c:pt>
                <c:pt idx="730">
                  <c:v>40812</c:v>
                </c:pt>
                <c:pt idx="731">
                  <c:v>40813</c:v>
                </c:pt>
                <c:pt idx="732">
                  <c:v>40814</c:v>
                </c:pt>
                <c:pt idx="733">
                  <c:v>40815</c:v>
                </c:pt>
                <c:pt idx="734">
                  <c:v>40816</c:v>
                </c:pt>
                <c:pt idx="735">
                  <c:v>40819</c:v>
                </c:pt>
                <c:pt idx="736">
                  <c:v>40820</c:v>
                </c:pt>
                <c:pt idx="737">
                  <c:v>40821</c:v>
                </c:pt>
                <c:pt idx="738">
                  <c:v>40822</c:v>
                </c:pt>
                <c:pt idx="739">
                  <c:v>40823</c:v>
                </c:pt>
                <c:pt idx="740">
                  <c:v>40824</c:v>
                </c:pt>
                <c:pt idx="741">
                  <c:v>40825</c:v>
                </c:pt>
                <c:pt idx="742">
                  <c:v>40826</c:v>
                </c:pt>
                <c:pt idx="743">
                  <c:v>40827</c:v>
                </c:pt>
                <c:pt idx="744">
                  <c:v>40828</c:v>
                </c:pt>
                <c:pt idx="745">
                  <c:v>40829</c:v>
                </c:pt>
                <c:pt idx="746">
                  <c:v>40830</c:v>
                </c:pt>
                <c:pt idx="747">
                  <c:v>40833</c:v>
                </c:pt>
                <c:pt idx="748">
                  <c:v>40834</c:v>
                </c:pt>
                <c:pt idx="749">
                  <c:v>40835</c:v>
                </c:pt>
                <c:pt idx="750">
                  <c:v>40836</c:v>
                </c:pt>
                <c:pt idx="751">
                  <c:v>40837</c:v>
                </c:pt>
                <c:pt idx="752">
                  <c:v>40840</c:v>
                </c:pt>
                <c:pt idx="753">
                  <c:v>40841</c:v>
                </c:pt>
                <c:pt idx="754">
                  <c:v>40842</c:v>
                </c:pt>
                <c:pt idx="755">
                  <c:v>40843</c:v>
                </c:pt>
                <c:pt idx="756">
                  <c:v>40844</c:v>
                </c:pt>
                <c:pt idx="757">
                  <c:v>40847</c:v>
                </c:pt>
                <c:pt idx="758">
                  <c:v>40848</c:v>
                </c:pt>
                <c:pt idx="759">
                  <c:v>40849</c:v>
                </c:pt>
                <c:pt idx="760">
                  <c:v>40850</c:v>
                </c:pt>
                <c:pt idx="761">
                  <c:v>40851</c:v>
                </c:pt>
                <c:pt idx="762">
                  <c:v>40854</c:v>
                </c:pt>
                <c:pt idx="763">
                  <c:v>40855</c:v>
                </c:pt>
                <c:pt idx="764">
                  <c:v>40856</c:v>
                </c:pt>
                <c:pt idx="765">
                  <c:v>40857</c:v>
                </c:pt>
                <c:pt idx="766">
                  <c:v>40858</c:v>
                </c:pt>
                <c:pt idx="767">
                  <c:v>40861</c:v>
                </c:pt>
                <c:pt idx="768">
                  <c:v>40862</c:v>
                </c:pt>
                <c:pt idx="769">
                  <c:v>40863</c:v>
                </c:pt>
                <c:pt idx="770">
                  <c:v>40864</c:v>
                </c:pt>
                <c:pt idx="771">
                  <c:v>40865</c:v>
                </c:pt>
                <c:pt idx="772">
                  <c:v>40868</c:v>
                </c:pt>
                <c:pt idx="773">
                  <c:v>40869</c:v>
                </c:pt>
                <c:pt idx="774">
                  <c:v>40870</c:v>
                </c:pt>
                <c:pt idx="775">
                  <c:v>40871</c:v>
                </c:pt>
                <c:pt idx="776">
                  <c:v>40872</c:v>
                </c:pt>
                <c:pt idx="777">
                  <c:v>40875</c:v>
                </c:pt>
                <c:pt idx="778">
                  <c:v>40876</c:v>
                </c:pt>
                <c:pt idx="779">
                  <c:v>40877</c:v>
                </c:pt>
                <c:pt idx="780">
                  <c:v>40878</c:v>
                </c:pt>
                <c:pt idx="781">
                  <c:v>40879</c:v>
                </c:pt>
                <c:pt idx="782">
                  <c:v>40882</c:v>
                </c:pt>
                <c:pt idx="783">
                  <c:v>40883</c:v>
                </c:pt>
                <c:pt idx="784">
                  <c:v>40884</c:v>
                </c:pt>
                <c:pt idx="785">
                  <c:v>40885</c:v>
                </c:pt>
                <c:pt idx="786">
                  <c:v>40886</c:v>
                </c:pt>
                <c:pt idx="787">
                  <c:v>40889</c:v>
                </c:pt>
                <c:pt idx="788">
                  <c:v>40890</c:v>
                </c:pt>
                <c:pt idx="789">
                  <c:v>40891</c:v>
                </c:pt>
                <c:pt idx="790">
                  <c:v>40892</c:v>
                </c:pt>
                <c:pt idx="791">
                  <c:v>40893</c:v>
                </c:pt>
                <c:pt idx="792">
                  <c:v>40896</c:v>
                </c:pt>
                <c:pt idx="793">
                  <c:v>40897</c:v>
                </c:pt>
                <c:pt idx="794">
                  <c:v>40898</c:v>
                </c:pt>
                <c:pt idx="795">
                  <c:v>40899</c:v>
                </c:pt>
                <c:pt idx="796">
                  <c:v>40900</c:v>
                </c:pt>
                <c:pt idx="797">
                  <c:v>40903</c:v>
                </c:pt>
                <c:pt idx="798">
                  <c:v>40904</c:v>
                </c:pt>
                <c:pt idx="799">
                  <c:v>40905</c:v>
                </c:pt>
                <c:pt idx="800">
                  <c:v>40906</c:v>
                </c:pt>
                <c:pt idx="801">
                  <c:v>40907</c:v>
                </c:pt>
                <c:pt idx="802">
                  <c:v>40908</c:v>
                </c:pt>
                <c:pt idx="803">
                  <c:v>40911</c:v>
                </c:pt>
                <c:pt idx="804">
                  <c:v>40912</c:v>
                </c:pt>
                <c:pt idx="805">
                  <c:v>40913</c:v>
                </c:pt>
                <c:pt idx="806">
                  <c:v>40914</c:v>
                </c:pt>
                <c:pt idx="807">
                  <c:v>40917</c:v>
                </c:pt>
                <c:pt idx="808">
                  <c:v>40918</c:v>
                </c:pt>
                <c:pt idx="809">
                  <c:v>40919</c:v>
                </c:pt>
                <c:pt idx="810">
                  <c:v>40920</c:v>
                </c:pt>
                <c:pt idx="811">
                  <c:v>40921</c:v>
                </c:pt>
                <c:pt idx="812">
                  <c:v>40924</c:v>
                </c:pt>
                <c:pt idx="813">
                  <c:v>40925</c:v>
                </c:pt>
                <c:pt idx="814">
                  <c:v>40926</c:v>
                </c:pt>
                <c:pt idx="815">
                  <c:v>40927</c:v>
                </c:pt>
                <c:pt idx="816">
                  <c:v>40928</c:v>
                </c:pt>
                <c:pt idx="817">
                  <c:v>40929</c:v>
                </c:pt>
                <c:pt idx="818">
                  <c:v>40931</c:v>
                </c:pt>
                <c:pt idx="819">
                  <c:v>40932</c:v>
                </c:pt>
                <c:pt idx="820">
                  <c:v>40933</c:v>
                </c:pt>
                <c:pt idx="821">
                  <c:v>40934</c:v>
                </c:pt>
                <c:pt idx="822">
                  <c:v>40935</c:v>
                </c:pt>
                <c:pt idx="823">
                  <c:v>40937</c:v>
                </c:pt>
                <c:pt idx="824">
                  <c:v>40938</c:v>
                </c:pt>
                <c:pt idx="825">
                  <c:v>40939</c:v>
                </c:pt>
                <c:pt idx="826">
                  <c:v>40940</c:v>
                </c:pt>
                <c:pt idx="827">
                  <c:v>40941</c:v>
                </c:pt>
                <c:pt idx="828">
                  <c:v>40942</c:v>
                </c:pt>
                <c:pt idx="829">
                  <c:v>40945</c:v>
                </c:pt>
                <c:pt idx="830">
                  <c:v>40946</c:v>
                </c:pt>
                <c:pt idx="831">
                  <c:v>40947</c:v>
                </c:pt>
                <c:pt idx="832">
                  <c:v>40948</c:v>
                </c:pt>
                <c:pt idx="833">
                  <c:v>40949</c:v>
                </c:pt>
                <c:pt idx="834">
                  <c:v>40952</c:v>
                </c:pt>
                <c:pt idx="835">
                  <c:v>40953</c:v>
                </c:pt>
                <c:pt idx="836">
                  <c:v>40954</c:v>
                </c:pt>
                <c:pt idx="837">
                  <c:v>40955</c:v>
                </c:pt>
                <c:pt idx="838">
                  <c:v>40956</c:v>
                </c:pt>
                <c:pt idx="839">
                  <c:v>40959</c:v>
                </c:pt>
                <c:pt idx="840">
                  <c:v>40960</c:v>
                </c:pt>
                <c:pt idx="841">
                  <c:v>40961</c:v>
                </c:pt>
                <c:pt idx="842">
                  <c:v>40962</c:v>
                </c:pt>
                <c:pt idx="843">
                  <c:v>40963</c:v>
                </c:pt>
                <c:pt idx="844">
                  <c:v>40966</c:v>
                </c:pt>
                <c:pt idx="845">
                  <c:v>40967</c:v>
                </c:pt>
                <c:pt idx="846">
                  <c:v>40968</c:v>
                </c:pt>
                <c:pt idx="847">
                  <c:v>40969</c:v>
                </c:pt>
                <c:pt idx="848">
                  <c:v>40970</c:v>
                </c:pt>
                <c:pt idx="849">
                  <c:v>40973</c:v>
                </c:pt>
                <c:pt idx="850">
                  <c:v>40974</c:v>
                </c:pt>
                <c:pt idx="851">
                  <c:v>40975</c:v>
                </c:pt>
                <c:pt idx="852">
                  <c:v>40976</c:v>
                </c:pt>
                <c:pt idx="853">
                  <c:v>40977</c:v>
                </c:pt>
                <c:pt idx="854">
                  <c:v>40980</c:v>
                </c:pt>
                <c:pt idx="855">
                  <c:v>40981</c:v>
                </c:pt>
                <c:pt idx="856">
                  <c:v>40982</c:v>
                </c:pt>
                <c:pt idx="857">
                  <c:v>40983</c:v>
                </c:pt>
                <c:pt idx="858">
                  <c:v>40984</c:v>
                </c:pt>
                <c:pt idx="859">
                  <c:v>40987</c:v>
                </c:pt>
                <c:pt idx="860">
                  <c:v>40988</c:v>
                </c:pt>
                <c:pt idx="861">
                  <c:v>40989</c:v>
                </c:pt>
                <c:pt idx="862">
                  <c:v>40990</c:v>
                </c:pt>
                <c:pt idx="863">
                  <c:v>40991</c:v>
                </c:pt>
                <c:pt idx="864">
                  <c:v>40994</c:v>
                </c:pt>
                <c:pt idx="865">
                  <c:v>40995</c:v>
                </c:pt>
                <c:pt idx="866">
                  <c:v>40996</c:v>
                </c:pt>
                <c:pt idx="867">
                  <c:v>40997</c:v>
                </c:pt>
                <c:pt idx="868">
                  <c:v>40998</c:v>
                </c:pt>
                <c:pt idx="869">
                  <c:v>40999</c:v>
                </c:pt>
                <c:pt idx="870">
                  <c:v>41000</c:v>
                </c:pt>
                <c:pt idx="871">
                  <c:v>41001</c:v>
                </c:pt>
                <c:pt idx="872">
                  <c:v>41002</c:v>
                </c:pt>
                <c:pt idx="873">
                  <c:v>41003</c:v>
                </c:pt>
                <c:pt idx="874">
                  <c:v>41004</c:v>
                </c:pt>
                <c:pt idx="875">
                  <c:v>41005</c:v>
                </c:pt>
                <c:pt idx="876">
                  <c:v>41008</c:v>
                </c:pt>
                <c:pt idx="877">
                  <c:v>41009</c:v>
                </c:pt>
                <c:pt idx="878">
                  <c:v>41010</c:v>
                </c:pt>
                <c:pt idx="879">
                  <c:v>41011</c:v>
                </c:pt>
                <c:pt idx="880">
                  <c:v>41012</c:v>
                </c:pt>
                <c:pt idx="881">
                  <c:v>41015</c:v>
                </c:pt>
                <c:pt idx="882">
                  <c:v>41016</c:v>
                </c:pt>
                <c:pt idx="883">
                  <c:v>41017</c:v>
                </c:pt>
                <c:pt idx="884">
                  <c:v>41018</c:v>
                </c:pt>
                <c:pt idx="885">
                  <c:v>41019</c:v>
                </c:pt>
                <c:pt idx="886">
                  <c:v>41022</c:v>
                </c:pt>
                <c:pt idx="887">
                  <c:v>41023</c:v>
                </c:pt>
                <c:pt idx="888">
                  <c:v>41024</c:v>
                </c:pt>
                <c:pt idx="889">
                  <c:v>41025</c:v>
                </c:pt>
                <c:pt idx="890">
                  <c:v>41026</c:v>
                </c:pt>
                <c:pt idx="891">
                  <c:v>41027</c:v>
                </c:pt>
                <c:pt idx="892">
                  <c:v>41029</c:v>
                </c:pt>
                <c:pt idx="893">
                  <c:v>41030</c:v>
                </c:pt>
                <c:pt idx="894">
                  <c:v>41031</c:v>
                </c:pt>
                <c:pt idx="895">
                  <c:v>41032</c:v>
                </c:pt>
                <c:pt idx="896">
                  <c:v>41033</c:v>
                </c:pt>
                <c:pt idx="897">
                  <c:v>41036</c:v>
                </c:pt>
                <c:pt idx="898">
                  <c:v>41037</c:v>
                </c:pt>
                <c:pt idx="899">
                  <c:v>41038</c:v>
                </c:pt>
                <c:pt idx="900">
                  <c:v>41039</c:v>
                </c:pt>
                <c:pt idx="901">
                  <c:v>41040</c:v>
                </c:pt>
                <c:pt idx="902">
                  <c:v>41043</c:v>
                </c:pt>
                <c:pt idx="903">
                  <c:v>41044</c:v>
                </c:pt>
                <c:pt idx="904">
                  <c:v>41045</c:v>
                </c:pt>
                <c:pt idx="905">
                  <c:v>41046</c:v>
                </c:pt>
                <c:pt idx="906">
                  <c:v>41047</c:v>
                </c:pt>
                <c:pt idx="907">
                  <c:v>41050</c:v>
                </c:pt>
                <c:pt idx="908">
                  <c:v>41051</c:v>
                </c:pt>
                <c:pt idx="909">
                  <c:v>41052</c:v>
                </c:pt>
                <c:pt idx="910">
                  <c:v>41053</c:v>
                </c:pt>
                <c:pt idx="911">
                  <c:v>41054</c:v>
                </c:pt>
                <c:pt idx="912">
                  <c:v>41057</c:v>
                </c:pt>
                <c:pt idx="913">
                  <c:v>41058</c:v>
                </c:pt>
                <c:pt idx="914">
                  <c:v>41059</c:v>
                </c:pt>
                <c:pt idx="915">
                  <c:v>41060</c:v>
                </c:pt>
                <c:pt idx="916">
                  <c:v>41061</c:v>
                </c:pt>
                <c:pt idx="917">
                  <c:v>41064</c:v>
                </c:pt>
                <c:pt idx="918">
                  <c:v>41065</c:v>
                </c:pt>
                <c:pt idx="919">
                  <c:v>41066</c:v>
                </c:pt>
                <c:pt idx="920">
                  <c:v>41067</c:v>
                </c:pt>
                <c:pt idx="921">
                  <c:v>41068</c:v>
                </c:pt>
                <c:pt idx="922">
                  <c:v>41071</c:v>
                </c:pt>
                <c:pt idx="923">
                  <c:v>41072</c:v>
                </c:pt>
                <c:pt idx="924">
                  <c:v>41073</c:v>
                </c:pt>
                <c:pt idx="925">
                  <c:v>41074</c:v>
                </c:pt>
                <c:pt idx="926">
                  <c:v>41075</c:v>
                </c:pt>
                <c:pt idx="927">
                  <c:v>41078</c:v>
                </c:pt>
                <c:pt idx="928">
                  <c:v>41079</c:v>
                </c:pt>
                <c:pt idx="929">
                  <c:v>41080</c:v>
                </c:pt>
                <c:pt idx="930">
                  <c:v>41081</c:v>
                </c:pt>
                <c:pt idx="931">
                  <c:v>41082</c:v>
                </c:pt>
                <c:pt idx="932">
                  <c:v>41085</c:v>
                </c:pt>
                <c:pt idx="933">
                  <c:v>41086</c:v>
                </c:pt>
                <c:pt idx="934">
                  <c:v>41087</c:v>
                </c:pt>
                <c:pt idx="935">
                  <c:v>41088</c:v>
                </c:pt>
                <c:pt idx="936">
                  <c:v>41089</c:v>
                </c:pt>
                <c:pt idx="937">
                  <c:v>41092</c:v>
                </c:pt>
                <c:pt idx="938">
                  <c:v>41093</c:v>
                </c:pt>
                <c:pt idx="939">
                  <c:v>41094</c:v>
                </c:pt>
                <c:pt idx="940">
                  <c:v>41095</c:v>
                </c:pt>
                <c:pt idx="941">
                  <c:v>41096</c:v>
                </c:pt>
                <c:pt idx="942">
                  <c:v>41099</c:v>
                </c:pt>
                <c:pt idx="943">
                  <c:v>41100</c:v>
                </c:pt>
                <c:pt idx="944">
                  <c:v>41101</c:v>
                </c:pt>
                <c:pt idx="945">
                  <c:v>41102</c:v>
                </c:pt>
                <c:pt idx="946">
                  <c:v>41103</c:v>
                </c:pt>
                <c:pt idx="947">
                  <c:v>41106</c:v>
                </c:pt>
                <c:pt idx="948">
                  <c:v>41107</c:v>
                </c:pt>
                <c:pt idx="949">
                  <c:v>41108</c:v>
                </c:pt>
                <c:pt idx="950">
                  <c:v>41109</c:v>
                </c:pt>
                <c:pt idx="951">
                  <c:v>41110</c:v>
                </c:pt>
                <c:pt idx="952">
                  <c:v>41113</c:v>
                </c:pt>
                <c:pt idx="953">
                  <c:v>41114</c:v>
                </c:pt>
                <c:pt idx="954">
                  <c:v>41115</c:v>
                </c:pt>
                <c:pt idx="955">
                  <c:v>41116</c:v>
                </c:pt>
                <c:pt idx="956">
                  <c:v>41117</c:v>
                </c:pt>
                <c:pt idx="957">
                  <c:v>41120</c:v>
                </c:pt>
                <c:pt idx="958">
                  <c:v>41121</c:v>
                </c:pt>
                <c:pt idx="959">
                  <c:v>41122</c:v>
                </c:pt>
                <c:pt idx="960">
                  <c:v>41123</c:v>
                </c:pt>
                <c:pt idx="961">
                  <c:v>41124</c:v>
                </c:pt>
                <c:pt idx="962">
                  <c:v>41127</c:v>
                </c:pt>
                <c:pt idx="963">
                  <c:v>41128</c:v>
                </c:pt>
                <c:pt idx="964">
                  <c:v>41129</c:v>
                </c:pt>
                <c:pt idx="965">
                  <c:v>41130</c:v>
                </c:pt>
                <c:pt idx="966">
                  <c:v>41131</c:v>
                </c:pt>
                <c:pt idx="967">
                  <c:v>41134</c:v>
                </c:pt>
                <c:pt idx="968">
                  <c:v>41135</c:v>
                </c:pt>
                <c:pt idx="969">
                  <c:v>41136</c:v>
                </c:pt>
                <c:pt idx="970">
                  <c:v>41137</c:v>
                </c:pt>
                <c:pt idx="971">
                  <c:v>41138</c:v>
                </c:pt>
                <c:pt idx="972">
                  <c:v>41141</c:v>
                </c:pt>
                <c:pt idx="973">
                  <c:v>41142</c:v>
                </c:pt>
                <c:pt idx="974">
                  <c:v>41143</c:v>
                </c:pt>
                <c:pt idx="975">
                  <c:v>41144</c:v>
                </c:pt>
                <c:pt idx="976">
                  <c:v>41145</c:v>
                </c:pt>
                <c:pt idx="977">
                  <c:v>41148</c:v>
                </c:pt>
                <c:pt idx="978">
                  <c:v>41149</c:v>
                </c:pt>
                <c:pt idx="979">
                  <c:v>41150</c:v>
                </c:pt>
                <c:pt idx="980">
                  <c:v>41151</c:v>
                </c:pt>
                <c:pt idx="981">
                  <c:v>41152</c:v>
                </c:pt>
                <c:pt idx="982">
                  <c:v>41155</c:v>
                </c:pt>
                <c:pt idx="983">
                  <c:v>41156</c:v>
                </c:pt>
                <c:pt idx="984">
                  <c:v>41157</c:v>
                </c:pt>
                <c:pt idx="985">
                  <c:v>41158</c:v>
                </c:pt>
                <c:pt idx="986">
                  <c:v>41159</c:v>
                </c:pt>
                <c:pt idx="987">
                  <c:v>41162</c:v>
                </c:pt>
                <c:pt idx="988">
                  <c:v>41163</c:v>
                </c:pt>
                <c:pt idx="989">
                  <c:v>41164</c:v>
                </c:pt>
                <c:pt idx="990">
                  <c:v>41165</c:v>
                </c:pt>
                <c:pt idx="991">
                  <c:v>41166</c:v>
                </c:pt>
                <c:pt idx="992">
                  <c:v>41169</c:v>
                </c:pt>
                <c:pt idx="993">
                  <c:v>41170</c:v>
                </c:pt>
                <c:pt idx="994">
                  <c:v>41171</c:v>
                </c:pt>
                <c:pt idx="995">
                  <c:v>41172</c:v>
                </c:pt>
                <c:pt idx="996">
                  <c:v>41173</c:v>
                </c:pt>
                <c:pt idx="997">
                  <c:v>41176</c:v>
                </c:pt>
                <c:pt idx="998">
                  <c:v>41177</c:v>
                </c:pt>
                <c:pt idx="999">
                  <c:v>41178</c:v>
                </c:pt>
                <c:pt idx="1000">
                  <c:v>41179</c:v>
                </c:pt>
                <c:pt idx="1001">
                  <c:v>41180</c:v>
                </c:pt>
                <c:pt idx="1002">
                  <c:v>41181</c:v>
                </c:pt>
                <c:pt idx="1003">
                  <c:v>41183</c:v>
                </c:pt>
                <c:pt idx="1004">
                  <c:v>41184</c:v>
                </c:pt>
                <c:pt idx="1005">
                  <c:v>41185</c:v>
                </c:pt>
                <c:pt idx="1006">
                  <c:v>41186</c:v>
                </c:pt>
                <c:pt idx="1007">
                  <c:v>41187</c:v>
                </c:pt>
                <c:pt idx="1008">
                  <c:v>41190</c:v>
                </c:pt>
                <c:pt idx="1009">
                  <c:v>41191</c:v>
                </c:pt>
                <c:pt idx="1010">
                  <c:v>41192</c:v>
                </c:pt>
                <c:pt idx="1011">
                  <c:v>41193</c:v>
                </c:pt>
                <c:pt idx="1012">
                  <c:v>41194</c:v>
                </c:pt>
                <c:pt idx="1013">
                  <c:v>41197</c:v>
                </c:pt>
                <c:pt idx="1014">
                  <c:v>41198</c:v>
                </c:pt>
                <c:pt idx="1015">
                  <c:v>41199</c:v>
                </c:pt>
                <c:pt idx="1016">
                  <c:v>41200</c:v>
                </c:pt>
                <c:pt idx="1017">
                  <c:v>41201</c:v>
                </c:pt>
                <c:pt idx="1018">
                  <c:v>41204</c:v>
                </c:pt>
                <c:pt idx="1019">
                  <c:v>41205</c:v>
                </c:pt>
                <c:pt idx="1020">
                  <c:v>41206</c:v>
                </c:pt>
                <c:pt idx="1021">
                  <c:v>41207</c:v>
                </c:pt>
                <c:pt idx="1022">
                  <c:v>41208</c:v>
                </c:pt>
                <c:pt idx="1023">
                  <c:v>41211</c:v>
                </c:pt>
                <c:pt idx="1024">
                  <c:v>41212</c:v>
                </c:pt>
                <c:pt idx="1025">
                  <c:v>41213</c:v>
                </c:pt>
                <c:pt idx="1026">
                  <c:v>41214</c:v>
                </c:pt>
                <c:pt idx="1027">
                  <c:v>41215</c:v>
                </c:pt>
                <c:pt idx="1028">
                  <c:v>41218</c:v>
                </c:pt>
                <c:pt idx="1029">
                  <c:v>41219</c:v>
                </c:pt>
                <c:pt idx="1030">
                  <c:v>41220</c:v>
                </c:pt>
                <c:pt idx="1031">
                  <c:v>41221</c:v>
                </c:pt>
                <c:pt idx="1032">
                  <c:v>41222</c:v>
                </c:pt>
                <c:pt idx="1033">
                  <c:v>41225</c:v>
                </c:pt>
                <c:pt idx="1034">
                  <c:v>41226</c:v>
                </c:pt>
                <c:pt idx="1035">
                  <c:v>41227</c:v>
                </c:pt>
                <c:pt idx="1036">
                  <c:v>41228</c:v>
                </c:pt>
                <c:pt idx="1037">
                  <c:v>41229</c:v>
                </c:pt>
                <c:pt idx="1038">
                  <c:v>41232</c:v>
                </c:pt>
                <c:pt idx="1039">
                  <c:v>41233</c:v>
                </c:pt>
                <c:pt idx="1040">
                  <c:v>41234</c:v>
                </c:pt>
                <c:pt idx="1041">
                  <c:v>41235</c:v>
                </c:pt>
                <c:pt idx="1042">
                  <c:v>41236</c:v>
                </c:pt>
                <c:pt idx="1043">
                  <c:v>41239</c:v>
                </c:pt>
                <c:pt idx="1044">
                  <c:v>41240</c:v>
                </c:pt>
                <c:pt idx="1045">
                  <c:v>41241</c:v>
                </c:pt>
                <c:pt idx="1046">
                  <c:v>41242</c:v>
                </c:pt>
                <c:pt idx="1047">
                  <c:v>41243</c:v>
                </c:pt>
                <c:pt idx="1048">
                  <c:v>41246</c:v>
                </c:pt>
                <c:pt idx="1049">
                  <c:v>41247</c:v>
                </c:pt>
                <c:pt idx="1050">
                  <c:v>41248</c:v>
                </c:pt>
                <c:pt idx="1051">
                  <c:v>41249</c:v>
                </c:pt>
                <c:pt idx="1052">
                  <c:v>41250</c:v>
                </c:pt>
                <c:pt idx="1053">
                  <c:v>41253</c:v>
                </c:pt>
                <c:pt idx="1054">
                  <c:v>41254</c:v>
                </c:pt>
                <c:pt idx="1055">
                  <c:v>41255</c:v>
                </c:pt>
                <c:pt idx="1056">
                  <c:v>41256</c:v>
                </c:pt>
                <c:pt idx="1057">
                  <c:v>41257</c:v>
                </c:pt>
                <c:pt idx="1058">
                  <c:v>41260</c:v>
                </c:pt>
                <c:pt idx="1059">
                  <c:v>41261</c:v>
                </c:pt>
                <c:pt idx="1060">
                  <c:v>41262</c:v>
                </c:pt>
                <c:pt idx="1061">
                  <c:v>41263</c:v>
                </c:pt>
                <c:pt idx="1062">
                  <c:v>41264</c:v>
                </c:pt>
                <c:pt idx="1063">
                  <c:v>41267</c:v>
                </c:pt>
                <c:pt idx="1064">
                  <c:v>41268</c:v>
                </c:pt>
                <c:pt idx="1065">
                  <c:v>41269</c:v>
                </c:pt>
                <c:pt idx="1066">
                  <c:v>41270</c:v>
                </c:pt>
                <c:pt idx="1067">
                  <c:v>41271</c:v>
                </c:pt>
                <c:pt idx="1068">
                  <c:v>41274</c:v>
                </c:pt>
                <c:pt idx="1069">
                  <c:v>41276</c:v>
                </c:pt>
                <c:pt idx="1070">
                  <c:v>41277</c:v>
                </c:pt>
                <c:pt idx="1071">
                  <c:v>41278</c:v>
                </c:pt>
                <c:pt idx="1072">
                  <c:v>41279</c:v>
                </c:pt>
                <c:pt idx="1073">
                  <c:v>41280</c:v>
                </c:pt>
                <c:pt idx="1074">
                  <c:v>41281</c:v>
                </c:pt>
                <c:pt idx="1075">
                  <c:v>41282</c:v>
                </c:pt>
                <c:pt idx="1076">
                  <c:v>41283</c:v>
                </c:pt>
                <c:pt idx="1077">
                  <c:v>41284</c:v>
                </c:pt>
                <c:pt idx="1078">
                  <c:v>41285</c:v>
                </c:pt>
                <c:pt idx="1079">
                  <c:v>41288</c:v>
                </c:pt>
                <c:pt idx="1080">
                  <c:v>41289</c:v>
                </c:pt>
                <c:pt idx="1081">
                  <c:v>41290</c:v>
                </c:pt>
                <c:pt idx="1082">
                  <c:v>41291</c:v>
                </c:pt>
                <c:pt idx="1083">
                  <c:v>41292</c:v>
                </c:pt>
                <c:pt idx="1084">
                  <c:v>41295</c:v>
                </c:pt>
                <c:pt idx="1085">
                  <c:v>41296</c:v>
                </c:pt>
                <c:pt idx="1086">
                  <c:v>41297</c:v>
                </c:pt>
                <c:pt idx="1087">
                  <c:v>41298</c:v>
                </c:pt>
                <c:pt idx="1088">
                  <c:v>41299</c:v>
                </c:pt>
                <c:pt idx="1089">
                  <c:v>41302</c:v>
                </c:pt>
                <c:pt idx="1090">
                  <c:v>41303</c:v>
                </c:pt>
                <c:pt idx="1091">
                  <c:v>41304</c:v>
                </c:pt>
                <c:pt idx="1092">
                  <c:v>41305</c:v>
                </c:pt>
                <c:pt idx="1093">
                  <c:v>41306</c:v>
                </c:pt>
                <c:pt idx="1094">
                  <c:v>41309</c:v>
                </c:pt>
                <c:pt idx="1095">
                  <c:v>41310</c:v>
                </c:pt>
                <c:pt idx="1096">
                  <c:v>41311</c:v>
                </c:pt>
                <c:pt idx="1097">
                  <c:v>41312</c:v>
                </c:pt>
                <c:pt idx="1098">
                  <c:v>41313</c:v>
                </c:pt>
                <c:pt idx="1099">
                  <c:v>41316</c:v>
                </c:pt>
                <c:pt idx="1100">
                  <c:v>41317</c:v>
                </c:pt>
                <c:pt idx="1101">
                  <c:v>41318</c:v>
                </c:pt>
                <c:pt idx="1102">
                  <c:v>41319</c:v>
                </c:pt>
                <c:pt idx="1103">
                  <c:v>41320</c:v>
                </c:pt>
                <c:pt idx="1104">
                  <c:v>41321</c:v>
                </c:pt>
                <c:pt idx="1105">
                  <c:v>41322</c:v>
                </c:pt>
                <c:pt idx="1106">
                  <c:v>41323</c:v>
                </c:pt>
                <c:pt idx="1107">
                  <c:v>41324</c:v>
                </c:pt>
                <c:pt idx="1108">
                  <c:v>41325</c:v>
                </c:pt>
                <c:pt idx="1109">
                  <c:v>41326</c:v>
                </c:pt>
                <c:pt idx="1110">
                  <c:v>41327</c:v>
                </c:pt>
                <c:pt idx="1111">
                  <c:v>41330</c:v>
                </c:pt>
                <c:pt idx="1112">
                  <c:v>41331</c:v>
                </c:pt>
                <c:pt idx="1113">
                  <c:v>41332</c:v>
                </c:pt>
                <c:pt idx="1114">
                  <c:v>41333</c:v>
                </c:pt>
                <c:pt idx="1115">
                  <c:v>41334</c:v>
                </c:pt>
                <c:pt idx="1116">
                  <c:v>41337</c:v>
                </c:pt>
                <c:pt idx="1117">
                  <c:v>41338</c:v>
                </c:pt>
                <c:pt idx="1118">
                  <c:v>41339</c:v>
                </c:pt>
                <c:pt idx="1119">
                  <c:v>41340</c:v>
                </c:pt>
                <c:pt idx="1120">
                  <c:v>41341</c:v>
                </c:pt>
                <c:pt idx="1121">
                  <c:v>41344</c:v>
                </c:pt>
                <c:pt idx="1122">
                  <c:v>41345</c:v>
                </c:pt>
                <c:pt idx="1123">
                  <c:v>41346</c:v>
                </c:pt>
                <c:pt idx="1124">
                  <c:v>41347</c:v>
                </c:pt>
                <c:pt idx="1125">
                  <c:v>41348</c:v>
                </c:pt>
                <c:pt idx="1126">
                  <c:v>41351</c:v>
                </c:pt>
                <c:pt idx="1127">
                  <c:v>41352</c:v>
                </c:pt>
                <c:pt idx="1128">
                  <c:v>41353</c:v>
                </c:pt>
                <c:pt idx="1129">
                  <c:v>41354</c:v>
                </c:pt>
                <c:pt idx="1130">
                  <c:v>41355</c:v>
                </c:pt>
                <c:pt idx="1131">
                  <c:v>41358</c:v>
                </c:pt>
                <c:pt idx="1132">
                  <c:v>41359</c:v>
                </c:pt>
                <c:pt idx="1133">
                  <c:v>41360</c:v>
                </c:pt>
                <c:pt idx="1134">
                  <c:v>41361</c:v>
                </c:pt>
                <c:pt idx="1135">
                  <c:v>41362</c:v>
                </c:pt>
                <c:pt idx="1136">
                  <c:v>41365</c:v>
                </c:pt>
                <c:pt idx="1137">
                  <c:v>41366</c:v>
                </c:pt>
                <c:pt idx="1138">
                  <c:v>41367</c:v>
                </c:pt>
                <c:pt idx="1139">
                  <c:v>41368</c:v>
                </c:pt>
                <c:pt idx="1140">
                  <c:v>41369</c:v>
                </c:pt>
                <c:pt idx="1141">
                  <c:v>41371</c:v>
                </c:pt>
                <c:pt idx="1142">
                  <c:v>41372</c:v>
                </c:pt>
                <c:pt idx="1143">
                  <c:v>41373</c:v>
                </c:pt>
                <c:pt idx="1144">
                  <c:v>41374</c:v>
                </c:pt>
                <c:pt idx="1145">
                  <c:v>41375</c:v>
                </c:pt>
                <c:pt idx="1146">
                  <c:v>41376</c:v>
                </c:pt>
                <c:pt idx="1147">
                  <c:v>41379</c:v>
                </c:pt>
                <c:pt idx="1148">
                  <c:v>41380</c:v>
                </c:pt>
                <c:pt idx="1149">
                  <c:v>41381</c:v>
                </c:pt>
                <c:pt idx="1150">
                  <c:v>41382</c:v>
                </c:pt>
                <c:pt idx="1151">
                  <c:v>41383</c:v>
                </c:pt>
                <c:pt idx="1152">
                  <c:v>41386</c:v>
                </c:pt>
                <c:pt idx="1153">
                  <c:v>41387</c:v>
                </c:pt>
                <c:pt idx="1154">
                  <c:v>41388</c:v>
                </c:pt>
                <c:pt idx="1155">
                  <c:v>41389</c:v>
                </c:pt>
                <c:pt idx="1156">
                  <c:v>41390</c:v>
                </c:pt>
                <c:pt idx="1157">
                  <c:v>41391</c:v>
                </c:pt>
                <c:pt idx="1158">
                  <c:v>41392</c:v>
                </c:pt>
                <c:pt idx="1159">
                  <c:v>41393</c:v>
                </c:pt>
                <c:pt idx="1160">
                  <c:v>41394</c:v>
                </c:pt>
                <c:pt idx="1161">
                  <c:v>41395</c:v>
                </c:pt>
                <c:pt idx="1162">
                  <c:v>41396</c:v>
                </c:pt>
                <c:pt idx="1163">
                  <c:v>41397</c:v>
                </c:pt>
                <c:pt idx="1164">
                  <c:v>41400</c:v>
                </c:pt>
                <c:pt idx="1165">
                  <c:v>41401</c:v>
                </c:pt>
                <c:pt idx="1166">
                  <c:v>41402</c:v>
                </c:pt>
                <c:pt idx="1167">
                  <c:v>41403</c:v>
                </c:pt>
                <c:pt idx="1168">
                  <c:v>41404</c:v>
                </c:pt>
                <c:pt idx="1169">
                  <c:v>41407</c:v>
                </c:pt>
                <c:pt idx="1170">
                  <c:v>41408</c:v>
                </c:pt>
                <c:pt idx="1171">
                  <c:v>41409</c:v>
                </c:pt>
                <c:pt idx="1172">
                  <c:v>41410</c:v>
                </c:pt>
                <c:pt idx="1173">
                  <c:v>41411</c:v>
                </c:pt>
                <c:pt idx="1174">
                  <c:v>41414</c:v>
                </c:pt>
                <c:pt idx="1175">
                  <c:v>41415</c:v>
                </c:pt>
                <c:pt idx="1176">
                  <c:v>41416</c:v>
                </c:pt>
                <c:pt idx="1177">
                  <c:v>41417</c:v>
                </c:pt>
                <c:pt idx="1178">
                  <c:v>41418</c:v>
                </c:pt>
                <c:pt idx="1179">
                  <c:v>41421</c:v>
                </c:pt>
                <c:pt idx="1180">
                  <c:v>41422</c:v>
                </c:pt>
                <c:pt idx="1181">
                  <c:v>41423</c:v>
                </c:pt>
                <c:pt idx="1182">
                  <c:v>41424</c:v>
                </c:pt>
                <c:pt idx="1183">
                  <c:v>41425</c:v>
                </c:pt>
                <c:pt idx="1184">
                  <c:v>41428</c:v>
                </c:pt>
                <c:pt idx="1185">
                  <c:v>41429</c:v>
                </c:pt>
                <c:pt idx="1186">
                  <c:v>41430</c:v>
                </c:pt>
                <c:pt idx="1187">
                  <c:v>41431</c:v>
                </c:pt>
                <c:pt idx="1188">
                  <c:v>41432</c:v>
                </c:pt>
                <c:pt idx="1189">
                  <c:v>41433</c:v>
                </c:pt>
                <c:pt idx="1190">
                  <c:v>41434</c:v>
                </c:pt>
                <c:pt idx="1191">
                  <c:v>41435</c:v>
                </c:pt>
                <c:pt idx="1192">
                  <c:v>41436</c:v>
                </c:pt>
                <c:pt idx="1193">
                  <c:v>41437</c:v>
                </c:pt>
                <c:pt idx="1194">
                  <c:v>41438</c:v>
                </c:pt>
                <c:pt idx="1195">
                  <c:v>41439</c:v>
                </c:pt>
                <c:pt idx="1196">
                  <c:v>41442</c:v>
                </c:pt>
                <c:pt idx="1197">
                  <c:v>41443</c:v>
                </c:pt>
                <c:pt idx="1198">
                  <c:v>41444</c:v>
                </c:pt>
                <c:pt idx="1199">
                  <c:v>41445</c:v>
                </c:pt>
                <c:pt idx="1200">
                  <c:v>41446</c:v>
                </c:pt>
                <c:pt idx="1201">
                  <c:v>41449</c:v>
                </c:pt>
                <c:pt idx="1202">
                  <c:v>41450</c:v>
                </c:pt>
                <c:pt idx="1203">
                  <c:v>41451</c:v>
                </c:pt>
                <c:pt idx="1204">
                  <c:v>41452</c:v>
                </c:pt>
                <c:pt idx="1205">
                  <c:v>41453</c:v>
                </c:pt>
                <c:pt idx="1206">
                  <c:v>41456</c:v>
                </c:pt>
                <c:pt idx="1207">
                  <c:v>41457</c:v>
                </c:pt>
                <c:pt idx="1208">
                  <c:v>41458</c:v>
                </c:pt>
                <c:pt idx="1209">
                  <c:v>41459</c:v>
                </c:pt>
                <c:pt idx="1210">
                  <c:v>41460</c:v>
                </c:pt>
                <c:pt idx="1211">
                  <c:v>41463</c:v>
                </c:pt>
                <c:pt idx="1212">
                  <c:v>41464</c:v>
                </c:pt>
                <c:pt idx="1213">
                  <c:v>41465</c:v>
                </c:pt>
                <c:pt idx="1214">
                  <c:v>41466</c:v>
                </c:pt>
                <c:pt idx="1215">
                  <c:v>41467</c:v>
                </c:pt>
                <c:pt idx="1216">
                  <c:v>41470</c:v>
                </c:pt>
                <c:pt idx="1217">
                  <c:v>41471</c:v>
                </c:pt>
                <c:pt idx="1218">
                  <c:v>41472</c:v>
                </c:pt>
                <c:pt idx="1219">
                  <c:v>41473</c:v>
                </c:pt>
                <c:pt idx="1220">
                  <c:v>41474</c:v>
                </c:pt>
                <c:pt idx="1221">
                  <c:v>41477</c:v>
                </c:pt>
                <c:pt idx="1222">
                  <c:v>41478</c:v>
                </c:pt>
                <c:pt idx="1223">
                  <c:v>41479</c:v>
                </c:pt>
                <c:pt idx="1224">
                  <c:v>41480</c:v>
                </c:pt>
                <c:pt idx="1225">
                  <c:v>41481</c:v>
                </c:pt>
                <c:pt idx="1226">
                  <c:v>41484</c:v>
                </c:pt>
                <c:pt idx="1227">
                  <c:v>41485</c:v>
                </c:pt>
                <c:pt idx="1228">
                  <c:v>41486</c:v>
                </c:pt>
                <c:pt idx="1229">
                  <c:v>41487</c:v>
                </c:pt>
                <c:pt idx="1230">
                  <c:v>41488</c:v>
                </c:pt>
                <c:pt idx="1231">
                  <c:v>41491</c:v>
                </c:pt>
                <c:pt idx="1232">
                  <c:v>41492</c:v>
                </c:pt>
                <c:pt idx="1233">
                  <c:v>41493</c:v>
                </c:pt>
                <c:pt idx="1234">
                  <c:v>41494</c:v>
                </c:pt>
                <c:pt idx="1235">
                  <c:v>41495</c:v>
                </c:pt>
                <c:pt idx="1236">
                  <c:v>41498</c:v>
                </c:pt>
                <c:pt idx="1237">
                  <c:v>41499</c:v>
                </c:pt>
                <c:pt idx="1238">
                  <c:v>41500</c:v>
                </c:pt>
                <c:pt idx="1239">
                  <c:v>41501</c:v>
                </c:pt>
                <c:pt idx="1240">
                  <c:v>41502</c:v>
                </c:pt>
                <c:pt idx="1241">
                  <c:v>41505</c:v>
                </c:pt>
                <c:pt idx="1242">
                  <c:v>41506</c:v>
                </c:pt>
                <c:pt idx="1243">
                  <c:v>41507</c:v>
                </c:pt>
                <c:pt idx="1244">
                  <c:v>41508</c:v>
                </c:pt>
                <c:pt idx="1245">
                  <c:v>41509</c:v>
                </c:pt>
                <c:pt idx="1246">
                  <c:v>41512</c:v>
                </c:pt>
                <c:pt idx="1247">
                  <c:v>41513</c:v>
                </c:pt>
                <c:pt idx="1248">
                  <c:v>41514</c:v>
                </c:pt>
                <c:pt idx="1249">
                  <c:v>41515</c:v>
                </c:pt>
                <c:pt idx="1250">
                  <c:v>41516</c:v>
                </c:pt>
                <c:pt idx="1251">
                  <c:v>41519</c:v>
                </c:pt>
                <c:pt idx="1252">
                  <c:v>41520</c:v>
                </c:pt>
                <c:pt idx="1253">
                  <c:v>41521</c:v>
                </c:pt>
                <c:pt idx="1254">
                  <c:v>41522</c:v>
                </c:pt>
                <c:pt idx="1255">
                  <c:v>41523</c:v>
                </c:pt>
                <c:pt idx="1256">
                  <c:v>41526</c:v>
                </c:pt>
                <c:pt idx="1257">
                  <c:v>41527</c:v>
                </c:pt>
                <c:pt idx="1258">
                  <c:v>41528</c:v>
                </c:pt>
                <c:pt idx="1259">
                  <c:v>41529</c:v>
                </c:pt>
                <c:pt idx="1260">
                  <c:v>41530</c:v>
                </c:pt>
                <c:pt idx="1261">
                  <c:v>41533</c:v>
                </c:pt>
                <c:pt idx="1262">
                  <c:v>41534</c:v>
                </c:pt>
                <c:pt idx="1263">
                  <c:v>41535</c:v>
                </c:pt>
                <c:pt idx="1264">
                  <c:v>41536</c:v>
                </c:pt>
                <c:pt idx="1265">
                  <c:v>41537</c:v>
                </c:pt>
                <c:pt idx="1266">
                  <c:v>41539</c:v>
                </c:pt>
                <c:pt idx="1267">
                  <c:v>41540</c:v>
                </c:pt>
                <c:pt idx="1268">
                  <c:v>41541</c:v>
                </c:pt>
                <c:pt idx="1269">
                  <c:v>41542</c:v>
                </c:pt>
                <c:pt idx="1270">
                  <c:v>41543</c:v>
                </c:pt>
                <c:pt idx="1271">
                  <c:v>41544</c:v>
                </c:pt>
                <c:pt idx="1272">
                  <c:v>41546</c:v>
                </c:pt>
                <c:pt idx="1273">
                  <c:v>41547</c:v>
                </c:pt>
                <c:pt idx="1274">
                  <c:v>41548</c:v>
                </c:pt>
                <c:pt idx="1275">
                  <c:v>41549</c:v>
                </c:pt>
                <c:pt idx="1276">
                  <c:v>41550</c:v>
                </c:pt>
                <c:pt idx="1277">
                  <c:v>41551</c:v>
                </c:pt>
                <c:pt idx="1278">
                  <c:v>41554</c:v>
                </c:pt>
                <c:pt idx="1279">
                  <c:v>41555</c:v>
                </c:pt>
                <c:pt idx="1280">
                  <c:v>41556</c:v>
                </c:pt>
                <c:pt idx="1281">
                  <c:v>41557</c:v>
                </c:pt>
                <c:pt idx="1282">
                  <c:v>41558</c:v>
                </c:pt>
                <c:pt idx="1283">
                  <c:v>41559</c:v>
                </c:pt>
                <c:pt idx="1284">
                  <c:v>41561</c:v>
                </c:pt>
                <c:pt idx="1285">
                  <c:v>41562</c:v>
                </c:pt>
                <c:pt idx="1286">
                  <c:v>41563</c:v>
                </c:pt>
                <c:pt idx="1287">
                  <c:v>41564</c:v>
                </c:pt>
                <c:pt idx="1288">
                  <c:v>41565</c:v>
                </c:pt>
                <c:pt idx="1289">
                  <c:v>41568</c:v>
                </c:pt>
                <c:pt idx="1290">
                  <c:v>41569</c:v>
                </c:pt>
                <c:pt idx="1291">
                  <c:v>41570</c:v>
                </c:pt>
                <c:pt idx="1292">
                  <c:v>41571</c:v>
                </c:pt>
                <c:pt idx="1293">
                  <c:v>41572</c:v>
                </c:pt>
                <c:pt idx="1294">
                  <c:v>41575</c:v>
                </c:pt>
                <c:pt idx="1295">
                  <c:v>41576</c:v>
                </c:pt>
                <c:pt idx="1296">
                  <c:v>41577</c:v>
                </c:pt>
                <c:pt idx="1297">
                  <c:v>41578</c:v>
                </c:pt>
                <c:pt idx="1298">
                  <c:v>41579</c:v>
                </c:pt>
                <c:pt idx="1299">
                  <c:v>41582</c:v>
                </c:pt>
                <c:pt idx="1300">
                  <c:v>41583</c:v>
                </c:pt>
                <c:pt idx="1301">
                  <c:v>41584</c:v>
                </c:pt>
                <c:pt idx="1302">
                  <c:v>41585</c:v>
                </c:pt>
                <c:pt idx="1303">
                  <c:v>41586</c:v>
                </c:pt>
                <c:pt idx="1304">
                  <c:v>41589</c:v>
                </c:pt>
                <c:pt idx="1305">
                  <c:v>41590</c:v>
                </c:pt>
                <c:pt idx="1306">
                  <c:v>41591</c:v>
                </c:pt>
                <c:pt idx="1307">
                  <c:v>41592</c:v>
                </c:pt>
                <c:pt idx="1308">
                  <c:v>41593</c:v>
                </c:pt>
                <c:pt idx="1309">
                  <c:v>41596</c:v>
                </c:pt>
                <c:pt idx="1310">
                  <c:v>41597</c:v>
                </c:pt>
                <c:pt idx="1311">
                  <c:v>41598</c:v>
                </c:pt>
                <c:pt idx="1312">
                  <c:v>41599</c:v>
                </c:pt>
                <c:pt idx="1313">
                  <c:v>41600</c:v>
                </c:pt>
                <c:pt idx="1314">
                  <c:v>41603</c:v>
                </c:pt>
                <c:pt idx="1315">
                  <c:v>41604</c:v>
                </c:pt>
                <c:pt idx="1316">
                  <c:v>41605</c:v>
                </c:pt>
                <c:pt idx="1317">
                  <c:v>41606</c:v>
                </c:pt>
                <c:pt idx="1318">
                  <c:v>41607</c:v>
                </c:pt>
                <c:pt idx="1319">
                  <c:v>41610</c:v>
                </c:pt>
                <c:pt idx="1320">
                  <c:v>41611</c:v>
                </c:pt>
                <c:pt idx="1321">
                  <c:v>41612</c:v>
                </c:pt>
                <c:pt idx="1322">
                  <c:v>41613</c:v>
                </c:pt>
                <c:pt idx="1323">
                  <c:v>41614</c:v>
                </c:pt>
                <c:pt idx="1324">
                  <c:v>41617</c:v>
                </c:pt>
                <c:pt idx="1325">
                  <c:v>41618</c:v>
                </c:pt>
                <c:pt idx="1326">
                  <c:v>41619</c:v>
                </c:pt>
                <c:pt idx="1327">
                  <c:v>41620</c:v>
                </c:pt>
                <c:pt idx="1328">
                  <c:v>41621</c:v>
                </c:pt>
                <c:pt idx="1329">
                  <c:v>41624</c:v>
                </c:pt>
                <c:pt idx="1330">
                  <c:v>41625</c:v>
                </c:pt>
                <c:pt idx="1331">
                  <c:v>41626</c:v>
                </c:pt>
                <c:pt idx="1332">
                  <c:v>41627</c:v>
                </c:pt>
                <c:pt idx="1333">
                  <c:v>41628</c:v>
                </c:pt>
                <c:pt idx="1334">
                  <c:v>41631</c:v>
                </c:pt>
                <c:pt idx="1335">
                  <c:v>41632</c:v>
                </c:pt>
                <c:pt idx="1336">
                  <c:v>41633</c:v>
                </c:pt>
                <c:pt idx="1337">
                  <c:v>41634</c:v>
                </c:pt>
                <c:pt idx="1338">
                  <c:v>41635</c:v>
                </c:pt>
                <c:pt idx="1339">
                  <c:v>41638</c:v>
                </c:pt>
                <c:pt idx="1340">
                  <c:v>41639</c:v>
                </c:pt>
                <c:pt idx="1341">
                  <c:v>41641</c:v>
                </c:pt>
                <c:pt idx="1342">
                  <c:v>41642</c:v>
                </c:pt>
                <c:pt idx="1343">
                  <c:v>41645</c:v>
                </c:pt>
                <c:pt idx="1344">
                  <c:v>41646</c:v>
                </c:pt>
                <c:pt idx="1345">
                  <c:v>41647</c:v>
                </c:pt>
                <c:pt idx="1346">
                  <c:v>41648</c:v>
                </c:pt>
                <c:pt idx="1347">
                  <c:v>41649</c:v>
                </c:pt>
                <c:pt idx="1348">
                  <c:v>41652</c:v>
                </c:pt>
                <c:pt idx="1349">
                  <c:v>41653</c:v>
                </c:pt>
                <c:pt idx="1350">
                  <c:v>41654</c:v>
                </c:pt>
                <c:pt idx="1351">
                  <c:v>41655</c:v>
                </c:pt>
                <c:pt idx="1352">
                  <c:v>41656</c:v>
                </c:pt>
                <c:pt idx="1353">
                  <c:v>41659</c:v>
                </c:pt>
                <c:pt idx="1354">
                  <c:v>41660</c:v>
                </c:pt>
                <c:pt idx="1355">
                  <c:v>41661</c:v>
                </c:pt>
                <c:pt idx="1356">
                  <c:v>41662</c:v>
                </c:pt>
                <c:pt idx="1357">
                  <c:v>41663</c:v>
                </c:pt>
                <c:pt idx="1358">
                  <c:v>41665</c:v>
                </c:pt>
                <c:pt idx="1359">
                  <c:v>41666</c:v>
                </c:pt>
                <c:pt idx="1360">
                  <c:v>41667</c:v>
                </c:pt>
                <c:pt idx="1361">
                  <c:v>41668</c:v>
                </c:pt>
                <c:pt idx="1362">
                  <c:v>41669</c:v>
                </c:pt>
                <c:pt idx="1363">
                  <c:v>41670</c:v>
                </c:pt>
                <c:pt idx="1364">
                  <c:v>41673</c:v>
                </c:pt>
                <c:pt idx="1365">
                  <c:v>41674</c:v>
                </c:pt>
                <c:pt idx="1366">
                  <c:v>41675</c:v>
                </c:pt>
                <c:pt idx="1367">
                  <c:v>41676</c:v>
                </c:pt>
                <c:pt idx="1368">
                  <c:v>41677</c:v>
                </c:pt>
                <c:pt idx="1369">
                  <c:v>41678</c:v>
                </c:pt>
                <c:pt idx="1370">
                  <c:v>41680</c:v>
                </c:pt>
                <c:pt idx="1371">
                  <c:v>41681</c:v>
                </c:pt>
                <c:pt idx="1372">
                  <c:v>41682</c:v>
                </c:pt>
                <c:pt idx="1373">
                  <c:v>41683</c:v>
                </c:pt>
                <c:pt idx="1374">
                  <c:v>41684</c:v>
                </c:pt>
                <c:pt idx="1375">
                  <c:v>41687</c:v>
                </c:pt>
                <c:pt idx="1376">
                  <c:v>41688</c:v>
                </c:pt>
                <c:pt idx="1377">
                  <c:v>41689</c:v>
                </c:pt>
                <c:pt idx="1378">
                  <c:v>41690</c:v>
                </c:pt>
                <c:pt idx="1379">
                  <c:v>41691</c:v>
                </c:pt>
                <c:pt idx="1380">
                  <c:v>41694</c:v>
                </c:pt>
                <c:pt idx="1381">
                  <c:v>41695</c:v>
                </c:pt>
                <c:pt idx="1382">
                  <c:v>41696</c:v>
                </c:pt>
                <c:pt idx="1383">
                  <c:v>41697</c:v>
                </c:pt>
                <c:pt idx="1384">
                  <c:v>41698</c:v>
                </c:pt>
                <c:pt idx="1385">
                  <c:v>41701</c:v>
                </c:pt>
                <c:pt idx="1386">
                  <c:v>41702</c:v>
                </c:pt>
                <c:pt idx="1387">
                  <c:v>41703</c:v>
                </c:pt>
                <c:pt idx="1388">
                  <c:v>41704</c:v>
                </c:pt>
                <c:pt idx="1389">
                  <c:v>41705</c:v>
                </c:pt>
                <c:pt idx="1390">
                  <c:v>41708</c:v>
                </c:pt>
                <c:pt idx="1391">
                  <c:v>41709</c:v>
                </c:pt>
                <c:pt idx="1392">
                  <c:v>41710</c:v>
                </c:pt>
                <c:pt idx="1393">
                  <c:v>41711</c:v>
                </c:pt>
                <c:pt idx="1394">
                  <c:v>41712</c:v>
                </c:pt>
                <c:pt idx="1395">
                  <c:v>41715</c:v>
                </c:pt>
                <c:pt idx="1396">
                  <c:v>41716</c:v>
                </c:pt>
                <c:pt idx="1397">
                  <c:v>41717</c:v>
                </c:pt>
                <c:pt idx="1398">
                  <c:v>41718</c:v>
                </c:pt>
              </c:numCache>
            </c:numRef>
          </c:cat>
          <c:val>
            <c:numRef>
              <c:f>'10年期国债到期收益率'!$C$2:$C$1400</c:f>
              <c:numCache>
                <c:formatCode>0.0000_ </c:formatCode>
                <c:ptCount val="1399"/>
                <c:pt idx="1">
                  <c:v>2.46</c:v>
                </c:pt>
                <c:pt idx="3">
                  <c:v>2.4899999999999998</c:v>
                </c:pt>
                <c:pt idx="4">
                  <c:v>2.5099999999999998</c:v>
                </c:pt>
                <c:pt idx="5">
                  <c:v>2.52</c:v>
                </c:pt>
                <c:pt idx="6">
                  <c:v>2.4699999999999998</c:v>
                </c:pt>
                <c:pt idx="7">
                  <c:v>2.4299999999999997</c:v>
                </c:pt>
                <c:pt idx="8">
                  <c:v>2.34</c:v>
                </c:pt>
                <c:pt idx="9">
                  <c:v>2.3299999999999987</c:v>
                </c:pt>
                <c:pt idx="10">
                  <c:v>2.2400000000000002</c:v>
                </c:pt>
                <c:pt idx="11">
                  <c:v>2.23</c:v>
                </c:pt>
                <c:pt idx="12">
                  <c:v>2.36</c:v>
                </c:pt>
                <c:pt idx="14">
                  <c:v>2.4</c:v>
                </c:pt>
                <c:pt idx="15">
                  <c:v>2.56</c:v>
                </c:pt>
                <c:pt idx="16">
                  <c:v>2.62</c:v>
                </c:pt>
                <c:pt idx="17">
                  <c:v>2.65</c:v>
                </c:pt>
                <c:pt idx="19">
                  <c:v>2.7</c:v>
                </c:pt>
                <c:pt idx="20">
                  <c:v>2.59</c:v>
                </c:pt>
                <c:pt idx="21">
                  <c:v>2.71</c:v>
                </c:pt>
                <c:pt idx="22">
                  <c:v>2.8699999999999997</c:v>
                </c:pt>
                <c:pt idx="23">
                  <c:v>2.8699999999999997</c:v>
                </c:pt>
                <c:pt idx="25">
                  <c:v>2.7600000000000002</c:v>
                </c:pt>
                <c:pt idx="26">
                  <c:v>2.8899999999999997</c:v>
                </c:pt>
                <c:pt idx="27">
                  <c:v>2.9499999999999997</c:v>
                </c:pt>
                <c:pt idx="28">
                  <c:v>2.9499999999999997</c:v>
                </c:pt>
                <c:pt idx="29">
                  <c:v>3.05</c:v>
                </c:pt>
                <c:pt idx="30">
                  <c:v>3.07</c:v>
                </c:pt>
                <c:pt idx="31">
                  <c:v>2.9</c:v>
                </c:pt>
                <c:pt idx="32">
                  <c:v>2.7800000000000002</c:v>
                </c:pt>
                <c:pt idx="33">
                  <c:v>2.75</c:v>
                </c:pt>
                <c:pt idx="34">
                  <c:v>2.8899999999999997</c:v>
                </c:pt>
                <c:pt idx="36">
                  <c:v>2.64</c:v>
                </c:pt>
                <c:pt idx="37">
                  <c:v>2.74</c:v>
                </c:pt>
                <c:pt idx="38">
                  <c:v>2.8499999999999988</c:v>
                </c:pt>
                <c:pt idx="39">
                  <c:v>2.7800000000000002</c:v>
                </c:pt>
                <c:pt idx="40">
                  <c:v>2.7800000000000002</c:v>
                </c:pt>
                <c:pt idx="41">
                  <c:v>2.8</c:v>
                </c:pt>
                <c:pt idx="42">
                  <c:v>2.9499999999999997</c:v>
                </c:pt>
                <c:pt idx="43">
                  <c:v>2.98</c:v>
                </c:pt>
                <c:pt idx="44">
                  <c:v>3.02</c:v>
                </c:pt>
                <c:pt idx="45">
                  <c:v>2.9099999999999997</c:v>
                </c:pt>
                <c:pt idx="46">
                  <c:v>2.9299999999999997</c:v>
                </c:pt>
                <c:pt idx="47">
                  <c:v>3.01</c:v>
                </c:pt>
                <c:pt idx="48">
                  <c:v>2.8299999999999987</c:v>
                </c:pt>
                <c:pt idx="49">
                  <c:v>2.8299999999999987</c:v>
                </c:pt>
                <c:pt idx="50">
                  <c:v>2.8899999999999997</c:v>
                </c:pt>
                <c:pt idx="51">
                  <c:v>2.9899999999999998</c:v>
                </c:pt>
                <c:pt idx="52">
                  <c:v>2.9499999999999997</c:v>
                </c:pt>
                <c:pt idx="53">
                  <c:v>2.8899999999999997</c:v>
                </c:pt>
                <c:pt idx="54">
                  <c:v>2.8899999999999997</c:v>
                </c:pt>
                <c:pt idx="55">
                  <c:v>2.9699999999999998</c:v>
                </c:pt>
                <c:pt idx="56">
                  <c:v>3.02</c:v>
                </c:pt>
                <c:pt idx="57">
                  <c:v>2.5099999999999998</c:v>
                </c:pt>
                <c:pt idx="58">
                  <c:v>2.61</c:v>
                </c:pt>
                <c:pt idx="59">
                  <c:v>2.65</c:v>
                </c:pt>
                <c:pt idx="60">
                  <c:v>2.68</c:v>
                </c:pt>
                <c:pt idx="61">
                  <c:v>2.68</c:v>
                </c:pt>
                <c:pt idx="62">
                  <c:v>2.8099999999999987</c:v>
                </c:pt>
                <c:pt idx="63">
                  <c:v>2.7600000000000002</c:v>
                </c:pt>
                <c:pt idx="64">
                  <c:v>2.7800000000000002</c:v>
                </c:pt>
                <c:pt idx="65">
                  <c:v>2.73</c:v>
                </c:pt>
                <c:pt idx="66">
                  <c:v>2.71</c:v>
                </c:pt>
                <c:pt idx="67">
                  <c:v>2.68</c:v>
                </c:pt>
                <c:pt idx="68">
                  <c:v>2.77</c:v>
                </c:pt>
                <c:pt idx="69">
                  <c:v>2.9099999999999997</c:v>
                </c:pt>
                <c:pt idx="70">
                  <c:v>2.9499999999999997</c:v>
                </c:pt>
                <c:pt idx="71">
                  <c:v>2.9299999999999997</c:v>
                </c:pt>
                <c:pt idx="72">
                  <c:v>2.86</c:v>
                </c:pt>
                <c:pt idx="73">
                  <c:v>2.96</c:v>
                </c:pt>
                <c:pt idx="75">
                  <c:v>2.88</c:v>
                </c:pt>
                <c:pt idx="76">
                  <c:v>2.8</c:v>
                </c:pt>
                <c:pt idx="77">
                  <c:v>2.82</c:v>
                </c:pt>
                <c:pt idx="78">
                  <c:v>2.86</c:v>
                </c:pt>
                <c:pt idx="79">
                  <c:v>2.98</c:v>
                </c:pt>
                <c:pt idx="80">
                  <c:v>2.88</c:v>
                </c:pt>
                <c:pt idx="81">
                  <c:v>2.94</c:v>
                </c:pt>
                <c:pt idx="82">
                  <c:v>2.98</c:v>
                </c:pt>
                <c:pt idx="83">
                  <c:v>2.96</c:v>
                </c:pt>
                <c:pt idx="84">
                  <c:v>3.03</c:v>
                </c:pt>
                <c:pt idx="85">
                  <c:v>2.9499999999999997</c:v>
                </c:pt>
                <c:pt idx="86">
                  <c:v>3.05</c:v>
                </c:pt>
                <c:pt idx="87">
                  <c:v>3.12</c:v>
                </c:pt>
                <c:pt idx="88">
                  <c:v>3.16</c:v>
                </c:pt>
                <c:pt idx="89">
                  <c:v>3.21</c:v>
                </c:pt>
                <c:pt idx="90">
                  <c:v>3.19</c:v>
                </c:pt>
                <c:pt idx="91">
                  <c:v>3.2</c:v>
                </c:pt>
                <c:pt idx="92">
                  <c:v>3.18</c:v>
                </c:pt>
                <c:pt idx="93">
                  <c:v>3.29</c:v>
                </c:pt>
                <c:pt idx="94">
                  <c:v>3.29</c:v>
                </c:pt>
                <c:pt idx="95">
                  <c:v>3.17</c:v>
                </c:pt>
                <c:pt idx="96">
                  <c:v>3.17</c:v>
                </c:pt>
                <c:pt idx="97">
                  <c:v>3.11</c:v>
                </c:pt>
                <c:pt idx="98">
                  <c:v>3.1</c:v>
                </c:pt>
                <c:pt idx="99">
                  <c:v>3.14</c:v>
                </c:pt>
                <c:pt idx="100">
                  <c:v>3.22</c:v>
                </c:pt>
                <c:pt idx="101">
                  <c:v>3.25</c:v>
                </c:pt>
                <c:pt idx="102">
                  <c:v>3.19</c:v>
                </c:pt>
                <c:pt idx="103">
                  <c:v>3.3499999999999988</c:v>
                </c:pt>
                <c:pt idx="104">
                  <c:v>3.4499999999999997</c:v>
                </c:pt>
                <c:pt idx="106">
                  <c:v>3.5</c:v>
                </c:pt>
                <c:pt idx="107">
                  <c:v>3.71</c:v>
                </c:pt>
                <c:pt idx="108">
                  <c:v>3.67</c:v>
                </c:pt>
                <c:pt idx="109">
                  <c:v>3.4699999999999998</c:v>
                </c:pt>
                <c:pt idx="111">
                  <c:v>3.71</c:v>
                </c:pt>
                <c:pt idx="112">
                  <c:v>3.65</c:v>
                </c:pt>
                <c:pt idx="113">
                  <c:v>3.56</c:v>
                </c:pt>
                <c:pt idx="114">
                  <c:v>3.72</c:v>
                </c:pt>
                <c:pt idx="115">
                  <c:v>3.84</c:v>
                </c:pt>
                <c:pt idx="116">
                  <c:v>3.9099999999999997</c:v>
                </c:pt>
                <c:pt idx="117">
                  <c:v>3.86</c:v>
                </c:pt>
                <c:pt idx="118">
                  <c:v>3.98</c:v>
                </c:pt>
                <c:pt idx="119">
                  <c:v>3.88</c:v>
                </c:pt>
                <c:pt idx="120">
                  <c:v>3.8099999999999987</c:v>
                </c:pt>
                <c:pt idx="121">
                  <c:v>3.7600000000000002</c:v>
                </c:pt>
                <c:pt idx="122">
                  <c:v>3.67</c:v>
                </c:pt>
                <c:pt idx="123">
                  <c:v>3.68</c:v>
                </c:pt>
                <c:pt idx="124">
                  <c:v>3.86</c:v>
                </c:pt>
                <c:pt idx="125">
                  <c:v>3.79</c:v>
                </c:pt>
                <c:pt idx="126">
                  <c:v>3.72</c:v>
                </c:pt>
                <c:pt idx="127">
                  <c:v>3.65</c:v>
                </c:pt>
                <c:pt idx="128">
                  <c:v>3.72</c:v>
                </c:pt>
                <c:pt idx="129">
                  <c:v>3.55</c:v>
                </c:pt>
                <c:pt idx="130">
                  <c:v>3.52</c:v>
                </c:pt>
                <c:pt idx="131">
                  <c:v>3.51</c:v>
                </c:pt>
                <c:pt idx="132">
                  <c:v>3.53</c:v>
                </c:pt>
                <c:pt idx="133">
                  <c:v>3.55</c:v>
                </c:pt>
                <c:pt idx="134">
                  <c:v>3.51</c:v>
                </c:pt>
                <c:pt idx="136">
                  <c:v>3.52</c:v>
                </c:pt>
                <c:pt idx="137">
                  <c:v>3.4699999999999998</c:v>
                </c:pt>
                <c:pt idx="138">
                  <c:v>3.3299999999999987</c:v>
                </c:pt>
                <c:pt idx="139">
                  <c:v>3.44</c:v>
                </c:pt>
                <c:pt idx="140">
                  <c:v>3.32</c:v>
                </c:pt>
                <c:pt idx="141">
                  <c:v>3.38</c:v>
                </c:pt>
                <c:pt idx="142">
                  <c:v>3.5</c:v>
                </c:pt>
                <c:pt idx="143">
                  <c:v>3.63</c:v>
                </c:pt>
                <c:pt idx="144">
                  <c:v>3.59</c:v>
                </c:pt>
                <c:pt idx="145">
                  <c:v>3.67</c:v>
                </c:pt>
                <c:pt idx="146">
                  <c:v>3.61</c:v>
                </c:pt>
                <c:pt idx="147">
                  <c:v>3.5</c:v>
                </c:pt>
                <c:pt idx="148">
                  <c:v>3.58</c:v>
                </c:pt>
                <c:pt idx="149">
                  <c:v>3.72</c:v>
                </c:pt>
                <c:pt idx="150">
                  <c:v>3.7</c:v>
                </c:pt>
                <c:pt idx="151">
                  <c:v>3.75</c:v>
                </c:pt>
                <c:pt idx="152">
                  <c:v>3.72</c:v>
                </c:pt>
                <c:pt idx="153">
                  <c:v>3.69</c:v>
                </c:pt>
                <c:pt idx="154">
                  <c:v>3.67</c:v>
                </c:pt>
                <c:pt idx="155">
                  <c:v>3.52</c:v>
                </c:pt>
                <c:pt idx="156">
                  <c:v>3.66</c:v>
                </c:pt>
                <c:pt idx="157">
                  <c:v>3.7</c:v>
                </c:pt>
                <c:pt idx="158">
                  <c:v>3.8</c:v>
                </c:pt>
                <c:pt idx="159">
                  <c:v>3.79</c:v>
                </c:pt>
                <c:pt idx="160">
                  <c:v>3.8899999999999997</c:v>
                </c:pt>
                <c:pt idx="161">
                  <c:v>3.8</c:v>
                </c:pt>
                <c:pt idx="162">
                  <c:v>3.71</c:v>
                </c:pt>
                <c:pt idx="163">
                  <c:v>3.72</c:v>
                </c:pt>
                <c:pt idx="164">
                  <c:v>3.59</c:v>
                </c:pt>
                <c:pt idx="165">
                  <c:v>3.55</c:v>
                </c:pt>
                <c:pt idx="166">
                  <c:v>3.48</c:v>
                </c:pt>
                <c:pt idx="167">
                  <c:v>3.51</c:v>
                </c:pt>
                <c:pt idx="168">
                  <c:v>3.4499999999999997</c:v>
                </c:pt>
                <c:pt idx="169">
                  <c:v>3.42</c:v>
                </c:pt>
                <c:pt idx="170">
                  <c:v>3.56</c:v>
                </c:pt>
                <c:pt idx="171">
                  <c:v>3.48</c:v>
                </c:pt>
                <c:pt idx="172">
                  <c:v>3.4499999999999997</c:v>
                </c:pt>
                <c:pt idx="173">
                  <c:v>3.44</c:v>
                </c:pt>
                <c:pt idx="174">
                  <c:v>3.4699999999999998</c:v>
                </c:pt>
                <c:pt idx="175">
                  <c:v>3.46</c:v>
                </c:pt>
                <c:pt idx="176">
                  <c:v>3.4</c:v>
                </c:pt>
                <c:pt idx="177">
                  <c:v>3.38</c:v>
                </c:pt>
                <c:pt idx="178">
                  <c:v>3.29</c:v>
                </c:pt>
                <c:pt idx="179">
                  <c:v>3.3299999999999987</c:v>
                </c:pt>
                <c:pt idx="180">
                  <c:v>3.4499999999999997</c:v>
                </c:pt>
                <c:pt idx="182">
                  <c:v>3.4699999999999998</c:v>
                </c:pt>
                <c:pt idx="183">
                  <c:v>3.48</c:v>
                </c:pt>
                <c:pt idx="184">
                  <c:v>3.36</c:v>
                </c:pt>
                <c:pt idx="185">
                  <c:v>3.34</c:v>
                </c:pt>
                <c:pt idx="186">
                  <c:v>3.42</c:v>
                </c:pt>
                <c:pt idx="187">
                  <c:v>3.4699999999999998</c:v>
                </c:pt>
                <c:pt idx="188">
                  <c:v>3.48</c:v>
                </c:pt>
                <c:pt idx="189">
                  <c:v>3.42</c:v>
                </c:pt>
                <c:pt idx="190">
                  <c:v>3.4899999999999998</c:v>
                </c:pt>
                <c:pt idx="191">
                  <c:v>3.4899999999999998</c:v>
                </c:pt>
                <c:pt idx="192">
                  <c:v>3.46</c:v>
                </c:pt>
                <c:pt idx="193">
                  <c:v>3.44</c:v>
                </c:pt>
                <c:pt idx="194">
                  <c:v>3.4</c:v>
                </c:pt>
                <c:pt idx="195">
                  <c:v>3.34</c:v>
                </c:pt>
                <c:pt idx="197">
                  <c:v>3.3099999999999987</c:v>
                </c:pt>
                <c:pt idx="198">
                  <c:v>3.3099999999999987</c:v>
                </c:pt>
                <c:pt idx="199">
                  <c:v>3.3099999999999987</c:v>
                </c:pt>
                <c:pt idx="200">
                  <c:v>3.21</c:v>
                </c:pt>
                <c:pt idx="201">
                  <c:v>3.24</c:v>
                </c:pt>
                <c:pt idx="202">
                  <c:v>3.24</c:v>
                </c:pt>
                <c:pt idx="203">
                  <c:v>3.27</c:v>
                </c:pt>
                <c:pt idx="204">
                  <c:v>3.21</c:v>
                </c:pt>
                <c:pt idx="205">
                  <c:v>3.27</c:v>
                </c:pt>
                <c:pt idx="206">
                  <c:v>3.4</c:v>
                </c:pt>
                <c:pt idx="209">
                  <c:v>3.34</c:v>
                </c:pt>
                <c:pt idx="210">
                  <c:v>3.4499999999999997</c:v>
                </c:pt>
                <c:pt idx="211">
                  <c:v>3.4899999999999998</c:v>
                </c:pt>
                <c:pt idx="212">
                  <c:v>3.4299999999999997</c:v>
                </c:pt>
                <c:pt idx="213">
                  <c:v>3.4099999999999997</c:v>
                </c:pt>
                <c:pt idx="214">
                  <c:v>3.3499999999999988</c:v>
                </c:pt>
                <c:pt idx="215">
                  <c:v>3.42</c:v>
                </c:pt>
                <c:pt idx="216">
                  <c:v>3.44</c:v>
                </c:pt>
                <c:pt idx="217">
                  <c:v>3.51</c:v>
                </c:pt>
                <c:pt idx="218">
                  <c:v>3.59</c:v>
                </c:pt>
                <c:pt idx="219">
                  <c:v>3.4899999999999998</c:v>
                </c:pt>
                <c:pt idx="220">
                  <c:v>3.44</c:v>
                </c:pt>
                <c:pt idx="221">
                  <c:v>3.53</c:v>
                </c:pt>
                <c:pt idx="222">
                  <c:v>3.4099999999999997</c:v>
                </c:pt>
                <c:pt idx="223">
                  <c:v>3.4499999999999997</c:v>
                </c:pt>
                <c:pt idx="224">
                  <c:v>3.5</c:v>
                </c:pt>
                <c:pt idx="225">
                  <c:v>3.57</c:v>
                </c:pt>
                <c:pt idx="226">
                  <c:v>3.57</c:v>
                </c:pt>
                <c:pt idx="227">
                  <c:v>3.54</c:v>
                </c:pt>
                <c:pt idx="228">
                  <c:v>3.52</c:v>
                </c:pt>
                <c:pt idx="229">
                  <c:v>3.5</c:v>
                </c:pt>
                <c:pt idx="231">
                  <c:v>3.4499999999999997</c:v>
                </c:pt>
                <c:pt idx="232">
                  <c:v>3.4299999999999997</c:v>
                </c:pt>
                <c:pt idx="233">
                  <c:v>3.3299999999999987</c:v>
                </c:pt>
                <c:pt idx="234">
                  <c:v>3.3299999999999987</c:v>
                </c:pt>
                <c:pt idx="235">
                  <c:v>3.36</c:v>
                </c:pt>
                <c:pt idx="236">
                  <c:v>3.3499999999999988</c:v>
                </c:pt>
                <c:pt idx="237">
                  <c:v>3.36</c:v>
                </c:pt>
                <c:pt idx="238">
                  <c:v>3.3699999999999997</c:v>
                </c:pt>
                <c:pt idx="239">
                  <c:v>3.32</c:v>
                </c:pt>
                <c:pt idx="240">
                  <c:v>3.2800000000000002</c:v>
                </c:pt>
                <c:pt idx="242">
                  <c:v>3.21</c:v>
                </c:pt>
                <c:pt idx="243">
                  <c:v>3.21</c:v>
                </c:pt>
                <c:pt idx="244">
                  <c:v>3.2800000000000002</c:v>
                </c:pt>
                <c:pt idx="245">
                  <c:v>3.32</c:v>
                </c:pt>
                <c:pt idx="246">
                  <c:v>3.3899999999999997</c:v>
                </c:pt>
                <c:pt idx="247">
                  <c:v>3.48</c:v>
                </c:pt>
                <c:pt idx="248">
                  <c:v>3.44</c:v>
                </c:pt>
                <c:pt idx="249">
                  <c:v>3.4</c:v>
                </c:pt>
                <c:pt idx="250">
                  <c:v>3.4499999999999997</c:v>
                </c:pt>
                <c:pt idx="251">
                  <c:v>3.4899999999999998</c:v>
                </c:pt>
                <c:pt idx="252">
                  <c:v>3.55</c:v>
                </c:pt>
                <c:pt idx="253">
                  <c:v>3.56</c:v>
                </c:pt>
                <c:pt idx="254">
                  <c:v>3.6</c:v>
                </c:pt>
                <c:pt idx="255">
                  <c:v>3.61</c:v>
                </c:pt>
                <c:pt idx="256">
                  <c:v>3.5</c:v>
                </c:pt>
                <c:pt idx="257">
                  <c:v>3.55</c:v>
                </c:pt>
                <c:pt idx="258">
                  <c:v>3.69</c:v>
                </c:pt>
                <c:pt idx="259">
                  <c:v>3.7600000000000002</c:v>
                </c:pt>
                <c:pt idx="260">
                  <c:v>3.77</c:v>
                </c:pt>
                <c:pt idx="261">
                  <c:v>3.82</c:v>
                </c:pt>
                <c:pt idx="263">
                  <c:v>3.8499999999999988</c:v>
                </c:pt>
                <c:pt idx="264">
                  <c:v>3.82</c:v>
                </c:pt>
                <c:pt idx="265">
                  <c:v>3.8</c:v>
                </c:pt>
                <c:pt idx="266">
                  <c:v>3.8499999999999988</c:v>
                </c:pt>
                <c:pt idx="268">
                  <c:v>3.8499999999999988</c:v>
                </c:pt>
                <c:pt idx="269">
                  <c:v>3.77</c:v>
                </c:pt>
                <c:pt idx="270">
                  <c:v>3.8499999999999988</c:v>
                </c:pt>
                <c:pt idx="271">
                  <c:v>3.8499999999999988</c:v>
                </c:pt>
                <c:pt idx="272">
                  <c:v>3.8299999999999987</c:v>
                </c:pt>
                <c:pt idx="273">
                  <c:v>3.8499999999999988</c:v>
                </c:pt>
                <c:pt idx="274">
                  <c:v>3.74</c:v>
                </c:pt>
                <c:pt idx="275">
                  <c:v>3.8</c:v>
                </c:pt>
                <c:pt idx="276">
                  <c:v>3.7600000000000002</c:v>
                </c:pt>
                <c:pt idx="277">
                  <c:v>3.7</c:v>
                </c:pt>
                <c:pt idx="279">
                  <c:v>3.73</c:v>
                </c:pt>
                <c:pt idx="280">
                  <c:v>3.68</c:v>
                </c:pt>
                <c:pt idx="281">
                  <c:v>3.62</c:v>
                </c:pt>
                <c:pt idx="282">
                  <c:v>3.62</c:v>
                </c:pt>
                <c:pt idx="283">
                  <c:v>3.66</c:v>
                </c:pt>
                <c:pt idx="284">
                  <c:v>3.65</c:v>
                </c:pt>
                <c:pt idx="285">
                  <c:v>3.66</c:v>
                </c:pt>
                <c:pt idx="286">
                  <c:v>3.68</c:v>
                </c:pt>
                <c:pt idx="287">
                  <c:v>3.63</c:v>
                </c:pt>
                <c:pt idx="288">
                  <c:v>3.68</c:v>
                </c:pt>
                <c:pt idx="289">
                  <c:v>3.67</c:v>
                </c:pt>
                <c:pt idx="290">
                  <c:v>3.73</c:v>
                </c:pt>
                <c:pt idx="291">
                  <c:v>3.62</c:v>
                </c:pt>
                <c:pt idx="292">
                  <c:v>3.59</c:v>
                </c:pt>
                <c:pt idx="293">
                  <c:v>3.62</c:v>
                </c:pt>
                <c:pt idx="294">
                  <c:v>3.67</c:v>
                </c:pt>
                <c:pt idx="295">
                  <c:v>3.72</c:v>
                </c:pt>
                <c:pt idx="296">
                  <c:v>3.73</c:v>
                </c:pt>
                <c:pt idx="297">
                  <c:v>3.69</c:v>
                </c:pt>
                <c:pt idx="299">
                  <c:v>3.66</c:v>
                </c:pt>
                <c:pt idx="300">
                  <c:v>3.74</c:v>
                </c:pt>
                <c:pt idx="301">
                  <c:v>3.79</c:v>
                </c:pt>
                <c:pt idx="302">
                  <c:v>3.7800000000000002</c:v>
                </c:pt>
                <c:pt idx="305">
                  <c:v>3.8</c:v>
                </c:pt>
                <c:pt idx="306">
                  <c:v>3.69</c:v>
                </c:pt>
                <c:pt idx="307">
                  <c:v>3.7</c:v>
                </c:pt>
                <c:pt idx="308">
                  <c:v>3.64</c:v>
                </c:pt>
                <c:pt idx="309">
                  <c:v>3.61</c:v>
                </c:pt>
                <c:pt idx="310">
                  <c:v>3.61</c:v>
                </c:pt>
                <c:pt idx="311">
                  <c:v>3.62</c:v>
                </c:pt>
                <c:pt idx="312">
                  <c:v>3.63</c:v>
                </c:pt>
                <c:pt idx="313">
                  <c:v>3.61</c:v>
                </c:pt>
                <c:pt idx="314">
                  <c:v>3.69</c:v>
                </c:pt>
                <c:pt idx="315">
                  <c:v>3.72</c:v>
                </c:pt>
                <c:pt idx="316">
                  <c:v>3.71</c:v>
                </c:pt>
                <c:pt idx="317">
                  <c:v>3.73</c:v>
                </c:pt>
                <c:pt idx="318">
                  <c:v>3.73</c:v>
                </c:pt>
                <c:pt idx="319">
                  <c:v>3.71</c:v>
                </c:pt>
                <c:pt idx="320">
                  <c:v>3.71</c:v>
                </c:pt>
                <c:pt idx="321">
                  <c:v>3.66</c:v>
                </c:pt>
                <c:pt idx="322">
                  <c:v>3.65</c:v>
                </c:pt>
                <c:pt idx="323">
                  <c:v>3.68</c:v>
                </c:pt>
                <c:pt idx="324">
                  <c:v>3.7</c:v>
                </c:pt>
                <c:pt idx="325">
                  <c:v>3.67</c:v>
                </c:pt>
                <c:pt idx="326">
                  <c:v>3.69</c:v>
                </c:pt>
                <c:pt idx="327">
                  <c:v>3.84</c:v>
                </c:pt>
                <c:pt idx="328">
                  <c:v>3.9099999999999997</c:v>
                </c:pt>
                <c:pt idx="329">
                  <c:v>3.86</c:v>
                </c:pt>
                <c:pt idx="330">
                  <c:v>3.88</c:v>
                </c:pt>
                <c:pt idx="331">
                  <c:v>3.88</c:v>
                </c:pt>
                <c:pt idx="332">
                  <c:v>3.84</c:v>
                </c:pt>
                <c:pt idx="333">
                  <c:v>3.8899999999999997</c:v>
                </c:pt>
                <c:pt idx="334">
                  <c:v>3.96</c:v>
                </c:pt>
                <c:pt idx="335">
                  <c:v>4.01</c:v>
                </c:pt>
                <c:pt idx="336">
                  <c:v>3.98</c:v>
                </c:pt>
                <c:pt idx="337">
                  <c:v>3.8899999999999997</c:v>
                </c:pt>
                <c:pt idx="338">
                  <c:v>3.9099999999999997</c:v>
                </c:pt>
                <c:pt idx="339">
                  <c:v>3.9</c:v>
                </c:pt>
                <c:pt idx="340">
                  <c:v>3.8699999999999997</c:v>
                </c:pt>
                <c:pt idx="341">
                  <c:v>3.84</c:v>
                </c:pt>
                <c:pt idx="342">
                  <c:v>3.88</c:v>
                </c:pt>
                <c:pt idx="343">
                  <c:v>3.86</c:v>
                </c:pt>
                <c:pt idx="344">
                  <c:v>3.79</c:v>
                </c:pt>
                <c:pt idx="345">
                  <c:v>3.8299999999999987</c:v>
                </c:pt>
                <c:pt idx="346">
                  <c:v>3.82</c:v>
                </c:pt>
                <c:pt idx="347">
                  <c:v>3.77</c:v>
                </c:pt>
                <c:pt idx="348">
                  <c:v>3.8</c:v>
                </c:pt>
                <c:pt idx="349">
                  <c:v>3.84</c:v>
                </c:pt>
                <c:pt idx="350">
                  <c:v>3.8299999999999987</c:v>
                </c:pt>
                <c:pt idx="351">
                  <c:v>3.71</c:v>
                </c:pt>
                <c:pt idx="352">
                  <c:v>3.8</c:v>
                </c:pt>
                <c:pt idx="353">
                  <c:v>3.7600000000000002</c:v>
                </c:pt>
                <c:pt idx="354">
                  <c:v>3.69</c:v>
                </c:pt>
                <c:pt idx="355">
                  <c:v>3.72</c:v>
                </c:pt>
                <c:pt idx="356">
                  <c:v>3.63</c:v>
                </c:pt>
                <c:pt idx="357">
                  <c:v>3.58</c:v>
                </c:pt>
                <c:pt idx="358">
                  <c:v>3.4099999999999997</c:v>
                </c:pt>
                <c:pt idx="359">
                  <c:v>3.4499999999999997</c:v>
                </c:pt>
                <c:pt idx="360">
                  <c:v>3.57</c:v>
                </c:pt>
                <c:pt idx="361">
                  <c:v>3.56</c:v>
                </c:pt>
                <c:pt idx="362">
                  <c:v>3.56</c:v>
                </c:pt>
                <c:pt idx="363">
                  <c:v>3.55</c:v>
                </c:pt>
                <c:pt idx="364">
                  <c:v>3.44</c:v>
                </c:pt>
                <c:pt idx="365">
                  <c:v>3.4699999999999998</c:v>
                </c:pt>
                <c:pt idx="366">
                  <c:v>3.38</c:v>
                </c:pt>
                <c:pt idx="367">
                  <c:v>3.36</c:v>
                </c:pt>
                <c:pt idx="368">
                  <c:v>3.25</c:v>
                </c:pt>
                <c:pt idx="369">
                  <c:v>3.2</c:v>
                </c:pt>
                <c:pt idx="370">
                  <c:v>3.23</c:v>
                </c:pt>
                <c:pt idx="371">
                  <c:v>3.18</c:v>
                </c:pt>
                <c:pt idx="372">
                  <c:v>3.21</c:v>
                </c:pt>
                <c:pt idx="373">
                  <c:v>3.34</c:v>
                </c:pt>
                <c:pt idx="374">
                  <c:v>3.3099999999999987</c:v>
                </c:pt>
                <c:pt idx="377">
                  <c:v>3.29</c:v>
                </c:pt>
                <c:pt idx="378">
                  <c:v>3.3499999999999988</c:v>
                </c:pt>
                <c:pt idx="379">
                  <c:v>3.3899999999999997</c:v>
                </c:pt>
                <c:pt idx="380">
                  <c:v>3.2</c:v>
                </c:pt>
                <c:pt idx="381">
                  <c:v>3.17</c:v>
                </c:pt>
                <c:pt idx="382">
                  <c:v>3.18</c:v>
                </c:pt>
                <c:pt idx="383">
                  <c:v>3.2</c:v>
                </c:pt>
                <c:pt idx="384">
                  <c:v>3.3299999999999987</c:v>
                </c:pt>
                <c:pt idx="385">
                  <c:v>3.24</c:v>
                </c:pt>
                <c:pt idx="388">
                  <c:v>3.2800000000000002</c:v>
                </c:pt>
                <c:pt idx="389">
                  <c:v>3.32</c:v>
                </c:pt>
                <c:pt idx="390">
                  <c:v>3.27</c:v>
                </c:pt>
                <c:pt idx="391">
                  <c:v>3.21</c:v>
                </c:pt>
                <c:pt idx="392">
                  <c:v>3.24</c:v>
                </c:pt>
                <c:pt idx="393">
                  <c:v>3.2600000000000002</c:v>
                </c:pt>
                <c:pt idx="394">
                  <c:v>3.18</c:v>
                </c:pt>
                <c:pt idx="395">
                  <c:v>3.13</c:v>
                </c:pt>
                <c:pt idx="396">
                  <c:v>3.14</c:v>
                </c:pt>
                <c:pt idx="397">
                  <c:v>3.12</c:v>
                </c:pt>
                <c:pt idx="398">
                  <c:v>3.05</c:v>
                </c:pt>
                <c:pt idx="399">
                  <c:v>2.9699999999999998</c:v>
                </c:pt>
                <c:pt idx="400">
                  <c:v>2.9699999999999998</c:v>
                </c:pt>
                <c:pt idx="401">
                  <c:v>2.96</c:v>
                </c:pt>
                <c:pt idx="402">
                  <c:v>3</c:v>
                </c:pt>
                <c:pt idx="404">
                  <c:v>2.9499999999999997</c:v>
                </c:pt>
                <c:pt idx="405">
                  <c:v>3</c:v>
                </c:pt>
                <c:pt idx="406">
                  <c:v>3.04</c:v>
                </c:pt>
                <c:pt idx="407">
                  <c:v>3.07</c:v>
                </c:pt>
                <c:pt idx="408">
                  <c:v>3.08</c:v>
                </c:pt>
                <c:pt idx="409">
                  <c:v>3.15</c:v>
                </c:pt>
                <c:pt idx="410">
                  <c:v>3.07</c:v>
                </c:pt>
                <c:pt idx="411">
                  <c:v>3</c:v>
                </c:pt>
                <c:pt idx="412">
                  <c:v>2.96</c:v>
                </c:pt>
                <c:pt idx="413">
                  <c:v>2.9899999999999998</c:v>
                </c:pt>
                <c:pt idx="414">
                  <c:v>2.98</c:v>
                </c:pt>
                <c:pt idx="415">
                  <c:v>2.9</c:v>
                </c:pt>
                <c:pt idx="416">
                  <c:v>2.96</c:v>
                </c:pt>
                <c:pt idx="417">
                  <c:v>3.02</c:v>
                </c:pt>
                <c:pt idx="418">
                  <c:v>3.03</c:v>
                </c:pt>
                <c:pt idx="419">
                  <c:v>3.08</c:v>
                </c:pt>
                <c:pt idx="420">
                  <c:v>3.03</c:v>
                </c:pt>
                <c:pt idx="421">
                  <c:v>3.03</c:v>
                </c:pt>
                <c:pt idx="422">
                  <c:v>2.94</c:v>
                </c:pt>
                <c:pt idx="423">
                  <c:v>2.9899999999999998</c:v>
                </c:pt>
                <c:pt idx="424">
                  <c:v>2.94</c:v>
                </c:pt>
                <c:pt idx="425">
                  <c:v>2.98</c:v>
                </c:pt>
                <c:pt idx="426">
                  <c:v>2.94</c:v>
                </c:pt>
                <c:pt idx="427">
                  <c:v>2.86</c:v>
                </c:pt>
                <c:pt idx="428">
                  <c:v>2.86</c:v>
                </c:pt>
                <c:pt idx="429">
                  <c:v>2.79</c:v>
                </c:pt>
                <c:pt idx="430">
                  <c:v>2.72</c:v>
                </c:pt>
                <c:pt idx="431">
                  <c:v>2.74</c:v>
                </c:pt>
                <c:pt idx="432">
                  <c:v>2.68</c:v>
                </c:pt>
                <c:pt idx="433">
                  <c:v>2.58</c:v>
                </c:pt>
                <c:pt idx="434">
                  <c:v>2.64</c:v>
                </c:pt>
                <c:pt idx="435">
                  <c:v>2.64</c:v>
                </c:pt>
                <c:pt idx="436">
                  <c:v>2.58</c:v>
                </c:pt>
                <c:pt idx="437">
                  <c:v>2.62</c:v>
                </c:pt>
                <c:pt idx="438">
                  <c:v>2.6</c:v>
                </c:pt>
                <c:pt idx="439">
                  <c:v>2.5</c:v>
                </c:pt>
                <c:pt idx="440">
                  <c:v>2.54</c:v>
                </c:pt>
                <c:pt idx="441">
                  <c:v>2.5</c:v>
                </c:pt>
                <c:pt idx="442">
                  <c:v>2.66</c:v>
                </c:pt>
                <c:pt idx="443">
                  <c:v>2.54</c:v>
                </c:pt>
                <c:pt idx="444">
                  <c:v>2.4699999999999998</c:v>
                </c:pt>
                <c:pt idx="445">
                  <c:v>2.58</c:v>
                </c:pt>
                <c:pt idx="446">
                  <c:v>2.63</c:v>
                </c:pt>
                <c:pt idx="447">
                  <c:v>2.72</c:v>
                </c:pt>
                <c:pt idx="449">
                  <c:v>2.61</c:v>
                </c:pt>
                <c:pt idx="450">
                  <c:v>2.66</c:v>
                </c:pt>
                <c:pt idx="451">
                  <c:v>2.77</c:v>
                </c:pt>
                <c:pt idx="452">
                  <c:v>2.8099999999999987</c:v>
                </c:pt>
                <c:pt idx="453">
                  <c:v>2.74</c:v>
                </c:pt>
                <c:pt idx="454">
                  <c:v>2.68</c:v>
                </c:pt>
                <c:pt idx="455">
                  <c:v>2.74</c:v>
                </c:pt>
                <c:pt idx="456">
                  <c:v>2.77</c:v>
                </c:pt>
                <c:pt idx="457">
                  <c:v>2.75</c:v>
                </c:pt>
                <c:pt idx="459">
                  <c:v>2.72</c:v>
                </c:pt>
                <c:pt idx="460">
                  <c:v>2.61</c:v>
                </c:pt>
                <c:pt idx="461">
                  <c:v>2.56</c:v>
                </c:pt>
                <c:pt idx="462">
                  <c:v>2.56</c:v>
                </c:pt>
                <c:pt idx="463">
                  <c:v>2.62</c:v>
                </c:pt>
                <c:pt idx="466">
                  <c:v>2.54</c:v>
                </c:pt>
                <c:pt idx="467">
                  <c:v>2.48</c:v>
                </c:pt>
                <c:pt idx="468">
                  <c:v>2.52</c:v>
                </c:pt>
                <c:pt idx="469">
                  <c:v>2.5299999999999998</c:v>
                </c:pt>
                <c:pt idx="470">
                  <c:v>2.54</c:v>
                </c:pt>
                <c:pt idx="471">
                  <c:v>2.5</c:v>
                </c:pt>
                <c:pt idx="472">
                  <c:v>2.5</c:v>
                </c:pt>
                <c:pt idx="473">
                  <c:v>2.4099999999999997</c:v>
                </c:pt>
                <c:pt idx="474">
                  <c:v>2.4099999999999997</c:v>
                </c:pt>
                <c:pt idx="475">
                  <c:v>2.4099999999999997</c:v>
                </c:pt>
                <c:pt idx="478">
                  <c:v>2.44</c:v>
                </c:pt>
                <c:pt idx="479">
                  <c:v>2.46</c:v>
                </c:pt>
                <c:pt idx="480">
                  <c:v>2.52</c:v>
                </c:pt>
                <c:pt idx="481">
                  <c:v>2.59</c:v>
                </c:pt>
                <c:pt idx="482">
                  <c:v>2.52</c:v>
                </c:pt>
                <c:pt idx="483">
                  <c:v>2.5</c:v>
                </c:pt>
                <c:pt idx="484">
                  <c:v>2.5099999999999998</c:v>
                </c:pt>
                <c:pt idx="485">
                  <c:v>2.57</c:v>
                </c:pt>
                <c:pt idx="486">
                  <c:v>2.59</c:v>
                </c:pt>
                <c:pt idx="487">
                  <c:v>2.59</c:v>
                </c:pt>
                <c:pt idx="488">
                  <c:v>2.67</c:v>
                </c:pt>
                <c:pt idx="489">
                  <c:v>2.75</c:v>
                </c:pt>
                <c:pt idx="490">
                  <c:v>2.69</c:v>
                </c:pt>
                <c:pt idx="491">
                  <c:v>2.63</c:v>
                </c:pt>
                <c:pt idx="492">
                  <c:v>2.66</c:v>
                </c:pt>
                <c:pt idx="493">
                  <c:v>2.63</c:v>
                </c:pt>
                <c:pt idx="494">
                  <c:v>2.67</c:v>
                </c:pt>
                <c:pt idx="495">
                  <c:v>2.5299999999999998</c:v>
                </c:pt>
                <c:pt idx="496">
                  <c:v>2.58</c:v>
                </c:pt>
                <c:pt idx="497">
                  <c:v>2.6</c:v>
                </c:pt>
                <c:pt idx="498">
                  <c:v>2.72</c:v>
                </c:pt>
                <c:pt idx="499">
                  <c:v>2.65</c:v>
                </c:pt>
                <c:pt idx="501">
                  <c:v>2.7600000000000002</c:v>
                </c:pt>
                <c:pt idx="502">
                  <c:v>2.92</c:v>
                </c:pt>
                <c:pt idx="503">
                  <c:v>2.8499999999999988</c:v>
                </c:pt>
                <c:pt idx="504">
                  <c:v>2.8899999999999997</c:v>
                </c:pt>
                <c:pt idx="505">
                  <c:v>2.9</c:v>
                </c:pt>
                <c:pt idx="506">
                  <c:v>2.88</c:v>
                </c:pt>
                <c:pt idx="507">
                  <c:v>2.8</c:v>
                </c:pt>
                <c:pt idx="508">
                  <c:v>2.77</c:v>
                </c:pt>
                <c:pt idx="509">
                  <c:v>2.9299999999999997</c:v>
                </c:pt>
                <c:pt idx="511">
                  <c:v>2.8699999999999997</c:v>
                </c:pt>
                <c:pt idx="512">
                  <c:v>2.84</c:v>
                </c:pt>
                <c:pt idx="513">
                  <c:v>2.8099999999999987</c:v>
                </c:pt>
                <c:pt idx="514">
                  <c:v>2.9699999999999998</c:v>
                </c:pt>
                <c:pt idx="515">
                  <c:v>3.01</c:v>
                </c:pt>
                <c:pt idx="516">
                  <c:v>3.03</c:v>
                </c:pt>
                <c:pt idx="517">
                  <c:v>2.9499999999999997</c:v>
                </c:pt>
                <c:pt idx="518">
                  <c:v>3.15</c:v>
                </c:pt>
                <c:pt idx="519">
                  <c:v>3.2600000000000002</c:v>
                </c:pt>
                <c:pt idx="520">
                  <c:v>3.23</c:v>
                </c:pt>
                <c:pt idx="521">
                  <c:v>3.32</c:v>
                </c:pt>
                <c:pt idx="522">
                  <c:v>3.29</c:v>
                </c:pt>
                <c:pt idx="523">
                  <c:v>3.4899999999999998</c:v>
                </c:pt>
                <c:pt idx="524">
                  <c:v>3.53</c:v>
                </c:pt>
                <c:pt idx="525">
                  <c:v>3.4699999999999998</c:v>
                </c:pt>
                <c:pt idx="526">
                  <c:v>3.3299999999999987</c:v>
                </c:pt>
                <c:pt idx="527">
                  <c:v>3.36</c:v>
                </c:pt>
                <c:pt idx="528">
                  <c:v>3.3499999999999988</c:v>
                </c:pt>
                <c:pt idx="529">
                  <c:v>3.36</c:v>
                </c:pt>
                <c:pt idx="530">
                  <c:v>3.4099999999999997</c:v>
                </c:pt>
                <c:pt idx="532">
                  <c:v>3.36</c:v>
                </c:pt>
                <c:pt idx="533">
                  <c:v>3.5</c:v>
                </c:pt>
                <c:pt idx="534">
                  <c:v>3.3499999999999988</c:v>
                </c:pt>
                <c:pt idx="535">
                  <c:v>3.38</c:v>
                </c:pt>
                <c:pt idx="536">
                  <c:v>3.3</c:v>
                </c:pt>
                <c:pt idx="537">
                  <c:v>3.36</c:v>
                </c:pt>
                <c:pt idx="538">
                  <c:v>3.36</c:v>
                </c:pt>
                <c:pt idx="539">
                  <c:v>3.5</c:v>
                </c:pt>
                <c:pt idx="540">
                  <c:v>3.44</c:v>
                </c:pt>
                <c:pt idx="541">
                  <c:v>3.34</c:v>
                </c:pt>
                <c:pt idx="542">
                  <c:v>3.32</c:v>
                </c:pt>
                <c:pt idx="543">
                  <c:v>3.3699999999999997</c:v>
                </c:pt>
                <c:pt idx="544">
                  <c:v>3.4</c:v>
                </c:pt>
                <c:pt idx="545">
                  <c:v>3.34</c:v>
                </c:pt>
                <c:pt idx="546">
                  <c:v>3.3499999999999988</c:v>
                </c:pt>
                <c:pt idx="548">
                  <c:v>3.3899999999999997</c:v>
                </c:pt>
                <c:pt idx="549">
                  <c:v>3.3699999999999997</c:v>
                </c:pt>
                <c:pt idx="550">
                  <c:v>3.4699999999999998</c:v>
                </c:pt>
                <c:pt idx="551">
                  <c:v>3.44</c:v>
                </c:pt>
                <c:pt idx="552">
                  <c:v>3.4299999999999997</c:v>
                </c:pt>
                <c:pt idx="553">
                  <c:v>3.3499999999999988</c:v>
                </c:pt>
                <c:pt idx="554">
                  <c:v>3.4499999999999997</c:v>
                </c:pt>
                <c:pt idx="555">
                  <c:v>3.42</c:v>
                </c:pt>
                <c:pt idx="556">
                  <c:v>3.36</c:v>
                </c:pt>
                <c:pt idx="558">
                  <c:v>3.42</c:v>
                </c:pt>
                <c:pt idx="559">
                  <c:v>3.48</c:v>
                </c:pt>
                <c:pt idx="560">
                  <c:v>3.52</c:v>
                </c:pt>
                <c:pt idx="561">
                  <c:v>3.58</c:v>
                </c:pt>
                <c:pt idx="562">
                  <c:v>3.68</c:v>
                </c:pt>
                <c:pt idx="563">
                  <c:v>3.68</c:v>
                </c:pt>
                <c:pt idx="564">
                  <c:v>3.75</c:v>
                </c:pt>
                <c:pt idx="565">
                  <c:v>3.65</c:v>
                </c:pt>
                <c:pt idx="566">
                  <c:v>3.7</c:v>
                </c:pt>
                <c:pt idx="567">
                  <c:v>3.64</c:v>
                </c:pt>
                <c:pt idx="569">
                  <c:v>3.62</c:v>
                </c:pt>
                <c:pt idx="570">
                  <c:v>3.61</c:v>
                </c:pt>
                <c:pt idx="571">
                  <c:v>3.62</c:v>
                </c:pt>
                <c:pt idx="572">
                  <c:v>3.58</c:v>
                </c:pt>
                <c:pt idx="573">
                  <c:v>3.59</c:v>
                </c:pt>
                <c:pt idx="575">
                  <c:v>3.46</c:v>
                </c:pt>
                <c:pt idx="576">
                  <c:v>3.4899999999999998</c:v>
                </c:pt>
                <c:pt idx="577">
                  <c:v>3.46</c:v>
                </c:pt>
                <c:pt idx="578">
                  <c:v>3.42</c:v>
                </c:pt>
                <c:pt idx="579">
                  <c:v>3.42</c:v>
                </c:pt>
                <c:pt idx="580">
                  <c:v>3.4099999999999997</c:v>
                </c:pt>
                <c:pt idx="581">
                  <c:v>3.46</c:v>
                </c:pt>
                <c:pt idx="582">
                  <c:v>3.58</c:v>
                </c:pt>
                <c:pt idx="583">
                  <c:v>3.4899999999999998</c:v>
                </c:pt>
                <c:pt idx="584">
                  <c:v>3.51</c:v>
                </c:pt>
                <c:pt idx="585">
                  <c:v>3.56</c:v>
                </c:pt>
                <c:pt idx="586">
                  <c:v>3.48</c:v>
                </c:pt>
                <c:pt idx="587">
                  <c:v>3.3699999999999997</c:v>
                </c:pt>
                <c:pt idx="588">
                  <c:v>3.4</c:v>
                </c:pt>
                <c:pt idx="589">
                  <c:v>3.36</c:v>
                </c:pt>
                <c:pt idx="590">
                  <c:v>3.3299999999999987</c:v>
                </c:pt>
                <c:pt idx="591">
                  <c:v>3.22</c:v>
                </c:pt>
                <c:pt idx="592">
                  <c:v>3.25</c:v>
                </c:pt>
                <c:pt idx="593">
                  <c:v>3.2800000000000002</c:v>
                </c:pt>
                <c:pt idx="594">
                  <c:v>3.34</c:v>
                </c:pt>
                <c:pt idx="595">
                  <c:v>3.34</c:v>
                </c:pt>
                <c:pt idx="596">
                  <c:v>3.36</c:v>
                </c:pt>
                <c:pt idx="597">
                  <c:v>3.42</c:v>
                </c:pt>
                <c:pt idx="598">
                  <c:v>3.46</c:v>
                </c:pt>
                <c:pt idx="599">
                  <c:v>3.4699999999999998</c:v>
                </c:pt>
                <c:pt idx="600">
                  <c:v>3.5</c:v>
                </c:pt>
                <c:pt idx="601">
                  <c:v>3.4699999999999998</c:v>
                </c:pt>
                <c:pt idx="602">
                  <c:v>3.4699999999999998</c:v>
                </c:pt>
                <c:pt idx="603">
                  <c:v>3.46</c:v>
                </c:pt>
                <c:pt idx="605">
                  <c:v>3.4499999999999997</c:v>
                </c:pt>
                <c:pt idx="606">
                  <c:v>3.5</c:v>
                </c:pt>
                <c:pt idx="607">
                  <c:v>3.56</c:v>
                </c:pt>
                <c:pt idx="608">
                  <c:v>3.58</c:v>
                </c:pt>
                <c:pt idx="609">
                  <c:v>3.59</c:v>
                </c:pt>
                <c:pt idx="610">
                  <c:v>3.59</c:v>
                </c:pt>
                <c:pt idx="611">
                  <c:v>3.52</c:v>
                </c:pt>
                <c:pt idx="612">
                  <c:v>3.4899999999999998</c:v>
                </c:pt>
                <c:pt idx="613">
                  <c:v>3.51</c:v>
                </c:pt>
                <c:pt idx="614">
                  <c:v>3.4299999999999997</c:v>
                </c:pt>
                <c:pt idx="615">
                  <c:v>3.4</c:v>
                </c:pt>
                <c:pt idx="616">
                  <c:v>3.3899999999999997</c:v>
                </c:pt>
                <c:pt idx="617">
                  <c:v>3.4299999999999997</c:v>
                </c:pt>
                <c:pt idx="618">
                  <c:v>3.42</c:v>
                </c:pt>
                <c:pt idx="620">
                  <c:v>3.3899999999999997</c:v>
                </c:pt>
                <c:pt idx="621">
                  <c:v>3.34</c:v>
                </c:pt>
                <c:pt idx="622">
                  <c:v>3.3899999999999997</c:v>
                </c:pt>
                <c:pt idx="623">
                  <c:v>3.34</c:v>
                </c:pt>
                <c:pt idx="624">
                  <c:v>3.32</c:v>
                </c:pt>
                <c:pt idx="625">
                  <c:v>3.3099999999999987</c:v>
                </c:pt>
                <c:pt idx="626">
                  <c:v>3.2800000000000002</c:v>
                </c:pt>
                <c:pt idx="627">
                  <c:v>3.25</c:v>
                </c:pt>
                <c:pt idx="628">
                  <c:v>3.18</c:v>
                </c:pt>
                <c:pt idx="629">
                  <c:v>3.19</c:v>
                </c:pt>
                <c:pt idx="630">
                  <c:v>3.17</c:v>
                </c:pt>
                <c:pt idx="631">
                  <c:v>3.23</c:v>
                </c:pt>
                <c:pt idx="632">
                  <c:v>3.19</c:v>
                </c:pt>
                <c:pt idx="633">
                  <c:v>3.22</c:v>
                </c:pt>
                <c:pt idx="634">
                  <c:v>3.18</c:v>
                </c:pt>
                <c:pt idx="635">
                  <c:v>3.15</c:v>
                </c:pt>
                <c:pt idx="636">
                  <c:v>3.12</c:v>
                </c:pt>
                <c:pt idx="637">
                  <c:v>3.18</c:v>
                </c:pt>
                <c:pt idx="638">
                  <c:v>3.17</c:v>
                </c:pt>
                <c:pt idx="639">
                  <c:v>3.15</c:v>
                </c:pt>
                <c:pt idx="640">
                  <c:v>3.13</c:v>
                </c:pt>
                <c:pt idx="641">
                  <c:v>3.12</c:v>
                </c:pt>
                <c:pt idx="642">
                  <c:v>3.13</c:v>
                </c:pt>
                <c:pt idx="643">
                  <c:v>3.07</c:v>
                </c:pt>
                <c:pt idx="644">
                  <c:v>3.07</c:v>
                </c:pt>
                <c:pt idx="646">
                  <c:v>3.05</c:v>
                </c:pt>
                <c:pt idx="647">
                  <c:v>2.96</c:v>
                </c:pt>
                <c:pt idx="648">
                  <c:v>3.04</c:v>
                </c:pt>
                <c:pt idx="649">
                  <c:v>2.9899999999999998</c:v>
                </c:pt>
                <c:pt idx="650">
                  <c:v>3.01</c:v>
                </c:pt>
                <c:pt idx="651">
                  <c:v>3.01</c:v>
                </c:pt>
                <c:pt idx="652">
                  <c:v>2.98</c:v>
                </c:pt>
                <c:pt idx="653">
                  <c:v>3.01</c:v>
                </c:pt>
                <c:pt idx="654">
                  <c:v>2.9899999999999998</c:v>
                </c:pt>
                <c:pt idx="655">
                  <c:v>3</c:v>
                </c:pt>
                <c:pt idx="656">
                  <c:v>3.11</c:v>
                </c:pt>
                <c:pt idx="657">
                  <c:v>2.98</c:v>
                </c:pt>
                <c:pt idx="658">
                  <c:v>2.9299999999999997</c:v>
                </c:pt>
                <c:pt idx="659">
                  <c:v>2.94</c:v>
                </c:pt>
                <c:pt idx="660">
                  <c:v>2.9699999999999998</c:v>
                </c:pt>
                <c:pt idx="661">
                  <c:v>2.9899999999999998</c:v>
                </c:pt>
                <c:pt idx="662">
                  <c:v>3.01</c:v>
                </c:pt>
                <c:pt idx="663">
                  <c:v>2.9299999999999997</c:v>
                </c:pt>
                <c:pt idx="664">
                  <c:v>2.88</c:v>
                </c:pt>
                <c:pt idx="665">
                  <c:v>2.9499999999999997</c:v>
                </c:pt>
                <c:pt idx="666">
                  <c:v>3.05</c:v>
                </c:pt>
                <c:pt idx="667">
                  <c:v>3.14</c:v>
                </c:pt>
                <c:pt idx="668">
                  <c:v>3.18</c:v>
                </c:pt>
                <c:pt idx="669">
                  <c:v>3.22</c:v>
                </c:pt>
                <c:pt idx="671">
                  <c:v>3.16</c:v>
                </c:pt>
                <c:pt idx="672">
                  <c:v>3.12</c:v>
                </c:pt>
                <c:pt idx="673">
                  <c:v>3.17</c:v>
                </c:pt>
                <c:pt idx="674">
                  <c:v>3.03</c:v>
                </c:pt>
                <c:pt idx="675">
                  <c:v>2.94</c:v>
                </c:pt>
                <c:pt idx="676">
                  <c:v>2.92</c:v>
                </c:pt>
                <c:pt idx="677">
                  <c:v>2.92</c:v>
                </c:pt>
                <c:pt idx="678">
                  <c:v>2.98</c:v>
                </c:pt>
                <c:pt idx="679">
                  <c:v>2.94</c:v>
                </c:pt>
                <c:pt idx="680">
                  <c:v>2.94</c:v>
                </c:pt>
                <c:pt idx="681">
                  <c:v>2.9099999999999997</c:v>
                </c:pt>
                <c:pt idx="682">
                  <c:v>2.96</c:v>
                </c:pt>
                <c:pt idx="683">
                  <c:v>3.03</c:v>
                </c:pt>
                <c:pt idx="684">
                  <c:v>2.9899999999999998</c:v>
                </c:pt>
                <c:pt idx="685">
                  <c:v>3.03</c:v>
                </c:pt>
                <c:pt idx="686">
                  <c:v>2.9899999999999998</c:v>
                </c:pt>
                <c:pt idx="687">
                  <c:v>3.01</c:v>
                </c:pt>
                <c:pt idx="688">
                  <c:v>2.98</c:v>
                </c:pt>
                <c:pt idx="689">
                  <c:v>2.82</c:v>
                </c:pt>
                <c:pt idx="690">
                  <c:v>2.77</c:v>
                </c:pt>
                <c:pt idx="691">
                  <c:v>2.66</c:v>
                </c:pt>
                <c:pt idx="692">
                  <c:v>2.64</c:v>
                </c:pt>
                <c:pt idx="693">
                  <c:v>2.4699999999999998</c:v>
                </c:pt>
                <c:pt idx="694">
                  <c:v>2.58</c:v>
                </c:pt>
                <c:pt idx="695">
                  <c:v>2.4</c:v>
                </c:pt>
                <c:pt idx="696">
                  <c:v>2.2000000000000002</c:v>
                </c:pt>
                <c:pt idx="697">
                  <c:v>2.17</c:v>
                </c:pt>
                <c:pt idx="698">
                  <c:v>2.34</c:v>
                </c:pt>
                <c:pt idx="699">
                  <c:v>2.2400000000000002</c:v>
                </c:pt>
                <c:pt idx="700">
                  <c:v>2.29</c:v>
                </c:pt>
                <c:pt idx="701">
                  <c:v>2.23</c:v>
                </c:pt>
                <c:pt idx="702">
                  <c:v>2.17</c:v>
                </c:pt>
                <c:pt idx="703">
                  <c:v>2.08</c:v>
                </c:pt>
                <c:pt idx="704">
                  <c:v>2.0699999999999998</c:v>
                </c:pt>
                <c:pt idx="705">
                  <c:v>2.1</c:v>
                </c:pt>
                <c:pt idx="706">
                  <c:v>2.15</c:v>
                </c:pt>
                <c:pt idx="707">
                  <c:v>2.29</c:v>
                </c:pt>
                <c:pt idx="708">
                  <c:v>2.23</c:v>
                </c:pt>
                <c:pt idx="709">
                  <c:v>2.19</c:v>
                </c:pt>
                <c:pt idx="710">
                  <c:v>2.2799999999999998</c:v>
                </c:pt>
                <c:pt idx="711">
                  <c:v>2.19</c:v>
                </c:pt>
                <c:pt idx="712">
                  <c:v>2.23</c:v>
                </c:pt>
                <c:pt idx="713">
                  <c:v>2.15</c:v>
                </c:pt>
                <c:pt idx="714">
                  <c:v>2.02</c:v>
                </c:pt>
                <c:pt idx="716">
                  <c:v>1.9800000000000015</c:v>
                </c:pt>
                <c:pt idx="717">
                  <c:v>2.0499999999999998</c:v>
                </c:pt>
                <c:pt idx="718">
                  <c:v>2</c:v>
                </c:pt>
                <c:pt idx="719">
                  <c:v>1.9300000000000015</c:v>
                </c:pt>
                <c:pt idx="720">
                  <c:v>1.9400000000000015</c:v>
                </c:pt>
                <c:pt idx="721">
                  <c:v>2</c:v>
                </c:pt>
                <c:pt idx="722">
                  <c:v>2.0299999999999998</c:v>
                </c:pt>
                <c:pt idx="723">
                  <c:v>2.09</c:v>
                </c:pt>
                <c:pt idx="724">
                  <c:v>2.08</c:v>
                </c:pt>
                <c:pt idx="725">
                  <c:v>1.9700000000000015</c:v>
                </c:pt>
                <c:pt idx="726">
                  <c:v>1.9500000000000015</c:v>
                </c:pt>
                <c:pt idx="727">
                  <c:v>1.8800000000000001</c:v>
                </c:pt>
                <c:pt idx="728">
                  <c:v>1.72</c:v>
                </c:pt>
                <c:pt idx="729">
                  <c:v>1.84</c:v>
                </c:pt>
                <c:pt idx="730">
                  <c:v>1.9100000000000001</c:v>
                </c:pt>
                <c:pt idx="731">
                  <c:v>2</c:v>
                </c:pt>
                <c:pt idx="732">
                  <c:v>2.0299999999999998</c:v>
                </c:pt>
                <c:pt idx="733">
                  <c:v>1.9900000000000015</c:v>
                </c:pt>
                <c:pt idx="734">
                  <c:v>1.9200000000000015</c:v>
                </c:pt>
                <c:pt idx="735">
                  <c:v>1.8</c:v>
                </c:pt>
                <c:pt idx="736">
                  <c:v>1.81</c:v>
                </c:pt>
                <c:pt idx="737">
                  <c:v>1.9200000000000015</c:v>
                </c:pt>
                <c:pt idx="738">
                  <c:v>2.0099999999999998</c:v>
                </c:pt>
                <c:pt idx="739">
                  <c:v>2.1</c:v>
                </c:pt>
                <c:pt idx="743">
                  <c:v>2.1800000000000002</c:v>
                </c:pt>
                <c:pt idx="744">
                  <c:v>2.2400000000000002</c:v>
                </c:pt>
                <c:pt idx="745">
                  <c:v>2.19</c:v>
                </c:pt>
                <c:pt idx="746">
                  <c:v>2.2599999999999998</c:v>
                </c:pt>
                <c:pt idx="747">
                  <c:v>2.1800000000000002</c:v>
                </c:pt>
                <c:pt idx="748">
                  <c:v>2.19</c:v>
                </c:pt>
                <c:pt idx="749">
                  <c:v>2.1800000000000002</c:v>
                </c:pt>
                <c:pt idx="750">
                  <c:v>2.2000000000000002</c:v>
                </c:pt>
                <c:pt idx="751">
                  <c:v>2.23</c:v>
                </c:pt>
                <c:pt idx="752">
                  <c:v>2.25</c:v>
                </c:pt>
                <c:pt idx="753">
                  <c:v>2.14</c:v>
                </c:pt>
                <c:pt idx="754">
                  <c:v>2.23</c:v>
                </c:pt>
                <c:pt idx="755">
                  <c:v>2.42</c:v>
                </c:pt>
                <c:pt idx="756">
                  <c:v>2.34</c:v>
                </c:pt>
                <c:pt idx="757">
                  <c:v>2.17</c:v>
                </c:pt>
                <c:pt idx="758">
                  <c:v>2.0099999999999998</c:v>
                </c:pt>
                <c:pt idx="759">
                  <c:v>2.0299999999999998</c:v>
                </c:pt>
                <c:pt idx="760">
                  <c:v>2.09</c:v>
                </c:pt>
                <c:pt idx="761">
                  <c:v>2.06</c:v>
                </c:pt>
                <c:pt idx="762">
                  <c:v>2.04</c:v>
                </c:pt>
                <c:pt idx="763">
                  <c:v>2.1</c:v>
                </c:pt>
                <c:pt idx="764">
                  <c:v>2</c:v>
                </c:pt>
                <c:pt idx="765">
                  <c:v>2.04</c:v>
                </c:pt>
                <c:pt idx="767">
                  <c:v>2.04</c:v>
                </c:pt>
                <c:pt idx="768">
                  <c:v>2.06</c:v>
                </c:pt>
                <c:pt idx="769">
                  <c:v>2.0099999999999998</c:v>
                </c:pt>
                <c:pt idx="770">
                  <c:v>1.9600000000000015</c:v>
                </c:pt>
                <c:pt idx="771">
                  <c:v>2.0099999999999998</c:v>
                </c:pt>
                <c:pt idx="772">
                  <c:v>1.9700000000000015</c:v>
                </c:pt>
                <c:pt idx="773">
                  <c:v>1.9400000000000015</c:v>
                </c:pt>
                <c:pt idx="774">
                  <c:v>1.8900000000000001</c:v>
                </c:pt>
                <c:pt idx="776">
                  <c:v>1.9700000000000015</c:v>
                </c:pt>
                <c:pt idx="777">
                  <c:v>1.9700000000000015</c:v>
                </c:pt>
                <c:pt idx="778">
                  <c:v>2</c:v>
                </c:pt>
                <c:pt idx="779">
                  <c:v>2.08</c:v>
                </c:pt>
                <c:pt idx="780">
                  <c:v>2.11</c:v>
                </c:pt>
                <c:pt idx="781">
                  <c:v>2.0499999999999998</c:v>
                </c:pt>
                <c:pt idx="782">
                  <c:v>2.04</c:v>
                </c:pt>
                <c:pt idx="783">
                  <c:v>2.08</c:v>
                </c:pt>
                <c:pt idx="784">
                  <c:v>2.02</c:v>
                </c:pt>
                <c:pt idx="785">
                  <c:v>1.9900000000000015</c:v>
                </c:pt>
                <c:pt idx="786">
                  <c:v>2.0699999999999998</c:v>
                </c:pt>
                <c:pt idx="787">
                  <c:v>2.0299999999999998</c:v>
                </c:pt>
                <c:pt idx="788">
                  <c:v>1.9600000000000015</c:v>
                </c:pt>
                <c:pt idx="789">
                  <c:v>1.9200000000000015</c:v>
                </c:pt>
                <c:pt idx="790">
                  <c:v>1.9200000000000015</c:v>
                </c:pt>
                <c:pt idx="791">
                  <c:v>1.86</c:v>
                </c:pt>
                <c:pt idx="792">
                  <c:v>1.82</c:v>
                </c:pt>
                <c:pt idx="793">
                  <c:v>1.9400000000000015</c:v>
                </c:pt>
                <c:pt idx="794">
                  <c:v>1.9800000000000015</c:v>
                </c:pt>
                <c:pt idx="795">
                  <c:v>1.9700000000000015</c:v>
                </c:pt>
                <c:pt idx="796">
                  <c:v>2.0299999999999998</c:v>
                </c:pt>
                <c:pt idx="798">
                  <c:v>2.02</c:v>
                </c:pt>
                <c:pt idx="799">
                  <c:v>1.9300000000000015</c:v>
                </c:pt>
                <c:pt idx="800">
                  <c:v>1.9100000000000001</c:v>
                </c:pt>
                <c:pt idx="801">
                  <c:v>1.8900000000000001</c:v>
                </c:pt>
                <c:pt idx="803">
                  <c:v>1.9700000000000015</c:v>
                </c:pt>
                <c:pt idx="804">
                  <c:v>2</c:v>
                </c:pt>
                <c:pt idx="805">
                  <c:v>2.02</c:v>
                </c:pt>
                <c:pt idx="806">
                  <c:v>1.9800000000000015</c:v>
                </c:pt>
                <c:pt idx="807">
                  <c:v>1.9800000000000015</c:v>
                </c:pt>
                <c:pt idx="808">
                  <c:v>2</c:v>
                </c:pt>
                <c:pt idx="809">
                  <c:v>1.9300000000000015</c:v>
                </c:pt>
                <c:pt idx="810">
                  <c:v>1.9400000000000015</c:v>
                </c:pt>
                <c:pt idx="811">
                  <c:v>1.8900000000000001</c:v>
                </c:pt>
                <c:pt idx="813">
                  <c:v>1.87</c:v>
                </c:pt>
                <c:pt idx="814">
                  <c:v>1.9200000000000015</c:v>
                </c:pt>
                <c:pt idx="815">
                  <c:v>2.0099999999999998</c:v>
                </c:pt>
                <c:pt idx="816">
                  <c:v>2.0499999999999998</c:v>
                </c:pt>
                <c:pt idx="818">
                  <c:v>2.09</c:v>
                </c:pt>
                <c:pt idx="819">
                  <c:v>2.08</c:v>
                </c:pt>
                <c:pt idx="820">
                  <c:v>2.0099999999999998</c:v>
                </c:pt>
                <c:pt idx="821">
                  <c:v>1.9600000000000015</c:v>
                </c:pt>
                <c:pt idx="822">
                  <c:v>1.9300000000000015</c:v>
                </c:pt>
                <c:pt idx="824">
                  <c:v>1.87</c:v>
                </c:pt>
                <c:pt idx="825">
                  <c:v>1.83</c:v>
                </c:pt>
                <c:pt idx="826">
                  <c:v>1.87</c:v>
                </c:pt>
                <c:pt idx="827">
                  <c:v>1.86</c:v>
                </c:pt>
                <c:pt idx="828">
                  <c:v>1.9700000000000015</c:v>
                </c:pt>
                <c:pt idx="829">
                  <c:v>1.9300000000000015</c:v>
                </c:pt>
                <c:pt idx="830">
                  <c:v>2</c:v>
                </c:pt>
                <c:pt idx="831">
                  <c:v>2.0099999999999998</c:v>
                </c:pt>
                <c:pt idx="832">
                  <c:v>2.04</c:v>
                </c:pt>
                <c:pt idx="833">
                  <c:v>1.9600000000000015</c:v>
                </c:pt>
                <c:pt idx="834">
                  <c:v>1.9900000000000015</c:v>
                </c:pt>
                <c:pt idx="835">
                  <c:v>1.9200000000000015</c:v>
                </c:pt>
                <c:pt idx="836">
                  <c:v>1.9300000000000015</c:v>
                </c:pt>
                <c:pt idx="837">
                  <c:v>1.9900000000000015</c:v>
                </c:pt>
                <c:pt idx="838">
                  <c:v>2.0099999999999998</c:v>
                </c:pt>
                <c:pt idx="840">
                  <c:v>2.0499999999999998</c:v>
                </c:pt>
                <c:pt idx="841">
                  <c:v>2.0099999999999998</c:v>
                </c:pt>
                <c:pt idx="842">
                  <c:v>1.9900000000000015</c:v>
                </c:pt>
                <c:pt idx="843">
                  <c:v>1.9800000000000015</c:v>
                </c:pt>
                <c:pt idx="844">
                  <c:v>1.9200000000000015</c:v>
                </c:pt>
                <c:pt idx="845">
                  <c:v>1.9400000000000015</c:v>
                </c:pt>
                <c:pt idx="846">
                  <c:v>1.9800000000000015</c:v>
                </c:pt>
                <c:pt idx="847">
                  <c:v>2.0299999999999998</c:v>
                </c:pt>
                <c:pt idx="848">
                  <c:v>1.9900000000000015</c:v>
                </c:pt>
                <c:pt idx="849">
                  <c:v>2</c:v>
                </c:pt>
                <c:pt idx="850">
                  <c:v>1.9600000000000015</c:v>
                </c:pt>
                <c:pt idx="851">
                  <c:v>1.9800000000000015</c:v>
                </c:pt>
                <c:pt idx="852">
                  <c:v>2.0299999999999998</c:v>
                </c:pt>
                <c:pt idx="853">
                  <c:v>2.04</c:v>
                </c:pt>
                <c:pt idx="854">
                  <c:v>2.04</c:v>
                </c:pt>
                <c:pt idx="855">
                  <c:v>2.14</c:v>
                </c:pt>
                <c:pt idx="856">
                  <c:v>2.29</c:v>
                </c:pt>
                <c:pt idx="857">
                  <c:v>2.29</c:v>
                </c:pt>
                <c:pt idx="858">
                  <c:v>2.3099999999999987</c:v>
                </c:pt>
                <c:pt idx="859">
                  <c:v>2.3899999999999997</c:v>
                </c:pt>
                <c:pt idx="860">
                  <c:v>2.38</c:v>
                </c:pt>
                <c:pt idx="861">
                  <c:v>2.3099999999999987</c:v>
                </c:pt>
                <c:pt idx="862">
                  <c:v>2.29</c:v>
                </c:pt>
                <c:pt idx="863">
                  <c:v>2.25</c:v>
                </c:pt>
                <c:pt idx="864">
                  <c:v>2.2599999999999998</c:v>
                </c:pt>
                <c:pt idx="865">
                  <c:v>2.2000000000000002</c:v>
                </c:pt>
                <c:pt idx="866">
                  <c:v>2.21</c:v>
                </c:pt>
                <c:pt idx="867">
                  <c:v>2.1800000000000002</c:v>
                </c:pt>
                <c:pt idx="868">
                  <c:v>2.23</c:v>
                </c:pt>
                <c:pt idx="871">
                  <c:v>2.2200000000000002</c:v>
                </c:pt>
                <c:pt idx="872">
                  <c:v>2.2999999999999998</c:v>
                </c:pt>
                <c:pt idx="873">
                  <c:v>2.25</c:v>
                </c:pt>
                <c:pt idx="874">
                  <c:v>2.19</c:v>
                </c:pt>
                <c:pt idx="875">
                  <c:v>2.0699999999999998</c:v>
                </c:pt>
                <c:pt idx="876">
                  <c:v>2.06</c:v>
                </c:pt>
                <c:pt idx="877">
                  <c:v>2.0099999999999998</c:v>
                </c:pt>
                <c:pt idx="878">
                  <c:v>2.0499999999999998</c:v>
                </c:pt>
                <c:pt idx="879">
                  <c:v>2.08</c:v>
                </c:pt>
                <c:pt idx="880">
                  <c:v>2.02</c:v>
                </c:pt>
                <c:pt idx="881">
                  <c:v>2</c:v>
                </c:pt>
                <c:pt idx="882">
                  <c:v>2.0299999999999998</c:v>
                </c:pt>
                <c:pt idx="883">
                  <c:v>2</c:v>
                </c:pt>
                <c:pt idx="884">
                  <c:v>1.9800000000000015</c:v>
                </c:pt>
                <c:pt idx="885">
                  <c:v>1.9900000000000015</c:v>
                </c:pt>
                <c:pt idx="886">
                  <c:v>1.9600000000000015</c:v>
                </c:pt>
                <c:pt idx="887">
                  <c:v>2</c:v>
                </c:pt>
                <c:pt idx="888">
                  <c:v>2.0099999999999998</c:v>
                </c:pt>
                <c:pt idx="889">
                  <c:v>1.9800000000000015</c:v>
                </c:pt>
                <c:pt idx="890">
                  <c:v>1.9600000000000015</c:v>
                </c:pt>
                <c:pt idx="892">
                  <c:v>1.9500000000000015</c:v>
                </c:pt>
                <c:pt idx="893">
                  <c:v>1.9800000000000015</c:v>
                </c:pt>
                <c:pt idx="894">
                  <c:v>1.9600000000000015</c:v>
                </c:pt>
                <c:pt idx="895">
                  <c:v>1.9600000000000015</c:v>
                </c:pt>
                <c:pt idx="896">
                  <c:v>1.9100000000000001</c:v>
                </c:pt>
                <c:pt idx="897">
                  <c:v>1.9200000000000015</c:v>
                </c:pt>
                <c:pt idx="898">
                  <c:v>1.8800000000000001</c:v>
                </c:pt>
                <c:pt idx="899">
                  <c:v>1.87</c:v>
                </c:pt>
                <c:pt idx="900">
                  <c:v>1.8900000000000001</c:v>
                </c:pt>
                <c:pt idx="901">
                  <c:v>1.84</c:v>
                </c:pt>
                <c:pt idx="902">
                  <c:v>1.78</c:v>
                </c:pt>
                <c:pt idx="903">
                  <c:v>1.76</c:v>
                </c:pt>
                <c:pt idx="904">
                  <c:v>1.76</c:v>
                </c:pt>
                <c:pt idx="905">
                  <c:v>1.7</c:v>
                </c:pt>
                <c:pt idx="906">
                  <c:v>1.71</c:v>
                </c:pt>
                <c:pt idx="907">
                  <c:v>1.75</c:v>
                </c:pt>
                <c:pt idx="908">
                  <c:v>1.79</c:v>
                </c:pt>
                <c:pt idx="909">
                  <c:v>1.73</c:v>
                </c:pt>
                <c:pt idx="910">
                  <c:v>1.77</c:v>
                </c:pt>
                <c:pt idx="911">
                  <c:v>1.75</c:v>
                </c:pt>
                <c:pt idx="913">
                  <c:v>1.74</c:v>
                </c:pt>
                <c:pt idx="914">
                  <c:v>1.6300000000000001</c:v>
                </c:pt>
                <c:pt idx="915">
                  <c:v>1.59</c:v>
                </c:pt>
                <c:pt idx="916">
                  <c:v>1.47</c:v>
                </c:pt>
                <c:pt idx="917">
                  <c:v>1.53</c:v>
                </c:pt>
                <c:pt idx="918">
                  <c:v>1.57</c:v>
                </c:pt>
                <c:pt idx="919">
                  <c:v>1.6600000000000001</c:v>
                </c:pt>
                <c:pt idx="920">
                  <c:v>1.6600000000000001</c:v>
                </c:pt>
                <c:pt idx="921">
                  <c:v>1.6500000000000001</c:v>
                </c:pt>
                <c:pt idx="922">
                  <c:v>1.6</c:v>
                </c:pt>
                <c:pt idx="923">
                  <c:v>1.6700000000000015</c:v>
                </c:pt>
                <c:pt idx="924">
                  <c:v>1.61</c:v>
                </c:pt>
                <c:pt idx="925">
                  <c:v>1.6400000000000001</c:v>
                </c:pt>
                <c:pt idx="926">
                  <c:v>1.6</c:v>
                </c:pt>
                <c:pt idx="927">
                  <c:v>1.59</c:v>
                </c:pt>
                <c:pt idx="928">
                  <c:v>1.6400000000000001</c:v>
                </c:pt>
                <c:pt idx="929">
                  <c:v>1.6500000000000001</c:v>
                </c:pt>
                <c:pt idx="930">
                  <c:v>1.6300000000000001</c:v>
                </c:pt>
                <c:pt idx="931">
                  <c:v>1.6900000000000015</c:v>
                </c:pt>
                <c:pt idx="932">
                  <c:v>1.6300000000000001</c:v>
                </c:pt>
                <c:pt idx="933">
                  <c:v>1.6600000000000001</c:v>
                </c:pt>
                <c:pt idx="934">
                  <c:v>1.6500000000000001</c:v>
                </c:pt>
                <c:pt idx="935">
                  <c:v>1.6</c:v>
                </c:pt>
                <c:pt idx="936">
                  <c:v>1.6700000000000015</c:v>
                </c:pt>
                <c:pt idx="937">
                  <c:v>1.61</c:v>
                </c:pt>
                <c:pt idx="938">
                  <c:v>1.6500000000000001</c:v>
                </c:pt>
                <c:pt idx="940">
                  <c:v>1.62</c:v>
                </c:pt>
                <c:pt idx="941">
                  <c:v>1.57</c:v>
                </c:pt>
                <c:pt idx="942">
                  <c:v>1.53</c:v>
                </c:pt>
                <c:pt idx="943">
                  <c:v>1.53</c:v>
                </c:pt>
                <c:pt idx="944">
                  <c:v>1.54</c:v>
                </c:pt>
                <c:pt idx="945">
                  <c:v>1.5</c:v>
                </c:pt>
                <c:pt idx="946">
                  <c:v>1.52</c:v>
                </c:pt>
                <c:pt idx="947">
                  <c:v>1.5</c:v>
                </c:pt>
                <c:pt idx="948">
                  <c:v>1.53</c:v>
                </c:pt>
                <c:pt idx="949">
                  <c:v>1.52</c:v>
                </c:pt>
                <c:pt idx="950">
                  <c:v>1.54</c:v>
                </c:pt>
                <c:pt idx="951">
                  <c:v>1.49</c:v>
                </c:pt>
                <c:pt idx="952">
                  <c:v>1.47</c:v>
                </c:pt>
                <c:pt idx="953">
                  <c:v>1.44</c:v>
                </c:pt>
                <c:pt idx="954">
                  <c:v>1.43</c:v>
                </c:pt>
                <c:pt idx="955">
                  <c:v>1.45</c:v>
                </c:pt>
                <c:pt idx="956">
                  <c:v>1.58</c:v>
                </c:pt>
                <c:pt idx="957">
                  <c:v>1.53</c:v>
                </c:pt>
                <c:pt idx="958">
                  <c:v>1.51</c:v>
                </c:pt>
                <c:pt idx="959">
                  <c:v>1.56</c:v>
                </c:pt>
                <c:pt idx="960">
                  <c:v>1.51</c:v>
                </c:pt>
                <c:pt idx="961">
                  <c:v>1.6</c:v>
                </c:pt>
                <c:pt idx="962">
                  <c:v>1.59</c:v>
                </c:pt>
                <c:pt idx="963">
                  <c:v>1.6600000000000001</c:v>
                </c:pt>
                <c:pt idx="964">
                  <c:v>1.6800000000000015</c:v>
                </c:pt>
                <c:pt idx="965">
                  <c:v>1.6900000000000015</c:v>
                </c:pt>
                <c:pt idx="966">
                  <c:v>1.6500000000000001</c:v>
                </c:pt>
                <c:pt idx="967">
                  <c:v>1.6500000000000001</c:v>
                </c:pt>
                <c:pt idx="968">
                  <c:v>1.73</c:v>
                </c:pt>
                <c:pt idx="969">
                  <c:v>1.8</c:v>
                </c:pt>
                <c:pt idx="970">
                  <c:v>1.83</c:v>
                </c:pt>
                <c:pt idx="971">
                  <c:v>1.81</c:v>
                </c:pt>
                <c:pt idx="972">
                  <c:v>1.82</c:v>
                </c:pt>
                <c:pt idx="973">
                  <c:v>1.8</c:v>
                </c:pt>
                <c:pt idx="974">
                  <c:v>1.71</c:v>
                </c:pt>
                <c:pt idx="975">
                  <c:v>1.6800000000000015</c:v>
                </c:pt>
                <c:pt idx="976">
                  <c:v>1.6800000000000015</c:v>
                </c:pt>
                <c:pt idx="977">
                  <c:v>1.6500000000000001</c:v>
                </c:pt>
                <c:pt idx="978">
                  <c:v>1.6400000000000001</c:v>
                </c:pt>
                <c:pt idx="979">
                  <c:v>1.6600000000000001</c:v>
                </c:pt>
                <c:pt idx="980">
                  <c:v>1.6300000000000001</c:v>
                </c:pt>
                <c:pt idx="981">
                  <c:v>1.57</c:v>
                </c:pt>
                <c:pt idx="983">
                  <c:v>1.59</c:v>
                </c:pt>
                <c:pt idx="984">
                  <c:v>1.6</c:v>
                </c:pt>
                <c:pt idx="985">
                  <c:v>1.6800000000000015</c:v>
                </c:pt>
                <c:pt idx="986">
                  <c:v>1.6700000000000015</c:v>
                </c:pt>
                <c:pt idx="987">
                  <c:v>1.6800000000000015</c:v>
                </c:pt>
                <c:pt idx="988">
                  <c:v>1.7</c:v>
                </c:pt>
                <c:pt idx="989">
                  <c:v>1.77</c:v>
                </c:pt>
                <c:pt idx="990">
                  <c:v>1.75</c:v>
                </c:pt>
                <c:pt idx="991">
                  <c:v>1.8800000000000001</c:v>
                </c:pt>
                <c:pt idx="992">
                  <c:v>1.85</c:v>
                </c:pt>
                <c:pt idx="993">
                  <c:v>1.82</c:v>
                </c:pt>
                <c:pt idx="994">
                  <c:v>1.79</c:v>
                </c:pt>
                <c:pt idx="995">
                  <c:v>1.8</c:v>
                </c:pt>
                <c:pt idx="996">
                  <c:v>1.77</c:v>
                </c:pt>
                <c:pt idx="997">
                  <c:v>1.74</c:v>
                </c:pt>
                <c:pt idx="998">
                  <c:v>1.7</c:v>
                </c:pt>
                <c:pt idx="999">
                  <c:v>1.6400000000000001</c:v>
                </c:pt>
                <c:pt idx="1000">
                  <c:v>1.6600000000000001</c:v>
                </c:pt>
                <c:pt idx="1001">
                  <c:v>1.6500000000000001</c:v>
                </c:pt>
                <c:pt idx="1003">
                  <c:v>1.6400000000000001</c:v>
                </c:pt>
                <c:pt idx="1004">
                  <c:v>1.6400000000000001</c:v>
                </c:pt>
                <c:pt idx="1005">
                  <c:v>1.6400000000000001</c:v>
                </c:pt>
                <c:pt idx="1006">
                  <c:v>1.7</c:v>
                </c:pt>
                <c:pt idx="1007">
                  <c:v>1.75</c:v>
                </c:pt>
                <c:pt idx="1009">
                  <c:v>1.74</c:v>
                </c:pt>
                <c:pt idx="1010">
                  <c:v>1.72</c:v>
                </c:pt>
                <c:pt idx="1011">
                  <c:v>1.7</c:v>
                </c:pt>
                <c:pt idx="1012">
                  <c:v>1.6900000000000015</c:v>
                </c:pt>
                <c:pt idx="1013">
                  <c:v>1.7</c:v>
                </c:pt>
                <c:pt idx="1014">
                  <c:v>1.75</c:v>
                </c:pt>
                <c:pt idx="1015">
                  <c:v>1.83</c:v>
                </c:pt>
                <c:pt idx="1016">
                  <c:v>1.86</c:v>
                </c:pt>
                <c:pt idx="1017">
                  <c:v>1.79</c:v>
                </c:pt>
                <c:pt idx="1018">
                  <c:v>1.83</c:v>
                </c:pt>
                <c:pt idx="1019">
                  <c:v>1.79</c:v>
                </c:pt>
                <c:pt idx="1020">
                  <c:v>1.8</c:v>
                </c:pt>
                <c:pt idx="1021">
                  <c:v>1.86</c:v>
                </c:pt>
                <c:pt idx="1022">
                  <c:v>1.78</c:v>
                </c:pt>
                <c:pt idx="1023">
                  <c:v>1.74</c:v>
                </c:pt>
                <c:pt idx="1025">
                  <c:v>1.72</c:v>
                </c:pt>
                <c:pt idx="1026">
                  <c:v>1.75</c:v>
                </c:pt>
                <c:pt idx="1027">
                  <c:v>1.75</c:v>
                </c:pt>
                <c:pt idx="1028">
                  <c:v>1.72</c:v>
                </c:pt>
                <c:pt idx="1029">
                  <c:v>1.78</c:v>
                </c:pt>
                <c:pt idx="1030">
                  <c:v>1.6800000000000015</c:v>
                </c:pt>
                <c:pt idx="1031">
                  <c:v>1.62</c:v>
                </c:pt>
                <c:pt idx="1032">
                  <c:v>1.61</c:v>
                </c:pt>
                <c:pt idx="1034">
                  <c:v>1.59</c:v>
                </c:pt>
                <c:pt idx="1035">
                  <c:v>1.59</c:v>
                </c:pt>
                <c:pt idx="1036">
                  <c:v>1.58</c:v>
                </c:pt>
                <c:pt idx="1037">
                  <c:v>1.58</c:v>
                </c:pt>
                <c:pt idx="1038">
                  <c:v>1.61</c:v>
                </c:pt>
                <c:pt idx="1039">
                  <c:v>1.6600000000000001</c:v>
                </c:pt>
                <c:pt idx="1040">
                  <c:v>1.6900000000000015</c:v>
                </c:pt>
                <c:pt idx="1042">
                  <c:v>1.7</c:v>
                </c:pt>
                <c:pt idx="1043">
                  <c:v>1.6600000000000001</c:v>
                </c:pt>
                <c:pt idx="1044">
                  <c:v>1.6400000000000001</c:v>
                </c:pt>
                <c:pt idx="1045">
                  <c:v>1.6300000000000001</c:v>
                </c:pt>
                <c:pt idx="1046">
                  <c:v>1.62</c:v>
                </c:pt>
                <c:pt idx="1047">
                  <c:v>1.62</c:v>
                </c:pt>
                <c:pt idx="1048">
                  <c:v>1.6300000000000001</c:v>
                </c:pt>
                <c:pt idx="1049">
                  <c:v>1.62</c:v>
                </c:pt>
                <c:pt idx="1050">
                  <c:v>1.6</c:v>
                </c:pt>
                <c:pt idx="1051">
                  <c:v>1.59</c:v>
                </c:pt>
                <c:pt idx="1052">
                  <c:v>1.6400000000000001</c:v>
                </c:pt>
                <c:pt idx="1053">
                  <c:v>1.6300000000000001</c:v>
                </c:pt>
                <c:pt idx="1054">
                  <c:v>1.6600000000000001</c:v>
                </c:pt>
                <c:pt idx="1055">
                  <c:v>1.72</c:v>
                </c:pt>
                <c:pt idx="1056">
                  <c:v>1.74</c:v>
                </c:pt>
                <c:pt idx="1057">
                  <c:v>1.72</c:v>
                </c:pt>
                <c:pt idx="1058">
                  <c:v>1.78</c:v>
                </c:pt>
                <c:pt idx="1059">
                  <c:v>1.84</c:v>
                </c:pt>
                <c:pt idx="1060">
                  <c:v>1.82</c:v>
                </c:pt>
                <c:pt idx="1061">
                  <c:v>1.81</c:v>
                </c:pt>
                <c:pt idx="1062">
                  <c:v>1.77</c:v>
                </c:pt>
                <c:pt idx="1063">
                  <c:v>1.79</c:v>
                </c:pt>
                <c:pt idx="1065">
                  <c:v>1.77</c:v>
                </c:pt>
                <c:pt idx="1066">
                  <c:v>1.74</c:v>
                </c:pt>
                <c:pt idx="1067">
                  <c:v>1.73</c:v>
                </c:pt>
                <c:pt idx="1068">
                  <c:v>1.78</c:v>
                </c:pt>
                <c:pt idx="1069">
                  <c:v>1.86</c:v>
                </c:pt>
                <c:pt idx="1070">
                  <c:v>1.9200000000000015</c:v>
                </c:pt>
                <c:pt idx="1071">
                  <c:v>1.9300000000000015</c:v>
                </c:pt>
                <c:pt idx="1074">
                  <c:v>1.9200000000000015</c:v>
                </c:pt>
                <c:pt idx="1075">
                  <c:v>1.8900000000000001</c:v>
                </c:pt>
                <c:pt idx="1076">
                  <c:v>1.8800000000000001</c:v>
                </c:pt>
                <c:pt idx="1077">
                  <c:v>1.9100000000000001</c:v>
                </c:pt>
                <c:pt idx="1078">
                  <c:v>1.8900000000000001</c:v>
                </c:pt>
                <c:pt idx="1079">
                  <c:v>1.8900000000000001</c:v>
                </c:pt>
                <c:pt idx="1080">
                  <c:v>1.86</c:v>
                </c:pt>
                <c:pt idx="1081">
                  <c:v>1.84</c:v>
                </c:pt>
                <c:pt idx="1082">
                  <c:v>1.8900000000000001</c:v>
                </c:pt>
                <c:pt idx="1083">
                  <c:v>1.87</c:v>
                </c:pt>
                <c:pt idx="1085">
                  <c:v>1.86</c:v>
                </c:pt>
                <c:pt idx="1086">
                  <c:v>1.86</c:v>
                </c:pt>
                <c:pt idx="1087">
                  <c:v>1.8800000000000001</c:v>
                </c:pt>
                <c:pt idx="1088">
                  <c:v>1.9800000000000015</c:v>
                </c:pt>
                <c:pt idx="1089">
                  <c:v>2</c:v>
                </c:pt>
                <c:pt idx="1090">
                  <c:v>2.0299999999999998</c:v>
                </c:pt>
                <c:pt idx="1091">
                  <c:v>2.0299999999999998</c:v>
                </c:pt>
                <c:pt idx="1092">
                  <c:v>2.02</c:v>
                </c:pt>
                <c:pt idx="1093">
                  <c:v>2.04</c:v>
                </c:pt>
                <c:pt idx="1094">
                  <c:v>2</c:v>
                </c:pt>
                <c:pt idx="1095">
                  <c:v>2.04</c:v>
                </c:pt>
                <c:pt idx="1096">
                  <c:v>2</c:v>
                </c:pt>
                <c:pt idx="1097">
                  <c:v>1.9900000000000015</c:v>
                </c:pt>
                <c:pt idx="1098">
                  <c:v>1.9900000000000015</c:v>
                </c:pt>
                <c:pt idx="1099">
                  <c:v>1.9900000000000015</c:v>
                </c:pt>
                <c:pt idx="1100">
                  <c:v>2.02</c:v>
                </c:pt>
                <c:pt idx="1101">
                  <c:v>2.0499999999999998</c:v>
                </c:pt>
                <c:pt idx="1102">
                  <c:v>2</c:v>
                </c:pt>
                <c:pt idx="1103">
                  <c:v>2.0099999999999998</c:v>
                </c:pt>
                <c:pt idx="1107">
                  <c:v>2.0299999999999998</c:v>
                </c:pt>
                <c:pt idx="1108">
                  <c:v>2.02</c:v>
                </c:pt>
                <c:pt idx="1109">
                  <c:v>1.9900000000000015</c:v>
                </c:pt>
                <c:pt idx="1110">
                  <c:v>1.9700000000000015</c:v>
                </c:pt>
                <c:pt idx="1111">
                  <c:v>1.8800000000000001</c:v>
                </c:pt>
                <c:pt idx="1112">
                  <c:v>1.8800000000000001</c:v>
                </c:pt>
                <c:pt idx="1113">
                  <c:v>1.9100000000000001</c:v>
                </c:pt>
                <c:pt idx="1114">
                  <c:v>1.8900000000000001</c:v>
                </c:pt>
                <c:pt idx="1115">
                  <c:v>1.86</c:v>
                </c:pt>
                <c:pt idx="1116">
                  <c:v>1.8800000000000001</c:v>
                </c:pt>
                <c:pt idx="1117">
                  <c:v>1.9000000000000001</c:v>
                </c:pt>
                <c:pt idx="1118">
                  <c:v>1.9500000000000015</c:v>
                </c:pt>
                <c:pt idx="1119">
                  <c:v>2</c:v>
                </c:pt>
                <c:pt idx="1120">
                  <c:v>2.06</c:v>
                </c:pt>
                <c:pt idx="1121">
                  <c:v>2.0699999999999998</c:v>
                </c:pt>
                <c:pt idx="1122">
                  <c:v>2.0299999999999998</c:v>
                </c:pt>
                <c:pt idx="1123">
                  <c:v>2.04</c:v>
                </c:pt>
                <c:pt idx="1124">
                  <c:v>2.04</c:v>
                </c:pt>
                <c:pt idx="1125">
                  <c:v>2.0099999999999998</c:v>
                </c:pt>
                <c:pt idx="1126">
                  <c:v>1.9600000000000015</c:v>
                </c:pt>
                <c:pt idx="1127">
                  <c:v>1.9200000000000015</c:v>
                </c:pt>
                <c:pt idx="1128">
                  <c:v>1.9600000000000015</c:v>
                </c:pt>
                <c:pt idx="1129">
                  <c:v>1.9500000000000015</c:v>
                </c:pt>
                <c:pt idx="1130">
                  <c:v>1.9300000000000015</c:v>
                </c:pt>
                <c:pt idx="1131">
                  <c:v>1.9300000000000015</c:v>
                </c:pt>
                <c:pt idx="1132">
                  <c:v>1.9200000000000015</c:v>
                </c:pt>
                <c:pt idx="1133">
                  <c:v>1.87</c:v>
                </c:pt>
                <c:pt idx="1134">
                  <c:v>1.87</c:v>
                </c:pt>
                <c:pt idx="1136">
                  <c:v>1.86</c:v>
                </c:pt>
                <c:pt idx="1137">
                  <c:v>1.8800000000000001</c:v>
                </c:pt>
                <c:pt idx="1138">
                  <c:v>1.83</c:v>
                </c:pt>
                <c:pt idx="1139">
                  <c:v>1.78</c:v>
                </c:pt>
                <c:pt idx="1140">
                  <c:v>1.72</c:v>
                </c:pt>
                <c:pt idx="1142">
                  <c:v>1.76</c:v>
                </c:pt>
                <c:pt idx="1143">
                  <c:v>1.78</c:v>
                </c:pt>
                <c:pt idx="1144">
                  <c:v>1.84</c:v>
                </c:pt>
                <c:pt idx="1145">
                  <c:v>1.82</c:v>
                </c:pt>
                <c:pt idx="1146">
                  <c:v>1.75</c:v>
                </c:pt>
                <c:pt idx="1147">
                  <c:v>1.72</c:v>
                </c:pt>
                <c:pt idx="1148">
                  <c:v>1.75</c:v>
                </c:pt>
                <c:pt idx="1149">
                  <c:v>1.73</c:v>
                </c:pt>
                <c:pt idx="1150">
                  <c:v>1.72</c:v>
                </c:pt>
                <c:pt idx="1151">
                  <c:v>1.73</c:v>
                </c:pt>
                <c:pt idx="1152">
                  <c:v>1.72</c:v>
                </c:pt>
                <c:pt idx="1153">
                  <c:v>1.74</c:v>
                </c:pt>
                <c:pt idx="1154">
                  <c:v>1.73</c:v>
                </c:pt>
                <c:pt idx="1155">
                  <c:v>1.74</c:v>
                </c:pt>
                <c:pt idx="1156">
                  <c:v>1.7</c:v>
                </c:pt>
                <c:pt idx="1159">
                  <c:v>1.7</c:v>
                </c:pt>
                <c:pt idx="1160">
                  <c:v>1.7</c:v>
                </c:pt>
                <c:pt idx="1161">
                  <c:v>1.6600000000000001</c:v>
                </c:pt>
                <c:pt idx="1162">
                  <c:v>1.6600000000000001</c:v>
                </c:pt>
                <c:pt idx="1163">
                  <c:v>1.78</c:v>
                </c:pt>
                <c:pt idx="1164">
                  <c:v>1.8</c:v>
                </c:pt>
                <c:pt idx="1165">
                  <c:v>1.82</c:v>
                </c:pt>
                <c:pt idx="1166">
                  <c:v>1.81</c:v>
                </c:pt>
                <c:pt idx="1167">
                  <c:v>1.81</c:v>
                </c:pt>
                <c:pt idx="1168">
                  <c:v>1.9000000000000001</c:v>
                </c:pt>
                <c:pt idx="1169">
                  <c:v>1.9200000000000015</c:v>
                </c:pt>
                <c:pt idx="1170">
                  <c:v>1.9600000000000015</c:v>
                </c:pt>
                <c:pt idx="1171">
                  <c:v>1.9400000000000015</c:v>
                </c:pt>
                <c:pt idx="1172">
                  <c:v>1.87</c:v>
                </c:pt>
                <c:pt idx="1173">
                  <c:v>1.9500000000000015</c:v>
                </c:pt>
                <c:pt idx="1174">
                  <c:v>1.9700000000000015</c:v>
                </c:pt>
                <c:pt idx="1175">
                  <c:v>1.9400000000000015</c:v>
                </c:pt>
                <c:pt idx="1176">
                  <c:v>2.0299999999999998</c:v>
                </c:pt>
                <c:pt idx="1177">
                  <c:v>2.02</c:v>
                </c:pt>
                <c:pt idx="1178">
                  <c:v>2.0099999999999998</c:v>
                </c:pt>
                <c:pt idx="1180">
                  <c:v>2.15</c:v>
                </c:pt>
                <c:pt idx="1181">
                  <c:v>2.13</c:v>
                </c:pt>
                <c:pt idx="1182">
                  <c:v>2.13</c:v>
                </c:pt>
                <c:pt idx="1183">
                  <c:v>2.16</c:v>
                </c:pt>
                <c:pt idx="1184">
                  <c:v>2.13</c:v>
                </c:pt>
                <c:pt idx="1185">
                  <c:v>2.14</c:v>
                </c:pt>
                <c:pt idx="1186">
                  <c:v>2.1</c:v>
                </c:pt>
                <c:pt idx="1187">
                  <c:v>2.08</c:v>
                </c:pt>
                <c:pt idx="1188">
                  <c:v>2.17</c:v>
                </c:pt>
                <c:pt idx="1191">
                  <c:v>2.2200000000000002</c:v>
                </c:pt>
                <c:pt idx="1192">
                  <c:v>2.2000000000000002</c:v>
                </c:pt>
                <c:pt idx="1193">
                  <c:v>2.25</c:v>
                </c:pt>
                <c:pt idx="1194">
                  <c:v>2.19</c:v>
                </c:pt>
                <c:pt idx="1195">
                  <c:v>2.14</c:v>
                </c:pt>
                <c:pt idx="1196">
                  <c:v>2.19</c:v>
                </c:pt>
                <c:pt idx="1197">
                  <c:v>2.2000000000000002</c:v>
                </c:pt>
                <c:pt idx="1198">
                  <c:v>2.3299999999999987</c:v>
                </c:pt>
                <c:pt idx="1199">
                  <c:v>2.4099999999999997</c:v>
                </c:pt>
                <c:pt idx="1200">
                  <c:v>2.52</c:v>
                </c:pt>
                <c:pt idx="1201">
                  <c:v>2.57</c:v>
                </c:pt>
                <c:pt idx="1202">
                  <c:v>2.6</c:v>
                </c:pt>
                <c:pt idx="1203">
                  <c:v>2.5499999999999998</c:v>
                </c:pt>
                <c:pt idx="1204">
                  <c:v>2.4899999999999998</c:v>
                </c:pt>
                <c:pt idx="1205">
                  <c:v>2.52</c:v>
                </c:pt>
                <c:pt idx="1206">
                  <c:v>2.5</c:v>
                </c:pt>
                <c:pt idx="1207">
                  <c:v>2.48</c:v>
                </c:pt>
                <c:pt idx="1208">
                  <c:v>2.52</c:v>
                </c:pt>
                <c:pt idx="1210">
                  <c:v>2.73</c:v>
                </c:pt>
                <c:pt idx="1211">
                  <c:v>2.65</c:v>
                </c:pt>
                <c:pt idx="1212">
                  <c:v>2.65</c:v>
                </c:pt>
                <c:pt idx="1213">
                  <c:v>2.7</c:v>
                </c:pt>
                <c:pt idx="1214">
                  <c:v>2.6</c:v>
                </c:pt>
                <c:pt idx="1215">
                  <c:v>2.61</c:v>
                </c:pt>
                <c:pt idx="1216">
                  <c:v>2.57</c:v>
                </c:pt>
                <c:pt idx="1217">
                  <c:v>2.5499999999999998</c:v>
                </c:pt>
                <c:pt idx="1218">
                  <c:v>2.52</c:v>
                </c:pt>
                <c:pt idx="1219">
                  <c:v>2.56</c:v>
                </c:pt>
                <c:pt idx="1220">
                  <c:v>2.5</c:v>
                </c:pt>
                <c:pt idx="1221">
                  <c:v>2.5</c:v>
                </c:pt>
                <c:pt idx="1222">
                  <c:v>2.5299999999999998</c:v>
                </c:pt>
                <c:pt idx="1223">
                  <c:v>2.61</c:v>
                </c:pt>
                <c:pt idx="1224">
                  <c:v>2.61</c:v>
                </c:pt>
                <c:pt idx="1225">
                  <c:v>2.58</c:v>
                </c:pt>
                <c:pt idx="1226">
                  <c:v>2.61</c:v>
                </c:pt>
                <c:pt idx="1227">
                  <c:v>2.63</c:v>
                </c:pt>
                <c:pt idx="1228">
                  <c:v>2.6</c:v>
                </c:pt>
                <c:pt idx="1229">
                  <c:v>2.74</c:v>
                </c:pt>
                <c:pt idx="1230">
                  <c:v>2.63</c:v>
                </c:pt>
                <c:pt idx="1231">
                  <c:v>2.67</c:v>
                </c:pt>
                <c:pt idx="1232">
                  <c:v>2.67</c:v>
                </c:pt>
                <c:pt idx="1233">
                  <c:v>2.61</c:v>
                </c:pt>
                <c:pt idx="1234">
                  <c:v>2.58</c:v>
                </c:pt>
                <c:pt idx="1235">
                  <c:v>2.57</c:v>
                </c:pt>
                <c:pt idx="1236">
                  <c:v>2.61</c:v>
                </c:pt>
                <c:pt idx="1237">
                  <c:v>2.71</c:v>
                </c:pt>
                <c:pt idx="1238">
                  <c:v>2.71</c:v>
                </c:pt>
                <c:pt idx="1239">
                  <c:v>2.77</c:v>
                </c:pt>
                <c:pt idx="1240">
                  <c:v>2.84</c:v>
                </c:pt>
                <c:pt idx="1241">
                  <c:v>2.88</c:v>
                </c:pt>
                <c:pt idx="1242">
                  <c:v>2.82</c:v>
                </c:pt>
                <c:pt idx="1243">
                  <c:v>2.8699999999999997</c:v>
                </c:pt>
                <c:pt idx="1244">
                  <c:v>2.9</c:v>
                </c:pt>
                <c:pt idx="1245">
                  <c:v>2.82</c:v>
                </c:pt>
                <c:pt idx="1246">
                  <c:v>2.79</c:v>
                </c:pt>
                <c:pt idx="1247">
                  <c:v>2.72</c:v>
                </c:pt>
                <c:pt idx="1248">
                  <c:v>2.7800000000000002</c:v>
                </c:pt>
                <c:pt idx="1249">
                  <c:v>2.75</c:v>
                </c:pt>
                <c:pt idx="1250">
                  <c:v>2.7800000000000002</c:v>
                </c:pt>
                <c:pt idx="1252">
                  <c:v>2.86</c:v>
                </c:pt>
                <c:pt idx="1253">
                  <c:v>2.9</c:v>
                </c:pt>
                <c:pt idx="1254">
                  <c:v>2.98</c:v>
                </c:pt>
                <c:pt idx="1255">
                  <c:v>2.94</c:v>
                </c:pt>
                <c:pt idx="1256">
                  <c:v>2.9</c:v>
                </c:pt>
                <c:pt idx="1257">
                  <c:v>2.96</c:v>
                </c:pt>
                <c:pt idx="1258">
                  <c:v>2.9299999999999997</c:v>
                </c:pt>
                <c:pt idx="1259">
                  <c:v>2.92</c:v>
                </c:pt>
                <c:pt idx="1260">
                  <c:v>2.9</c:v>
                </c:pt>
                <c:pt idx="1261">
                  <c:v>2.88</c:v>
                </c:pt>
                <c:pt idx="1262">
                  <c:v>2.86</c:v>
                </c:pt>
                <c:pt idx="1263">
                  <c:v>2.69</c:v>
                </c:pt>
                <c:pt idx="1264">
                  <c:v>2.7600000000000002</c:v>
                </c:pt>
                <c:pt idx="1265">
                  <c:v>2.75</c:v>
                </c:pt>
                <c:pt idx="1267">
                  <c:v>2.72</c:v>
                </c:pt>
                <c:pt idx="1268">
                  <c:v>2.67</c:v>
                </c:pt>
                <c:pt idx="1269">
                  <c:v>2.63</c:v>
                </c:pt>
                <c:pt idx="1270">
                  <c:v>2.66</c:v>
                </c:pt>
                <c:pt idx="1271">
                  <c:v>2.64</c:v>
                </c:pt>
                <c:pt idx="1273">
                  <c:v>2.64</c:v>
                </c:pt>
                <c:pt idx="1274">
                  <c:v>2.66</c:v>
                </c:pt>
                <c:pt idx="1275">
                  <c:v>2.63</c:v>
                </c:pt>
                <c:pt idx="1276">
                  <c:v>2.62</c:v>
                </c:pt>
                <c:pt idx="1277">
                  <c:v>2.66</c:v>
                </c:pt>
                <c:pt idx="1278">
                  <c:v>2.65</c:v>
                </c:pt>
                <c:pt idx="1279">
                  <c:v>2.66</c:v>
                </c:pt>
                <c:pt idx="1280">
                  <c:v>2.68</c:v>
                </c:pt>
                <c:pt idx="1281">
                  <c:v>2.71</c:v>
                </c:pt>
                <c:pt idx="1282">
                  <c:v>2.7</c:v>
                </c:pt>
                <c:pt idx="1285">
                  <c:v>2.75</c:v>
                </c:pt>
                <c:pt idx="1286">
                  <c:v>2.69</c:v>
                </c:pt>
                <c:pt idx="1287">
                  <c:v>2.61</c:v>
                </c:pt>
                <c:pt idx="1288">
                  <c:v>2.6</c:v>
                </c:pt>
                <c:pt idx="1289">
                  <c:v>2.63</c:v>
                </c:pt>
                <c:pt idx="1290">
                  <c:v>2.54</c:v>
                </c:pt>
                <c:pt idx="1291">
                  <c:v>2.5099999999999998</c:v>
                </c:pt>
                <c:pt idx="1292">
                  <c:v>2.5299999999999998</c:v>
                </c:pt>
                <c:pt idx="1293">
                  <c:v>2.5299999999999998</c:v>
                </c:pt>
                <c:pt idx="1294">
                  <c:v>2.54</c:v>
                </c:pt>
                <c:pt idx="1295">
                  <c:v>2.5299999999999998</c:v>
                </c:pt>
                <c:pt idx="1296">
                  <c:v>2.5499999999999998</c:v>
                </c:pt>
                <c:pt idx="1297">
                  <c:v>2.57</c:v>
                </c:pt>
                <c:pt idx="1298">
                  <c:v>2.65</c:v>
                </c:pt>
                <c:pt idx="1299">
                  <c:v>2.63</c:v>
                </c:pt>
                <c:pt idx="1300">
                  <c:v>2.69</c:v>
                </c:pt>
                <c:pt idx="1301">
                  <c:v>2.67</c:v>
                </c:pt>
                <c:pt idx="1302">
                  <c:v>2.63</c:v>
                </c:pt>
                <c:pt idx="1303">
                  <c:v>2.77</c:v>
                </c:pt>
                <c:pt idx="1305">
                  <c:v>2.8</c:v>
                </c:pt>
                <c:pt idx="1306">
                  <c:v>2.75</c:v>
                </c:pt>
                <c:pt idx="1307">
                  <c:v>2.69</c:v>
                </c:pt>
                <c:pt idx="1308">
                  <c:v>2.71</c:v>
                </c:pt>
                <c:pt idx="1309">
                  <c:v>2.67</c:v>
                </c:pt>
                <c:pt idx="1310">
                  <c:v>2.71</c:v>
                </c:pt>
                <c:pt idx="1311">
                  <c:v>2.8</c:v>
                </c:pt>
                <c:pt idx="1312">
                  <c:v>2.79</c:v>
                </c:pt>
                <c:pt idx="1313">
                  <c:v>2.75</c:v>
                </c:pt>
                <c:pt idx="1314">
                  <c:v>2.74</c:v>
                </c:pt>
                <c:pt idx="1315">
                  <c:v>2.71</c:v>
                </c:pt>
                <c:pt idx="1316">
                  <c:v>2.74</c:v>
                </c:pt>
                <c:pt idx="1318">
                  <c:v>2.75</c:v>
                </c:pt>
                <c:pt idx="1319">
                  <c:v>2.8099999999999987</c:v>
                </c:pt>
                <c:pt idx="1320">
                  <c:v>2.79</c:v>
                </c:pt>
                <c:pt idx="1321">
                  <c:v>2.84</c:v>
                </c:pt>
                <c:pt idx="1322">
                  <c:v>2.88</c:v>
                </c:pt>
                <c:pt idx="1323">
                  <c:v>2.88</c:v>
                </c:pt>
                <c:pt idx="1324">
                  <c:v>2.86</c:v>
                </c:pt>
                <c:pt idx="1325">
                  <c:v>2.8099999999999987</c:v>
                </c:pt>
                <c:pt idx="1326">
                  <c:v>2.86</c:v>
                </c:pt>
                <c:pt idx="1327">
                  <c:v>2.8899999999999997</c:v>
                </c:pt>
                <c:pt idx="1328">
                  <c:v>2.88</c:v>
                </c:pt>
                <c:pt idx="1329">
                  <c:v>2.8899999999999997</c:v>
                </c:pt>
                <c:pt idx="1330">
                  <c:v>2.8499999999999988</c:v>
                </c:pt>
                <c:pt idx="1331">
                  <c:v>2.8899999999999997</c:v>
                </c:pt>
                <c:pt idx="1332">
                  <c:v>2.94</c:v>
                </c:pt>
                <c:pt idx="1333">
                  <c:v>2.8899999999999997</c:v>
                </c:pt>
                <c:pt idx="1334">
                  <c:v>2.94</c:v>
                </c:pt>
                <c:pt idx="1335">
                  <c:v>2.9899999999999998</c:v>
                </c:pt>
                <c:pt idx="1337">
                  <c:v>3</c:v>
                </c:pt>
                <c:pt idx="1338">
                  <c:v>3.02</c:v>
                </c:pt>
                <c:pt idx="1339">
                  <c:v>2.9899999999999998</c:v>
                </c:pt>
                <c:pt idx="1340">
                  <c:v>3.04</c:v>
                </c:pt>
                <c:pt idx="1341">
                  <c:v>3</c:v>
                </c:pt>
                <c:pt idx="1342">
                  <c:v>3.01</c:v>
                </c:pt>
                <c:pt idx="1343">
                  <c:v>2.98</c:v>
                </c:pt>
                <c:pt idx="1344">
                  <c:v>2.96</c:v>
                </c:pt>
                <c:pt idx="1345">
                  <c:v>3.01</c:v>
                </c:pt>
                <c:pt idx="1346">
                  <c:v>2.9699999999999998</c:v>
                </c:pt>
                <c:pt idx="1347">
                  <c:v>2.88</c:v>
                </c:pt>
                <c:pt idx="1348">
                  <c:v>2.84</c:v>
                </c:pt>
                <c:pt idx="1349">
                  <c:v>2.88</c:v>
                </c:pt>
                <c:pt idx="1350">
                  <c:v>2.9</c:v>
                </c:pt>
                <c:pt idx="1351">
                  <c:v>2.86</c:v>
                </c:pt>
                <c:pt idx="1352">
                  <c:v>2.84</c:v>
                </c:pt>
                <c:pt idx="1354">
                  <c:v>2.8499999999999988</c:v>
                </c:pt>
                <c:pt idx="1355">
                  <c:v>2.8699999999999997</c:v>
                </c:pt>
                <c:pt idx="1356">
                  <c:v>2.79</c:v>
                </c:pt>
                <c:pt idx="1357">
                  <c:v>2.75</c:v>
                </c:pt>
                <c:pt idx="1359">
                  <c:v>2.7800000000000002</c:v>
                </c:pt>
                <c:pt idx="1360">
                  <c:v>2.77</c:v>
                </c:pt>
                <c:pt idx="1361">
                  <c:v>2.69</c:v>
                </c:pt>
                <c:pt idx="1362">
                  <c:v>2.72</c:v>
                </c:pt>
                <c:pt idx="1363">
                  <c:v>2.67</c:v>
                </c:pt>
                <c:pt idx="1364">
                  <c:v>2.61</c:v>
                </c:pt>
                <c:pt idx="1365">
                  <c:v>2.64</c:v>
                </c:pt>
                <c:pt idx="1366">
                  <c:v>2.7</c:v>
                </c:pt>
                <c:pt idx="1367">
                  <c:v>2.73</c:v>
                </c:pt>
                <c:pt idx="1368">
                  <c:v>2.71</c:v>
                </c:pt>
                <c:pt idx="1370">
                  <c:v>2.7</c:v>
                </c:pt>
                <c:pt idx="1371">
                  <c:v>2.75</c:v>
                </c:pt>
                <c:pt idx="1372">
                  <c:v>2.8</c:v>
                </c:pt>
                <c:pt idx="1373">
                  <c:v>2.73</c:v>
                </c:pt>
                <c:pt idx="1374">
                  <c:v>2.75</c:v>
                </c:pt>
                <c:pt idx="1376">
                  <c:v>2.71</c:v>
                </c:pt>
                <c:pt idx="1377">
                  <c:v>2.73</c:v>
                </c:pt>
                <c:pt idx="1378">
                  <c:v>2.7600000000000002</c:v>
                </c:pt>
                <c:pt idx="1379">
                  <c:v>2.73</c:v>
                </c:pt>
                <c:pt idx="1380">
                  <c:v>2.75</c:v>
                </c:pt>
                <c:pt idx="1381">
                  <c:v>2.7</c:v>
                </c:pt>
                <c:pt idx="1382">
                  <c:v>2.67</c:v>
                </c:pt>
                <c:pt idx="1383">
                  <c:v>2.65</c:v>
                </c:pt>
                <c:pt idx="1384">
                  <c:v>2.66</c:v>
                </c:pt>
                <c:pt idx="1385">
                  <c:v>2.6</c:v>
                </c:pt>
                <c:pt idx="1386">
                  <c:v>2.7</c:v>
                </c:pt>
                <c:pt idx="1387">
                  <c:v>2.7</c:v>
                </c:pt>
                <c:pt idx="1388">
                  <c:v>2.74</c:v>
                </c:pt>
                <c:pt idx="1389">
                  <c:v>2.8</c:v>
                </c:pt>
                <c:pt idx="1390">
                  <c:v>2.79</c:v>
                </c:pt>
                <c:pt idx="1391">
                  <c:v>2.77</c:v>
                </c:pt>
                <c:pt idx="1392">
                  <c:v>2.73</c:v>
                </c:pt>
                <c:pt idx="1393">
                  <c:v>2.66</c:v>
                </c:pt>
                <c:pt idx="1394">
                  <c:v>2.65</c:v>
                </c:pt>
                <c:pt idx="1395">
                  <c:v>2.7</c:v>
                </c:pt>
                <c:pt idx="1396">
                  <c:v>2.68</c:v>
                </c:pt>
                <c:pt idx="1397">
                  <c:v>2.7800000000000002</c:v>
                </c:pt>
              </c:numCache>
            </c:numRef>
          </c:val>
        </c:ser>
        <c:dLbls/>
        <c:marker val="1"/>
        <c:axId val="70760320"/>
        <c:axId val="70761856"/>
      </c:lineChart>
      <c:dateAx>
        <c:axId val="70760320"/>
        <c:scaling>
          <c:orientation val="minMax"/>
        </c:scaling>
        <c:axPos val="b"/>
        <c:numFmt formatCode="yyyy\-mm\-dd;@" sourceLinked="1"/>
        <c:tickLblPos val="nextTo"/>
        <c:txPr>
          <a:bodyPr/>
          <a:lstStyle/>
          <a:p>
            <a:pPr>
              <a:defRPr sz="700"/>
            </a:pPr>
            <a:endParaRPr lang="zh-CN"/>
          </a:p>
        </c:txPr>
        <c:crossAx val="70761856"/>
        <c:crosses val="autoZero"/>
        <c:auto val="1"/>
        <c:lblOffset val="100"/>
        <c:baseTimeUnit val="days"/>
      </c:dateAx>
      <c:valAx>
        <c:axId val="70761856"/>
        <c:scaling>
          <c:orientation val="minMax"/>
        </c:scaling>
        <c:axPos val="l"/>
        <c:majorGridlines/>
        <c:numFmt formatCode="0.0_ " sourceLinked="0"/>
        <c:tickLblPos val="nextTo"/>
        <c:txPr>
          <a:bodyPr/>
          <a:lstStyle/>
          <a:p>
            <a:pPr>
              <a:defRPr sz="700"/>
            </a:pPr>
            <a:endParaRPr lang="zh-CN"/>
          </a:p>
        </c:txPr>
        <c:crossAx val="70760320"/>
        <c:crosses val="autoZero"/>
        <c:crossBetween val="between"/>
      </c:valAx>
    </c:plotArea>
    <c:legend>
      <c:legendPos val="t"/>
      <c:layout/>
      <c:txPr>
        <a:bodyPr/>
        <a:lstStyle/>
        <a:p>
          <a:pPr>
            <a:defRPr sz="700"/>
          </a:pPr>
          <a:endParaRPr lang="zh-CN"/>
        </a:p>
      </c:txPr>
    </c:legend>
    <c:plotVisOnly val="1"/>
    <c:dispBlanksAs val="gap"/>
  </c:chart>
  <c:txPr>
    <a:bodyPr/>
    <a:lstStyle/>
    <a:p>
      <a:pPr>
        <a:defRPr sz="900"/>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BA40B-8432-4D3F-B942-AB54FC9C9455}" type="doc">
      <dgm:prSet loTypeId="urn:microsoft.com/office/officeart/2005/8/layout/chevron1" loCatId="process" qsTypeId="urn:microsoft.com/office/officeart/2005/8/quickstyle/simple1" qsCatId="simple" csTypeId="urn:microsoft.com/office/officeart/2005/8/colors/accent1_2" csCatId="accent1" phldr="1"/>
      <dgm:spPr/>
    </dgm:pt>
    <dgm:pt modelId="{0282F25F-4E0D-49E6-B62A-29F6DF09C382}">
      <dgm:prSet phldrT="[文本]"/>
      <dgm:spPr/>
      <dgm:t>
        <a:bodyPr/>
        <a:lstStyle/>
        <a:p>
          <a:r>
            <a:rPr lang="zh-CN" altLang="en-US" dirty="0" smtClean="0"/>
            <a:t>培训教育</a:t>
          </a:r>
          <a:endParaRPr lang="zh-CN" altLang="en-US" dirty="0"/>
        </a:p>
      </dgm:t>
    </dgm:pt>
    <dgm:pt modelId="{FBD6EE35-1D83-48D1-ACB9-C608EA837D65}" type="parTrans" cxnId="{4D862D2C-37AA-4E14-8A47-30EB4AE364F0}">
      <dgm:prSet/>
      <dgm:spPr/>
      <dgm:t>
        <a:bodyPr/>
        <a:lstStyle/>
        <a:p>
          <a:endParaRPr lang="zh-CN" altLang="en-US"/>
        </a:p>
      </dgm:t>
    </dgm:pt>
    <dgm:pt modelId="{799F995F-C80D-461D-8803-C88FFCEDB10E}" type="sibTrans" cxnId="{4D862D2C-37AA-4E14-8A47-30EB4AE364F0}">
      <dgm:prSet/>
      <dgm:spPr/>
      <dgm:t>
        <a:bodyPr/>
        <a:lstStyle/>
        <a:p>
          <a:endParaRPr lang="zh-CN" altLang="en-US"/>
        </a:p>
      </dgm:t>
    </dgm:pt>
    <dgm:pt modelId="{D045C494-32ED-4DF0-8F46-49AED4E54576}">
      <dgm:prSet phldrT="[文本]"/>
      <dgm:spPr/>
      <dgm:t>
        <a:bodyPr/>
        <a:lstStyle/>
        <a:p>
          <a:r>
            <a:rPr lang="zh-CN" altLang="en-US" dirty="0" smtClean="0"/>
            <a:t>研发</a:t>
          </a:r>
          <a:endParaRPr lang="zh-CN" altLang="en-US" dirty="0"/>
        </a:p>
      </dgm:t>
    </dgm:pt>
    <dgm:pt modelId="{0BE3554C-1843-4CD7-BC9B-72FA5E714B37}" type="parTrans" cxnId="{81287735-057C-474D-93D9-9AAC11A41487}">
      <dgm:prSet/>
      <dgm:spPr/>
      <dgm:t>
        <a:bodyPr/>
        <a:lstStyle/>
        <a:p>
          <a:endParaRPr lang="zh-CN" altLang="en-US"/>
        </a:p>
      </dgm:t>
    </dgm:pt>
    <dgm:pt modelId="{E7ECB5C0-6FCE-4B3E-987F-AA08CA21F739}" type="sibTrans" cxnId="{81287735-057C-474D-93D9-9AAC11A41487}">
      <dgm:prSet/>
      <dgm:spPr/>
      <dgm:t>
        <a:bodyPr/>
        <a:lstStyle/>
        <a:p>
          <a:endParaRPr lang="zh-CN" altLang="en-US"/>
        </a:p>
      </dgm:t>
    </dgm:pt>
    <dgm:pt modelId="{22C2A13F-6B38-43A8-BEB7-E5E90CE93C2A}">
      <dgm:prSet phldrT="[文本]"/>
      <dgm:spPr/>
      <dgm:t>
        <a:bodyPr/>
        <a:lstStyle/>
        <a:p>
          <a:r>
            <a:rPr lang="zh-CN" altLang="en-US" dirty="0" smtClean="0"/>
            <a:t>生产制造</a:t>
          </a:r>
          <a:endParaRPr lang="zh-CN" altLang="en-US" dirty="0"/>
        </a:p>
      </dgm:t>
    </dgm:pt>
    <dgm:pt modelId="{EB7C14BB-815E-4D82-B530-E362564602D3}" type="parTrans" cxnId="{2BE67B52-87D3-4F66-8FAB-2203FC54F3EF}">
      <dgm:prSet/>
      <dgm:spPr/>
      <dgm:t>
        <a:bodyPr/>
        <a:lstStyle/>
        <a:p>
          <a:endParaRPr lang="zh-CN" altLang="en-US"/>
        </a:p>
      </dgm:t>
    </dgm:pt>
    <dgm:pt modelId="{DA1C0411-C684-45F4-95EC-80CB4F335C33}" type="sibTrans" cxnId="{2BE67B52-87D3-4F66-8FAB-2203FC54F3EF}">
      <dgm:prSet/>
      <dgm:spPr/>
      <dgm:t>
        <a:bodyPr/>
        <a:lstStyle/>
        <a:p>
          <a:endParaRPr lang="zh-CN" altLang="en-US"/>
        </a:p>
      </dgm:t>
    </dgm:pt>
    <dgm:pt modelId="{5322033F-72DB-4624-BEC2-DCF9F6928D89}">
      <dgm:prSet phldrT="[文本]"/>
      <dgm:spPr/>
      <dgm:t>
        <a:bodyPr/>
        <a:lstStyle/>
        <a:p>
          <a:r>
            <a:rPr lang="zh-CN" altLang="en-US" dirty="0" smtClean="0"/>
            <a:t>批发零售物流</a:t>
          </a:r>
          <a:endParaRPr lang="zh-CN" altLang="en-US" dirty="0"/>
        </a:p>
      </dgm:t>
    </dgm:pt>
    <dgm:pt modelId="{1B41DCAB-55AE-4C96-8231-BA0282661FCC}" type="parTrans" cxnId="{1CAE0F50-D865-4075-9B3D-2F64D70C1943}">
      <dgm:prSet/>
      <dgm:spPr/>
      <dgm:t>
        <a:bodyPr/>
        <a:lstStyle/>
        <a:p>
          <a:endParaRPr lang="zh-CN" altLang="en-US"/>
        </a:p>
      </dgm:t>
    </dgm:pt>
    <dgm:pt modelId="{DC4FEF35-ED97-4788-BB86-E1335494FD1D}" type="sibTrans" cxnId="{1CAE0F50-D865-4075-9B3D-2F64D70C1943}">
      <dgm:prSet/>
      <dgm:spPr/>
      <dgm:t>
        <a:bodyPr/>
        <a:lstStyle/>
        <a:p>
          <a:endParaRPr lang="zh-CN" altLang="en-US"/>
        </a:p>
      </dgm:t>
    </dgm:pt>
    <dgm:pt modelId="{ABF03596-64AF-4AD6-8692-BF640777B7B1}">
      <dgm:prSet phldrT="[文本]"/>
      <dgm:spPr/>
      <dgm:t>
        <a:bodyPr/>
        <a:lstStyle/>
        <a:p>
          <a:r>
            <a:rPr lang="zh-CN" altLang="en-US" dirty="0" smtClean="0"/>
            <a:t>医疗服务</a:t>
          </a:r>
          <a:endParaRPr lang="zh-CN" altLang="en-US" dirty="0"/>
        </a:p>
      </dgm:t>
    </dgm:pt>
    <dgm:pt modelId="{6DC216B4-938D-4F79-8ED2-5E18564422A7}" type="parTrans" cxnId="{F900D1D2-14E7-4BAD-80D4-2BF21C6B23C3}">
      <dgm:prSet/>
      <dgm:spPr/>
      <dgm:t>
        <a:bodyPr/>
        <a:lstStyle/>
        <a:p>
          <a:endParaRPr lang="zh-CN" altLang="en-US"/>
        </a:p>
      </dgm:t>
    </dgm:pt>
    <dgm:pt modelId="{75FFECDF-9D5F-4CA2-8BED-ADAE4477AD33}" type="sibTrans" cxnId="{F900D1D2-14E7-4BAD-80D4-2BF21C6B23C3}">
      <dgm:prSet/>
      <dgm:spPr/>
      <dgm:t>
        <a:bodyPr/>
        <a:lstStyle/>
        <a:p>
          <a:endParaRPr lang="zh-CN" altLang="en-US"/>
        </a:p>
      </dgm:t>
    </dgm:pt>
    <dgm:pt modelId="{EF18F888-5C2B-411D-9873-3BFA7B599646}">
      <dgm:prSet phldrT="[文本]"/>
      <dgm:spPr/>
      <dgm:t>
        <a:bodyPr/>
        <a:lstStyle/>
        <a:p>
          <a:r>
            <a:rPr lang="zh-CN" altLang="en-US" dirty="0" smtClean="0"/>
            <a:t>养老</a:t>
          </a:r>
          <a:endParaRPr lang="zh-CN" altLang="en-US" dirty="0"/>
        </a:p>
      </dgm:t>
    </dgm:pt>
    <dgm:pt modelId="{1CA5AE05-B1FD-4565-A234-30AEC42D2424}" type="parTrans" cxnId="{916F4E83-1C78-4281-9B13-DF7B030B3D3A}">
      <dgm:prSet/>
      <dgm:spPr/>
      <dgm:t>
        <a:bodyPr/>
        <a:lstStyle/>
        <a:p>
          <a:endParaRPr lang="zh-CN" altLang="en-US"/>
        </a:p>
      </dgm:t>
    </dgm:pt>
    <dgm:pt modelId="{62BF21FD-3091-44B4-A0DE-6C990D29A178}" type="sibTrans" cxnId="{916F4E83-1C78-4281-9B13-DF7B030B3D3A}">
      <dgm:prSet/>
      <dgm:spPr/>
      <dgm:t>
        <a:bodyPr/>
        <a:lstStyle/>
        <a:p>
          <a:endParaRPr lang="zh-CN" altLang="en-US"/>
        </a:p>
      </dgm:t>
    </dgm:pt>
    <dgm:pt modelId="{E4BBA154-3454-4376-9A6F-9A1BCA23AFD7}">
      <dgm:prSet phldrT="[文本]"/>
      <dgm:spPr/>
      <dgm:t>
        <a:bodyPr/>
        <a:lstStyle/>
        <a:p>
          <a:r>
            <a:rPr lang="zh-CN" altLang="en-US" dirty="0" smtClean="0"/>
            <a:t>支付</a:t>
          </a:r>
          <a:endParaRPr lang="zh-CN" altLang="en-US" dirty="0"/>
        </a:p>
      </dgm:t>
    </dgm:pt>
    <dgm:pt modelId="{1B1B391A-13CF-4A3B-83FB-AD60F723D138}" type="parTrans" cxnId="{A0692374-2195-4FBE-AFBA-A5D248ADE42B}">
      <dgm:prSet/>
      <dgm:spPr/>
      <dgm:t>
        <a:bodyPr/>
        <a:lstStyle/>
        <a:p>
          <a:endParaRPr lang="zh-CN" altLang="en-US"/>
        </a:p>
      </dgm:t>
    </dgm:pt>
    <dgm:pt modelId="{644CDB26-0869-4BDE-8BDB-7CB8D1A731B2}" type="sibTrans" cxnId="{A0692374-2195-4FBE-AFBA-A5D248ADE42B}">
      <dgm:prSet/>
      <dgm:spPr/>
      <dgm:t>
        <a:bodyPr/>
        <a:lstStyle/>
        <a:p>
          <a:endParaRPr lang="zh-CN" altLang="en-US"/>
        </a:p>
      </dgm:t>
    </dgm:pt>
    <dgm:pt modelId="{BBD8C10A-C2B4-4866-BE7C-F34B72C2C708}" type="pres">
      <dgm:prSet presAssocID="{3FFBA40B-8432-4D3F-B942-AB54FC9C9455}" presName="Name0" presStyleCnt="0">
        <dgm:presLayoutVars>
          <dgm:dir/>
          <dgm:animLvl val="lvl"/>
          <dgm:resizeHandles val="exact"/>
        </dgm:presLayoutVars>
      </dgm:prSet>
      <dgm:spPr/>
    </dgm:pt>
    <dgm:pt modelId="{2C1E4684-AAD2-4DD2-B516-BE418BF071BE}" type="pres">
      <dgm:prSet presAssocID="{0282F25F-4E0D-49E6-B62A-29F6DF09C382}" presName="parTxOnly" presStyleLbl="node1" presStyleIdx="0" presStyleCnt="7">
        <dgm:presLayoutVars>
          <dgm:chMax val="0"/>
          <dgm:chPref val="0"/>
          <dgm:bulletEnabled val="1"/>
        </dgm:presLayoutVars>
      </dgm:prSet>
      <dgm:spPr/>
      <dgm:t>
        <a:bodyPr/>
        <a:lstStyle/>
        <a:p>
          <a:endParaRPr lang="zh-CN" altLang="en-US"/>
        </a:p>
      </dgm:t>
    </dgm:pt>
    <dgm:pt modelId="{B59DD1FE-6E71-42A1-B3C6-079F974A3D1A}" type="pres">
      <dgm:prSet presAssocID="{799F995F-C80D-461D-8803-C88FFCEDB10E}" presName="parTxOnlySpace" presStyleCnt="0"/>
      <dgm:spPr/>
    </dgm:pt>
    <dgm:pt modelId="{78057A60-D2B7-4C22-924F-2D71DF35FBAB}" type="pres">
      <dgm:prSet presAssocID="{D045C494-32ED-4DF0-8F46-49AED4E54576}" presName="parTxOnly" presStyleLbl="node1" presStyleIdx="1" presStyleCnt="7">
        <dgm:presLayoutVars>
          <dgm:chMax val="0"/>
          <dgm:chPref val="0"/>
          <dgm:bulletEnabled val="1"/>
        </dgm:presLayoutVars>
      </dgm:prSet>
      <dgm:spPr/>
      <dgm:t>
        <a:bodyPr/>
        <a:lstStyle/>
        <a:p>
          <a:endParaRPr lang="zh-CN" altLang="en-US"/>
        </a:p>
      </dgm:t>
    </dgm:pt>
    <dgm:pt modelId="{EE52C700-A7C5-413E-861B-0084C17E8580}" type="pres">
      <dgm:prSet presAssocID="{E7ECB5C0-6FCE-4B3E-987F-AA08CA21F739}" presName="parTxOnlySpace" presStyleCnt="0"/>
      <dgm:spPr/>
    </dgm:pt>
    <dgm:pt modelId="{7D660D29-EF10-466C-A81C-7292F03181C5}" type="pres">
      <dgm:prSet presAssocID="{22C2A13F-6B38-43A8-BEB7-E5E90CE93C2A}" presName="parTxOnly" presStyleLbl="node1" presStyleIdx="2" presStyleCnt="7">
        <dgm:presLayoutVars>
          <dgm:chMax val="0"/>
          <dgm:chPref val="0"/>
          <dgm:bulletEnabled val="1"/>
        </dgm:presLayoutVars>
      </dgm:prSet>
      <dgm:spPr/>
      <dgm:t>
        <a:bodyPr/>
        <a:lstStyle/>
        <a:p>
          <a:endParaRPr lang="zh-CN" altLang="en-US"/>
        </a:p>
      </dgm:t>
    </dgm:pt>
    <dgm:pt modelId="{3C160517-109E-408C-B5BA-9730D61DCE2E}" type="pres">
      <dgm:prSet presAssocID="{DA1C0411-C684-45F4-95EC-80CB4F335C33}" presName="parTxOnlySpace" presStyleCnt="0"/>
      <dgm:spPr/>
    </dgm:pt>
    <dgm:pt modelId="{987FE31D-ED41-4387-B8FA-AF39DC2B2ED7}" type="pres">
      <dgm:prSet presAssocID="{5322033F-72DB-4624-BEC2-DCF9F6928D89}" presName="parTxOnly" presStyleLbl="node1" presStyleIdx="3" presStyleCnt="7">
        <dgm:presLayoutVars>
          <dgm:chMax val="0"/>
          <dgm:chPref val="0"/>
          <dgm:bulletEnabled val="1"/>
        </dgm:presLayoutVars>
      </dgm:prSet>
      <dgm:spPr/>
      <dgm:t>
        <a:bodyPr/>
        <a:lstStyle/>
        <a:p>
          <a:endParaRPr lang="zh-CN" altLang="en-US"/>
        </a:p>
      </dgm:t>
    </dgm:pt>
    <dgm:pt modelId="{48F238F0-14A8-444F-A018-27EEB11054C0}" type="pres">
      <dgm:prSet presAssocID="{DC4FEF35-ED97-4788-BB86-E1335494FD1D}" presName="parTxOnlySpace" presStyleCnt="0"/>
      <dgm:spPr/>
    </dgm:pt>
    <dgm:pt modelId="{8952A6C4-5E0C-43F2-8988-808DAC91D399}" type="pres">
      <dgm:prSet presAssocID="{ABF03596-64AF-4AD6-8692-BF640777B7B1}" presName="parTxOnly" presStyleLbl="node1" presStyleIdx="4" presStyleCnt="7">
        <dgm:presLayoutVars>
          <dgm:chMax val="0"/>
          <dgm:chPref val="0"/>
          <dgm:bulletEnabled val="1"/>
        </dgm:presLayoutVars>
      </dgm:prSet>
      <dgm:spPr/>
      <dgm:t>
        <a:bodyPr/>
        <a:lstStyle/>
        <a:p>
          <a:endParaRPr lang="zh-CN" altLang="en-US"/>
        </a:p>
      </dgm:t>
    </dgm:pt>
    <dgm:pt modelId="{534D014A-3B8E-4C0E-A39D-C11E35489ADC}" type="pres">
      <dgm:prSet presAssocID="{75FFECDF-9D5F-4CA2-8BED-ADAE4477AD33}" presName="parTxOnlySpace" presStyleCnt="0"/>
      <dgm:spPr/>
    </dgm:pt>
    <dgm:pt modelId="{4BA9EE57-3889-4CD5-82D5-C0828BDE0E33}" type="pres">
      <dgm:prSet presAssocID="{EF18F888-5C2B-411D-9873-3BFA7B599646}" presName="parTxOnly" presStyleLbl="node1" presStyleIdx="5" presStyleCnt="7">
        <dgm:presLayoutVars>
          <dgm:chMax val="0"/>
          <dgm:chPref val="0"/>
          <dgm:bulletEnabled val="1"/>
        </dgm:presLayoutVars>
      </dgm:prSet>
      <dgm:spPr/>
      <dgm:t>
        <a:bodyPr/>
        <a:lstStyle/>
        <a:p>
          <a:endParaRPr lang="zh-CN" altLang="en-US"/>
        </a:p>
      </dgm:t>
    </dgm:pt>
    <dgm:pt modelId="{99F91FBE-1BA5-41A4-8D3D-AEFB76F63E0B}" type="pres">
      <dgm:prSet presAssocID="{62BF21FD-3091-44B4-A0DE-6C990D29A178}" presName="parTxOnlySpace" presStyleCnt="0"/>
      <dgm:spPr/>
    </dgm:pt>
    <dgm:pt modelId="{601F1B31-3A5F-4729-9A45-8F0C8BBF0038}" type="pres">
      <dgm:prSet presAssocID="{E4BBA154-3454-4376-9A6F-9A1BCA23AFD7}" presName="parTxOnly" presStyleLbl="node1" presStyleIdx="6" presStyleCnt="7">
        <dgm:presLayoutVars>
          <dgm:chMax val="0"/>
          <dgm:chPref val="0"/>
          <dgm:bulletEnabled val="1"/>
        </dgm:presLayoutVars>
      </dgm:prSet>
      <dgm:spPr/>
      <dgm:t>
        <a:bodyPr/>
        <a:lstStyle/>
        <a:p>
          <a:endParaRPr lang="zh-CN" altLang="en-US"/>
        </a:p>
      </dgm:t>
    </dgm:pt>
  </dgm:ptLst>
  <dgm:cxnLst>
    <dgm:cxn modelId="{75BFCFCE-4852-45EE-92EC-673FEF510903}" type="presOf" srcId="{0282F25F-4E0D-49E6-B62A-29F6DF09C382}" destId="{2C1E4684-AAD2-4DD2-B516-BE418BF071BE}" srcOrd="0" destOrd="0" presId="urn:microsoft.com/office/officeart/2005/8/layout/chevron1"/>
    <dgm:cxn modelId="{8088234D-594B-48B2-9A96-88D13F41B2BF}" type="presOf" srcId="{ABF03596-64AF-4AD6-8692-BF640777B7B1}" destId="{8952A6C4-5E0C-43F2-8988-808DAC91D399}" srcOrd="0" destOrd="0" presId="urn:microsoft.com/office/officeart/2005/8/layout/chevron1"/>
    <dgm:cxn modelId="{6E013002-2503-46BE-B118-3CA770B37D20}" type="presOf" srcId="{22C2A13F-6B38-43A8-BEB7-E5E90CE93C2A}" destId="{7D660D29-EF10-466C-A81C-7292F03181C5}" srcOrd="0" destOrd="0" presId="urn:microsoft.com/office/officeart/2005/8/layout/chevron1"/>
    <dgm:cxn modelId="{81287735-057C-474D-93D9-9AAC11A41487}" srcId="{3FFBA40B-8432-4D3F-B942-AB54FC9C9455}" destId="{D045C494-32ED-4DF0-8F46-49AED4E54576}" srcOrd="1" destOrd="0" parTransId="{0BE3554C-1843-4CD7-BC9B-72FA5E714B37}" sibTransId="{E7ECB5C0-6FCE-4B3E-987F-AA08CA21F739}"/>
    <dgm:cxn modelId="{F900D1D2-14E7-4BAD-80D4-2BF21C6B23C3}" srcId="{3FFBA40B-8432-4D3F-B942-AB54FC9C9455}" destId="{ABF03596-64AF-4AD6-8692-BF640777B7B1}" srcOrd="4" destOrd="0" parTransId="{6DC216B4-938D-4F79-8ED2-5E18564422A7}" sibTransId="{75FFECDF-9D5F-4CA2-8BED-ADAE4477AD33}"/>
    <dgm:cxn modelId="{916F4E83-1C78-4281-9B13-DF7B030B3D3A}" srcId="{3FFBA40B-8432-4D3F-B942-AB54FC9C9455}" destId="{EF18F888-5C2B-411D-9873-3BFA7B599646}" srcOrd="5" destOrd="0" parTransId="{1CA5AE05-B1FD-4565-A234-30AEC42D2424}" sibTransId="{62BF21FD-3091-44B4-A0DE-6C990D29A178}"/>
    <dgm:cxn modelId="{26871DDD-F804-48C4-91FA-D6DDC2B1668A}" type="presOf" srcId="{3FFBA40B-8432-4D3F-B942-AB54FC9C9455}" destId="{BBD8C10A-C2B4-4866-BE7C-F34B72C2C708}" srcOrd="0" destOrd="0" presId="urn:microsoft.com/office/officeart/2005/8/layout/chevron1"/>
    <dgm:cxn modelId="{B2CAE8CB-6E08-4F78-83F3-E88857C3E0FF}" type="presOf" srcId="{E4BBA154-3454-4376-9A6F-9A1BCA23AFD7}" destId="{601F1B31-3A5F-4729-9A45-8F0C8BBF0038}" srcOrd="0" destOrd="0" presId="urn:microsoft.com/office/officeart/2005/8/layout/chevron1"/>
    <dgm:cxn modelId="{2BE67B52-87D3-4F66-8FAB-2203FC54F3EF}" srcId="{3FFBA40B-8432-4D3F-B942-AB54FC9C9455}" destId="{22C2A13F-6B38-43A8-BEB7-E5E90CE93C2A}" srcOrd="2" destOrd="0" parTransId="{EB7C14BB-815E-4D82-B530-E362564602D3}" sibTransId="{DA1C0411-C684-45F4-95EC-80CB4F335C33}"/>
    <dgm:cxn modelId="{CAD0323E-CA15-419C-8762-E42951AC8A45}" type="presOf" srcId="{D045C494-32ED-4DF0-8F46-49AED4E54576}" destId="{78057A60-D2B7-4C22-924F-2D71DF35FBAB}" srcOrd="0" destOrd="0" presId="urn:microsoft.com/office/officeart/2005/8/layout/chevron1"/>
    <dgm:cxn modelId="{8DAC9551-D3DA-4DB7-BB51-147226385F61}" type="presOf" srcId="{5322033F-72DB-4624-BEC2-DCF9F6928D89}" destId="{987FE31D-ED41-4387-B8FA-AF39DC2B2ED7}" srcOrd="0" destOrd="0" presId="urn:microsoft.com/office/officeart/2005/8/layout/chevron1"/>
    <dgm:cxn modelId="{A0692374-2195-4FBE-AFBA-A5D248ADE42B}" srcId="{3FFBA40B-8432-4D3F-B942-AB54FC9C9455}" destId="{E4BBA154-3454-4376-9A6F-9A1BCA23AFD7}" srcOrd="6" destOrd="0" parTransId="{1B1B391A-13CF-4A3B-83FB-AD60F723D138}" sibTransId="{644CDB26-0869-4BDE-8BDB-7CB8D1A731B2}"/>
    <dgm:cxn modelId="{1CAE0F50-D865-4075-9B3D-2F64D70C1943}" srcId="{3FFBA40B-8432-4D3F-B942-AB54FC9C9455}" destId="{5322033F-72DB-4624-BEC2-DCF9F6928D89}" srcOrd="3" destOrd="0" parTransId="{1B41DCAB-55AE-4C96-8231-BA0282661FCC}" sibTransId="{DC4FEF35-ED97-4788-BB86-E1335494FD1D}"/>
    <dgm:cxn modelId="{4D862D2C-37AA-4E14-8A47-30EB4AE364F0}" srcId="{3FFBA40B-8432-4D3F-B942-AB54FC9C9455}" destId="{0282F25F-4E0D-49E6-B62A-29F6DF09C382}" srcOrd="0" destOrd="0" parTransId="{FBD6EE35-1D83-48D1-ACB9-C608EA837D65}" sibTransId="{799F995F-C80D-461D-8803-C88FFCEDB10E}"/>
    <dgm:cxn modelId="{E7063132-3292-44AE-BAB6-D5FD32777AA7}" type="presOf" srcId="{EF18F888-5C2B-411D-9873-3BFA7B599646}" destId="{4BA9EE57-3889-4CD5-82D5-C0828BDE0E33}" srcOrd="0" destOrd="0" presId="urn:microsoft.com/office/officeart/2005/8/layout/chevron1"/>
    <dgm:cxn modelId="{DD716697-3AD8-4C19-972E-2BB3B27A95AC}" type="presParOf" srcId="{BBD8C10A-C2B4-4866-BE7C-F34B72C2C708}" destId="{2C1E4684-AAD2-4DD2-B516-BE418BF071BE}" srcOrd="0" destOrd="0" presId="urn:microsoft.com/office/officeart/2005/8/layout/chevron1"/>
    <dgm:cxn modelId="{E1649B73-47C7-464B-9FA8-6B65C3F7399E}" type="presParOf" srcId="{BBD8C10A-C2B4-4866-BE7C-F34B72C2C708}" destId="{B59DD1FE-6E71-42A1-B3C6-079F974A3D1A}" srcOrd="1" destOrd="0" presId="urn:microsoft.com/office/officeart/2005/8/layout/chevron1"/>
    <dgm:cxn modelId="{BADC2971-139F-4869-9018-3FE64C86684F}" type="presParOf" srcId="{BBD8C10A-C2B4-4866-BE7C-F34B72C2C708}" destId="{78057A60-D2B7-4C22-924F-2D71DF35FBAB}" srcOrd="2" destOrd="0" presId="urn:microsoft.com/office/officeart/2005/8/layout/chevron1"/>
    <dgm:cxn modelId="{2F8C3661-5A07-42B4-9EAD-41D5777168FB}" type="presParOf" srcId="{BBD8C10A-C2B4-4866-BE7C-F34B72C2C708}" destId="{EE52C700-A7C5-413E-861B-0084C17E8580}" srcOrd="3" destOrd="0" presId="urn:microsoft.com/office/officeart/2005/8/layout/chevron1"/>
    <dgm:cxn modelId="{50172294-54A1-478F-BDF6-5418CF69E416}" type="presParOf" srcId="{BBD8C10A-C2B4-4866-BE7C-F34B72C2C708}" destId="{7D660D29-EF10-466C-A81C-7292F03181C5}" srcOrd="4" destOrd="0" presId="urn:microsoft.com/office/officeart/2005/8/layout/chevron1"/>
    <dgm:cxn modelId="{18DB699E-BC0C-4EC4-BBA8-2DC36B05CE8F}" type="presParOf" srcId="{BBD8C10A-C2B4-4866-BE7C-F34B72C2C708}" destId="{3C160517-109E-408C-B5BA-9730D61DCE2E}" srcOrd="5" destOrd="0" presId="urn:microsoft.com/office/officeart/2005/8/layout/chevron1"/>
    <dgm:cxn modelId="{131EF8A5-6265-40FC-A7C3-D1508328EB6B}" type="presParOf" srcId="{BBD8C10A-C2B4-4866-BE7C-F34B72C2C708}" destId="{987FE31D-ED41-4387-B8FA-AF39DC2B2ED7}" srcOrd="6" destOrd="0" presId="urn:microsoft.com/office/officeart/2005/8/layout/chevron1"/>
    <dgm:cxn modelId="{A07980F4-CD24-44E1-ADA9-AFEEFB8DAF73}" type="presParOf" srcId="{BBD8C10A-C2B4-4866-BE7C-F34B72C2C708}" destId="{48F238F0-14A8-444F-A018-27EEB11054C0}" srcOrd="7" destOrd="0" presId="urn:microsoft.com/office/officeart/2005/8/layout/chevron1"/>
    <dgm:cxn modelId="{93479BCF-049C-4FB2-B97B-2979D54F93D1}" type="presParOf" srcId="{BBD8C10A-C2B4-4866-BE7C-F34B72C2C708}" destId="{8952A6C4-5E0C-43F2-8988-808DAC91D399}" srcOrd="8" destOrd="0" presId="urn:microsoft.com/office/officeart/2005/8/layout/chevron1"/>
    <dgm:cxn modelId="{AFD93CEF-FEAD-47F3-8FEA-14CA8C684DD8}" type="presParOf" srcId="{BBD8C10A-C2B4-4866-BE7C-F34B72C2C708}" destId="{534D014A-3B8E-4C0E-A39D-C11E35489ADC}" srcOrd="9" destOrd="0" presId="urn:microsoft.com/office/officeart/2005/8/layout/chevron1"/>
    <dgm:cxn modelId="{BDA51CB7-AAC0-423B-A75B-F4306DC3C5F1}" type="presParOf" srcId="{BBD8C10A-C2B4-4866-BE7C-F34B72C2C708}" destId="{4BA9EE57-3889-4CD5-82D5-C0828BDE0E33}" srcOrd="10" destOrd="0" presId="urn:microsoft.com/office/officeart/2005/8/layout/chevron1"/>
    <dgm:cxn modelId="{3D2D6AE0-0250-4ACD-9351-3659C93D349B}" type="presParOf" srcId="{BBD8C10A-C2B4-4866-BE7C-F34B72C2C708}" destId="{99F91FBE-1BA5-41A4-8D3D-AEFB76F63E0B}" srcOrd="11" destOrd="0" presId="urn:microsoft.com/office/officeart/2005/8/layout/chevron1"/>
    <dgm:cxn modelId="{DBED8496-5F55-4B77-9203-F19C2BB4B3A3}" type="presParOf" srcId="{BBD8C10A-C2B4-4866-BE7C-F34B72C2C708}" destId="{601F1B31-3A5F-4729-9A45-8F0C8BBF0038}" srcOrd="12"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1E4684-AAD2-4DD2-B516-BE418BF071BE}">
      <dsp:nvSpPr>
        <dsp:cNvPr id="0" name=""/>
        <dsp:cNvSpPr/>
      </dsp:nvSpPr>
      <dsp:spPr>
        <a:xfrm>
          <a:off x="0" y="0"/>
          <a:ext cx="1350367" cy="4087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zh-CN" altLang="en-US" sz="1100" kern="1200" dirty="0" smtClean="0"/>
            <a:t>培训教育</a:t>
          </a:r>
          <a:endParaRPr lang="zh-CN" altLang="en-US" sz="1100" kern="1200" dirty="0"/>
        </a:p>
      </dsp:txBody>
      <dsp:txXfrm>
        <a:off x="0" y="0"/>
        <a:ext cx="1350367" cy="408707"/>
      </dsp:txXfrm>
    </dsp:sp>
    <dsp:sp modelId="{78057A60-D2B7-4C22-924F-2D71DF35FBAB}">
      <dsp:nvSpPr>
        <dsp:cNvPr id="0" name=""/>
        <dsp:cNvSpPr/>
      </dsp:nvSpPr>
      <dsp:spPr>
        <a:xfrm>
          <a:off x="1215330" y="0"/>
          <a:ext cx="1350367" cy="4087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zh-CN" altLang="en-US" sz="1100" kern="1200" dirty="0" smtClean="0"/>
            <a:t>研发</a:t>
          </a:r>
          <a:endParaRPr lang="zh-CN" altLang="en-US" sz="1100" kern="1200" dirty="0"/>
        </a:p>
      </dsp:txBody>
      <dsp:txXfrm>
        <a:off x="1215330" y="0"/>
        <a:ext cx="1350367" cy="408707"/>
      </dsp:txXfrm>
    </dsp:sp>
    <dsp:sp modelId="{7D660D29-EF10-466C-A81C-7292F03181C5}">
      <dsp:nvSpPr>
        <dsp:cNvPr id="0" name=""/>
        <dsp:cNvSpPr/>
      </dsp:nvSpPr>
      <dsp:spPr>
        <a:xfrm>
          <a:off x="2430660" y="0"/>
          <a:ext cx="1350367" cy="4087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zh-CN" altLang="en-US" sz="1100" kern="1200" dirty="0" smtClean="0"/>
            <a:t>生产制造</a:t>
          </a:r>
          <a:endParaRPr lang="zh-CN" altLang="en-US" sz="1100" kern="1200" dirty="0"/>
        </a:p>
      </dsp:txBody>
      <dsp:txXfrm>
        <a:off x="2430660" y="0"/>
        <a:ext cx="1350367" cy="408707"/>
      </dsp:txXfrm>
    </dsp:sp>
    <dsp:sp modelId="{987FE31D-ED41-4387-B8FA-AF39DC2B2ED7}">
      <dsp:nvSpPr>
        <dsp:cNvPr id="0" name=""/>
        <dsp:cNvSpPr/>
      </dsp:nvSpPr>
      <dsp:spPr>
        <a:xfrm>
          <a:off x="3645991" y="0"/>
          <a:ext cx="1350367" cy="4087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zh-CN" altLang="en-US" sz="1100" kern="1200" dirty="0" smtClean="0"/>
            <a:t>批发零售物流</a:t>
          </a:r>
          <a:endParaRPr lang="zh-CN" altLang="en-US" sz="1100" kern="1200" dirty="0"/>
        </a:p>
      </dsp:txBody>
      <dsp:txXfrm>
        <a:off x="3645991" y="0"/>
        <a:ext cx="1350367" cy="408707"/>
      </dsp:txXfrm>
    </dsp:sp>
    <dsp:sp modelId="{8952A6C4-5E0C-43F2-8988-808DAC91D399}">
      <dsp:nvSpPr>
        <dsp:cNvPr id="0" name=""/>
        <dsp:cNvSpPr/>
      </dsp:nvSpPr>
      <dsp:spPr>
        <a:xfrm>
          <a:off x="4861321" y="0"/>
          <a:ext cx="1350367" cy="4087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zh-CN" altLang="en-US" sz="1100" kern="1200" dirty="0" smtClean="0"/>
            <a:t>医疗服务</a:t>
          </a:r>
          <a:endParaRPr lang="zh-CN" altLang="en-US" sz="1100" kern="1200" dirty="0"/>
        </a:p>
      </dsp:txBody>
      <dsp:txXfrm>
        <a:off x="4861321" y="0"/>
        <a:ext cx="1350367" cy="408707"/>
      </dsp:txXfrm>
    </dsp:sp>
    <dsp:sp modelId="{4BA9EE57-3889-4CD5-82D5-C0828BDE0E33}">
      <dsp:nvSpPr>
        <dsp:cNvPr id="0" name=""/>
        <dsp:cNvSpPr/>
      </dsp:nvSpPr>
      <dsp:spPr>
        <a:xfrm>
          <a:off x="6076652" y="0"/>
          <a:ext cx="1350367" cy="4087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zh-CN" altLang="en-US" sz="1100" kern="1200" dirty="0" smtClean="0"/>
            <a:t>养老</a:t>
          </a:r>
          <a:endParaRPr lang="zh-CN" altLang="en-US" sz="1100" kern="1200" dirty="0"/>
        </a:p>
      </dsp:txBody>
      <dsp:txXfrm>
        <a:off x="6076652" y="0"/>
        <a:ext cx="1350367" cy="408707"/>
      </dsp:txXfrm>
    </dsp:sp>
    <dsp:sp modelId="{601F1B31-3A5F-4729-9A45-8F0C8BBF0038}">
      <dsp:nvSpPr>
        <dsp:cNvPr id="0" name=""/>
        <dsp:cNvSpPr/>
      </dsp:nvSpPr>
      <dsp:spPr>
        <a:xfrm>
          <a:off x="7291982" y="0"/>
          <a:ext cx="1350367" cy="4087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zh-CN" altLang="en-US" sz="1100" kern="1200" dirty="0" smtClean="0"/>
            <a:t>支付</a:t>
          </a:r>
          <a:endParaRPr lang="zh-CN" altLang="en-US" sz="1100" kern="1200" dirty="0"/>
        </a:p>
      </dsp:txBody>
      <dsp:txXfrm>
        <a:off x="7291982" y="0"/>
        <a:ext cx="1350367" cy="4087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08535-6C85-4FA9-8D10-456DE475E1C2}" type="datetimeFigureOut">
              <a:rPr lang="zh-CN" altLang="en-US" smtClean="0"/>
              <a:pPr/>
              <a:t>2014/9/9</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E4910-1C7A-45CC-B259-7632C48F1434}" type="slidenum">
              <a:rPr lang="zh-CN" altLang="en-US" smtClean="0"/>
              <a:pPr/>
              <a:t>‹#›</a:t>
            </a:fld>
            <a:endParaRPr lang="zh-CN" altLang="en-US"/>
          </a:p>
        </p:txBody>
      </p:sp>
    </p:spTree>
    <p:extLst>
      <p:ext uri="{BB962C8B-B14F-4D97-AF65-F5344CB8AC3E}">
        <p14:creationId xmlns:p14="http://schemas.microsoft.com/office/powerpoint/2010/main" xmlns="" val="236052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38EBE3-8A7A-46E3-BAC0-AD7660100273}" type="slidenum">
              <a:rPr lang="zh-CN" altLang="en-US" smtClean="0"/>
              <a:pPr/>
              <a:t>7</a:t>
            </a:fld>
            <a:endParaRPr lang="zh-CN" altLang="en-US"/>
          </a:p>
        </p:txBody>
      </p:sp>
    </p:spTree>
    <p:extLst>
      <p:ext uri="{BB962C8B-B14F-4D97-AF65-F5344CB8AC3E}">
        <p14:creationId xmlns:p14="http://schemas.microsoft.com/office/powerpoint/2010/main" xmlns="" val="276222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60"/>
            <a:ext cx="7772400" cy="1225021"/>
          </a:xfrm>
        </p:spPr>
        <p:txBody>
          <a:bodyPr/>
          <a:lstStyle>
            <a:lvl1pPr algn="ctr">
              <a:defRPr sz="4000"/>
            </a:lvl1pPr>
          </a:lstStyle>
          <a:p>
            <a:r>
              <a:rPr kumimoji="1" lang="zh-CN" altLang="en-US" smtClean="0"/>
              <a:t>单击此处编辑母版标题样式</a:t>
            </a:r>
            <a:endParaRPr kumimoji="1" lang="zh-CN" altLang="en-US" dirty="0"/>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a:xfrm>
            <a:off x="457200" y="5296963"/>
            <a:ext cx="2133600" cy="304271"/>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5296963"/>
            <a:ext cx="2895600" cy="304271"/>
          </a:xfrm>
          <a:prstGeom prst="rect">
            <a:avLst/>
          </a:prstGeom>
        </p:spPr>
        <p:txBody>
          <a:bodyPr/>
          <a:lstStyle/>
          <a:p>
            <a:endParaRPr lang="zh-CN" altLang="en-US"/>
          </a:p>
        </p:txBody>
      </p:sp>
      <p:sp>
        <p:nvSpPr>
          <p:cNvPr id="6" name="幻灯片编号占位符 5"/>
          <p:cNvSpPr>
            <a:spLocks noGrp="1"/>
          </p:cNvSpPr>
          <p:nvPr>
            <p:ph type="sldNum" sz="quarter" idx="12"/>
          </p:nvPr>
        </p:nvSpPr>
        <p:spPr>
          <a:xfrm>
            <a:off x="8540392" y="5378450"/>
            <a:ext cx="352783" cy="304271"/>
          </a:xfrm>
          <a:prstGeom prst="rect">
            <a:avLst/>
          </a:prstGeom>
        </p:spPr>
        <p:txBody>
          <a:bodyPr/>
          <a:lstStyle>
            <a:lvl1pPr>
              <a:defRPr sz="1100"/>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1586083572"/>
      </p:ext>
    </p:extLst>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49238" y="57192"/>
            <a:ext cx="6392862" cy="879437"/>
          </a:xfrm>
        </p:spPr>
        <p:txBody>
          <a:bodyPr/>
          <a:lstStyle/>
          <a:p>
            <a:r>
              <a:rPr lang="zh-CN" altLang="en-US" smtClean="0"/>
              <a:t>单击此处编辑母版标题样式</a:t>
            </a:r>
            <a:endParaRPr lang="zh-CN" altLang="en-US" dirty="0"/>
          </a:p>
        </p:txBody>
      </p:sp>
      <p:sp>
        <p:nvSpPr>
          <p:cNvPr id="3" name="日期占位符 2"/>
          <p:cNvSpPr>
            <a:spLocks noGrp="1"/>
          </p:cNvSpPr>
          <p:nvPr>
            <p:ph type="dt" sz="half" idx="10"/>
          </p:nvPr>
        </p:nvSpPr>
        <p:spPr>
          <a:xfrm>
            <a:off x="457200" y="5296963"/>
            <a:ext cx="2133600" cy="304271"/>
          </a:xfrm>
          <a:prstGeom prst="rect">
            <a:avLst/>
          </a:prstGeom>
        </p:spPr>
        <p:txBody>
          <a:bodyPr/>
          <a:lstStyle/>
          <a:p>
            <a:endParaRPr lang="zh-CN" altLang="en-US"/>
          </a:p>
        </p:txBody>
      </p:sp>
      <p:sp>
        <p:nvSpPr>
          <p:cNvPr id="4" name="页脚占位符 3"/>
          <p:cNvSpPr>
            <a:spLocks noGrp="1"/>
          </p:cNvSpPr>
          <p:nvPr>
            <p:ph type="ftr" sz="quarter" idx="11"/>
          </p:nvPr>
        </p:nvSpPr>
        <p:spPr>
          <a:xfrm>
            <a:off x="3124200" y="5296963"/>
            <a:ext cx="2895600" cy="304271"/>
          </a:xfrm>
          <a:prstGeom prst="rect">
            <a:avLst/>
          </a:prstGeom>
        </p:spPr>
        <p:txBody>
          <a:bodyPr/>
          <a:lstStyle/>
          <a:p>
            <a:endParaRPr lang="zh-CN" altLang="en-US"/>
          </a:p>
        </p:txBody>
      </p:sp>
      <p:sp>
        <p:nvSpPr>
          <p:cNvPr id="7" name="内容占位符 6"/>
          <p:cNvSpPr>
            <a:spLocks noGrp="1"/>
          </p:cNvSpPr>
          <p:nvPr>
            <p:ph sz="quarter" idx="13"/>
          </p:nvPr>
        </p:nvSpPr>
        <p:spPr>
          <a:xfrm>
            <a:off x="250827" y="936626"/>
            <a:ext cx="4321175" cy="192087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9" name="内容占位符 8"/>
          <p:cNvSpPr>
            <a:spLocks noGrp="1"/>
          </p:cNvSpPr>
          <p:nvPr>
            <p:ph sz="quarter" idx="14"/>
          </p:nvPr>
        </p:nvSpPr>
        <p:spPr>
          <a:xfrm>
            <a:off x="250827" y="2857500"/>
            <a:ext cx="4321175" cy="1920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内容占位符 10"/>
          <p:cNvSpPr>
            <a:spLocks noGrp="1"/>
          </p:cNvSpPr>
          <p:nvPr>
            <p:ph sz="quarter" idx="15"/>
          </p:nvPr>
        </p:nvSpPr>
        <p:spPr>
          <a:xfrm>
            <a:off x="4572005" y="936626"/>
            <a:ext cx="4321175" cy="38417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2" name="内容占位符 16"/>
          <p:cNvSpPr>
            <a:spLocks noGrp="1"/>
          </p:cNvSpPr>
          <p:nvPr>
            <p:ph sz="quarter" idx="17"/>
          </p:nvPr>
        </p:nvSpPr>
        <p:spPr>
          <a:xfrm>
            <a:off x="241598" y="4778376"/>
            <a:ext cx="2874962" cy="225778"/>
          </a:xfrm>
        </p:spPr>
        <p:txBody>
          <a:bodyPr>
            <a:noAutofit/>
          </a:bodyPr>
          <a:lstStyle>
            <a:lvl1pPr>
              <a:buNone/>
              <a:defRPr sz="800"/>
            </a:lvl1pPr>
            <a:lvl2pPr>
              <a:defRPr sz="1000"/>
            </a:lvl2pPr>
            <a:lvl3pPr>
              <a:defRPr sz="900"/>
            </a:lvl3pPr>
            <a:lvl4pPr>
              <a:defRPr sz="800"/>
            </a:lvl4pPr>
            <a:lvl5pPr>
              <a:defRPr sz="800"/>
            </a:lvl5pPr>
          </a:lstStyle>
          <a:p>
            <a:pPr lvl="0"/>
            <a:r>
              <a:rPr lang="zh-CN" altLang="en-US" smtClean="0"/>
              <a:t>单击此处编辑母版文本样式</a:t>
            </a:r>
          </a:p>
        </p:txBody>
      </p:sp>
      <p:sp>
        <p:nvSpPr>
          <p:cNvPr id="10" name="幻灯片编号占位符 5"/>
          <p:cNvSpPr>
            <a:spLocks noGrp="1"/>
          </p:cNvSpPr>
          <p:nvPr>
            <p:ph type="sldNum" sz="quarter" idx="4"/>
          </p:nvPr>
        </p:nvSpPr>
        <p:spPr>
          <a:xfrm>
            <a:off x="8540392" y="5378450"/>
            <a:ext cx="352783" cy="304271"/>
          </a:xfrm>
          <a:prstGeom prst="rect">
            <a:avLst/>
          </a:prstGeom>
        </p:spPr>
        <p:txBody>
          <a:bodyPr/>
          <a:lstStyle>
            <a:lvl1pPr>
              <a:defRPr sz="1100"/>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4262431579"/>
      </p:ext>
    </p:extLst>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7" name="内容占位符 6"/>
          <p:cNvSpPr>
            <a:spLocks noGrp="1"/>
          </p:cNvSpPr>
          <p:nvPr>
            <p:ph sz="quarter" idx="13"/>
          </p:nvPr>
        </p:nvSpPr>
        <p:spPr>
          <a:xfrm>
            <a:off x="250825" y="936626"/>
            <a:ext cx="8642350" cy="213677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9" name="内容占位符 8"/>
          <p:cNvSpPr>
            <a:spLocks noGrp="1"/>
          </p:cNvSpPr>
          <p:nvPr>
            <p:ph sz="quarter" idx="14"/>
          </p:nvPr>
        </p:nvSpPr>
        <p:spPr>
          <a:xfrm>
            <a:off x="250825" y="3073400"/>
            <a:ext cx="4321175" cy="229217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1" name="内容占位符 10"/>
          <p:cNvSpPr>
            <a:spLocks noGrp="1"/>
          </p:cNvSpPr>
          <p:nvPr>
            <p:ph sz="quarter" idx="15"/>
          </p:nvPr>
        </p:nvSpPr>
        <p:spPr>
          <a:xfrm>
            <a:off x="4572003" y="3073400"/>
            <a:ext cx="4321175" cy="229217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2" name="内容占位符 16"/>
          <p:cNvSpPr>
            <a:spLocks noGrp="1"/>
          </p:cNvSpPr>
          <p:nvPr>
            <p:ph sz="quarter" idx="17"/>
          </p:nvPr>
        </p:nvSpPr>
        <p:spPr>
          <a:xfrm>
            <a:off x="250825" y="5372777"/>
            <a:ext cx="2874962" cy="225778"/>
          </a:xfrm>
        </p:spPr>
        <p:txBody>
          <a:bodyPr>
            <a:noAutofit/>
          </a:bodyPr>
          <a:lstStyle>
            <a:lvl1pPr>
              <a:buNone/>
              <a:defRPr sz="800">
                <a:solidFill>
                  <a:schemeClr val="bg1"/>
                </a:solidFill>
              </a:defRPr>
            </a:lvl1pPr>
            <a:lvl2pPr>
              <a:defRPr sz="1000"/>
            </a:lvl2pPr>
            <a:lvl3pPr>
              <a:defRPr sz="900"/>
            </a:lvl3pPr>
            <a:lvl4pPr>
              <a:defRPr sz="800"/>
            </a:lvl4pPr>
            <a:lvl5pPr>
              <a:defRPr sz="800"/>
            </a:lvl5pPr>
          </a:lstStyle>
          <a:p>
            <a:pPr lvl="0"/>
            <a:r>
              <a:rPr lang="zh-CN" altLang="en-US" smtClean="0"/>
              <a:t>单击此处编辑母版文本样式</a:t>
            </a:r>
          </a:p>
        </p:txBody>
      </p:sp>
      <p:sp>
        <p:nvSpPr>
          <p:cNvPr id="8" name="幻灯片编号占位符 5"/>
          <p:cNvSpPr>
            <a:spLocks noGrp="1"/>
          </p:cNvSpPr>
          <p:nvPr>
            <p:ph type="sldNum" sz="quarter" idx="4"/>
          </p:nvPr>
        </p:nvSpPr>
        <p:spPr>
          <a:xfrm>
            <a:off x="8540392" y="5378450"/>
            <a:ext cx="352783" cy="304271"/>
          </a:xfrm>
          <a:prstGeom prst="rect">
            <a:avLst/>
          </a:prstGeom>
        </p:spPr>
        <p:txBody>
          <a:bodyPr/>
          <a:lstStyle>
            <a:lvl1pPr>
              <a:defRPr sz="1100"/>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2386682071"/>
      </p:ext>
    </p:extLst>
  </p:cSld>
  <p:clrMapOvr>
    <a:masterClrMapping/>
  </p:clrMapOvr>
  <p:transition spd="med">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4" name="日期占位符 3"/>
          <p:cNvSpPr>
            <a:spLocks noGrp="1"/>
          </p:cNvSpPr>
          <p:nvPr>
            <p:ph type="dt" sz="half" idx="10"/>
          </p:nvPr>
        </p:nvSpPr>
        <p:spPr>
          <a:xfrm>
            <a:off x="457200" y="5296963"/>
            <a:ext cx="2133600" cy="304271"/>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5296963"/>
            <a:ext cx="2895600" cy="304271"/>
          </a:xfrm>
          <a:prstGeom prst="rect">
            <a:avLst/>
          </a:prstGeom>
        </p:spPr>
        <p:txBody>
          <a:bodyPr/>
          <a:lstStyle/>
          <a:p>
            <a:endParaRPr lang="zh-CN" altLang="en-US"/>
          </a:p>
        </p:txBody>
      </p:sp>
      <p:sp>
        <p:nvSpPr>
          <p:cNvPr id="8" name="内容占位符 7"/>
          <p:cNvSpPr>
            <a:spLocks noGrp="1"/>
          </p:cNvSpPr>
          <p:nvPr>
            <p:ph sz="quarter" idx="13"/>
          </p:nvPr>
        </p:nvSpPr>
        <p:spPr>
          <a:xfrm>
            <a:off x="251520" y="936627"/>
            <a:ext cx="6392862" cy="502708"/>
          </a:xfrm>
        </p:spPr>
        <p:txBody>
          <a:bodyPr/>
          <a:lstStyle/>
          <a:p>
            <a:pPr lvl="0"/>
            <a:r>
              <a:rPr lang="zh-CN" altLang="en-US" smtClean="0"/>
              <a:t>单击此处编辑母版文本样式</a:t>
            </a:r>
          </a:p>
        </p:txBody>
      </p:sp>
      <p:sp>
        <p:nvSpPr>
          <p:cNvPr id="10" name="内容占位符 9"/>
          <p:cNvSpPr>
            <a:spLocks noGrp="1"/>
          </p:cNvSpPr>
          <p:nvPr>
            <p:ph sz="quarter" idx="14"/>
          </p:nvPr>
        </p:nvSpPr>
        <p:spPr>
          <a:xfrm>
            <a:off x="249238" y="1417341"/>
            <a:ext cx="2882900" cy="336103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2" name="内容占位符 11"/>
          <p:cNvSpPr>
            <a:spLocks noGrp="1"/>
          </p:cNvSpPr>
          <p:nvPr>
            <p:ph sz="quarter" idx="15"/>
          </p:nvPr>
        </p:nvSpPr>
        <p:spPr>
          <a:xfrm>
            <a:off x="3132138" y="1417341"/>
            <a:ext cx="2881312" cy="336103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4" name="内容占位符 13"/>
          <p:cNvSpPr>
            <a:spLocks noGrp="1"/>
          </p:cNvSpPr>
          <p:nvPr>
            <p:ph sz="quarter" idx="16"/>
          </p:nvPr>
        </p:nvSpPr>
        <p:spPr>
          <a:xfrm>
            <a:off x="6019800" y="1417341"/>
            <a:ext cx="2876550" cy="336103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7" name="内容占位符 16"/>
          <p:cNvSpPr>
            <a:spLocks noGrp="1"/>
          </p:cNvSpPr>
          <p:nvPr>
            <p:ph sz="quarter" idx="17"/>
          </p:nvPr>
        </p:nvSpPr>
        <p:spPr>
          <a:xfrm>
            <a:off x="241598" y="4778376"/>
            <a:ext cx="2874962" cy="225778"/>
          </a:xfrm>
        </p:spPr>
        <p:txBody>
          <a:bodyPr>
            <a:noAutofit/>
          </a:bodyPr>
          <a:lstStyle>
            <a:lvl1pPr>
              <a:buNone/>
              <a:defRPr sz="800"/>
            </a:lvl1pPr>
            <a:lvl2pPr>
              <a:defRPr sz="1000"/>
            </a:lvl2pPr>
            <a:lvl3pPr>
              <a:defRPr sz="900"/>
            </a:lvl3pPr>
            <a:lvl4pPr>
              <a:defRPr sz="800"/>
            </a:lvl4pPr>
            <a:lvl5pPr>
              <a:defRPr sz="800"/>
            </a:lvl5pPr>
          </a:lstStyle>
          <a:p>
            <a:pPr lvl="0"/>
            <a:r>
              <a:rPr lang="zh-CN" altLang="en-US" smtClean="0"/>
              <a:t>单击此处编辑母版文本样式</a:t>
            </a:r>
          </a:p>
        </p:txBody>
      </p:sp>
      <p:sp>
        <p:nvSpPr>
          <p:cNvPr id="18" name="内容占位符 16"/>
          <p:cNvSpPr>
            <a:spLocks noGrp="1"/>
          </p:cNvSpPr>
          <p:nvPr>
            <p:ph sz="quarter" idx="18"/>
          </p:nvPr>
        </p:nvSpPr>
        <p:spPr>
          <a:xfrm>
            <a:off x="3116560" y="4778376"/>
            <a:ext cx="2874962" cy="225778"/>
          </a:xfrm>
        </p:spPr>
        <p:txBody>
          <a:bodyPr>
            <a:noAutofit/>
          </a:bodyPr>
          <a:lstStyle>
            <a:lvl1pPr>
              <a:buNone/>
              <a:defRPr sz="800"/>
            </a:lvl1pPr>
            <a:lvl2pPr>
              <a:defRPr sz="1000"/>
            </a:lvl2pPr>
            <a:lvl3pPr>
              <a:defRPr sz="900"/>
            </a:lvl3pPr>
            <a:lvl4pPr>
              <a:defRPr sz="800"/>
            </a:lvl4pPr>
            <a:lvl5pPr>
              <a:defRPr sz="800"/>
            </a:lvl5pPr>
          </a:lstStyle>
          <a:p>
            <a:pPr lvl="0"/>
            <a:r>
              <a:rPr lang="zh-CN" altLang="en-US" smtClean="0"/>
              <a:t>单击此处编辑母版文本样式</a:t>
            </a:r>
          </a:p>
        </p:txBody>
      </p:sp>
      <p:sp>
        <p:nvSpPr>
          <p:cNvPr id="19" name="内容占位符 16"/>
          <p:cNvSpPr>
            <a:spLocks noGrp="1"/>
          </p:cNvSpPr>
          <p:nvPr>
            <p:ph sz="quarter" idx="19"/>
          </p:nvPr>
        </p:nvSpPr>
        <p:spPr>
          <a:xfrm>
            <a:off x="6012160" y="4778376"/>
            <a:ext cx="2874962" cy="225778"/>
          </a:xfrm>
        </p:spPr>
        <p:txBody>
          <a:bodyPr>
            <a:noAutofit/>
          </a:bodyPr>
          <a:lstStyle>
            <a:lvl1pPr>
              <a:buNone/>
              <a:defRPr sz="800"/>
            </a:lvl1pPr>
            <a:lvl2pPr>
              <a:defRPr sz="1000"/>
            </a:lvl2pPr>
            <a:lvl3pPr>
              <a:defRPr sz="900"/>
            </a:lvl3pPr>
            <a:lvl4pPr>
              <a:defRPr sz="800"/>
            </a:lvl4pPr>
            <a:lvl5pPr>
              <a:defRPr sz="800"/>
            </a:lvl5pPr>
          </a:lstStyle>
          <a:p>
            <a:pPr lvl="0"/>
            <a:r>
              <a:rPr lang="zh-CN" altLang="en-US" smtClean="0"/>
              <a:t>单击此处编辑母版文本样式</a:t>
            </a:r>
          </a:p>
        </p:txBody>
      </p:sp>
      <p:sp>
        <p:nvSpPr>
          <p:cNvPr id="13" name="幻灯片编号占位符 5"/>
          <p:cNvSpPr>
            <a:spLocks noGrp="1"/>
          </p:cNvSpPr>
          <p:nvPr>
            <p:ph type="sldNum" sz="quarter" idx="4"/>
          </p:nvPr>
        </p:nvSpPr>
        <p:spPr>
          <a:xfrm>
            <a:off x="8540392" y="5378450"/>
            <a:ext cx="352783" cy="304271"/>
          </a:xfrm>
          <a:prstGeom prst="rect">
            <a:avLst/>
          </a:prstGeom>
        </p:spPr>
        <p:txBody>
          <a:bodyPr/>
          <a:lstStyle>
            <a:lvl1pPr>
              <a:defRPr sz="1100"/>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4089075270"/>
      </p:ext>
    </p:extLst>
  </p:cSld>
  <p:clrMapOvr>
    <a:masterClrMapping/>
  </p:clrMapOvr>
  <p:transition spd="med">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9"/>
            <a:ext cx="7772400" cy="1135063"/>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a:xfrm>
            <a:off x="457200" y="5296963"/>
            <a:ext cx="2133600" cy="304271"/>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5296963"/>
            <a:ext cx="2895600" cy="304271"/>
          </a:xfrm>
          <a:prstGeom prst="rect">
            <a:avLst/>
          </a:prstGeom>
        </p:spPr>
        <p:txBody>
          <a:bodyPr/>
          <a:lstStyle/>
          <a:p>
            <a:endParaRPr lang="zh-CN" altLang="en-US"/>
          </a:p>
        </p:txBody>
      </p:sp>
      <p:sp>
        <p:nvSpPr>
          <p:cNvPr id="6" name="幻灯片编号占位符 5"/>
          <p:cNvSpPr>
            <a:spLocks noGrp="1"/>
          </p:cNvSpPr>
          <p:nvPr>
            <p:ph type="sldNum" sz="quarter" idx="12"/>
          </p:nvPr>
        </p:nvSpPr>
        <p:spPr>
          <a:xfrm>
            <a:off x="6553200" y="5296963"/>
            <a:ext cx="2133600" cy="304271"/>
          </a:xfrm>
          <a:prstGeom prst="rect">
            <a:avLst/>
          </a:prstGeo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123436129"/>
      </p:ext>
    </p:extLst>
  </p:cSld>
  <p:clrMapOvr>
    <a:masterClrMapping/>
  </p:clrMapOvr>
  <p:transition spd="med">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4" name="内容占位符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5" name="日期占位符 4"/>
          <p:cNvSpPr>
            <a:spLocks noGrp="1"/>
          </p:cNvSpPr>
          <p:nvPr>
            <p:ph type="dt" sz="half" idx="10"/>
          </p:nvPr>
        </p:nvSpPr>
        <p:spPr>
          <a:xfrm>
            <a:off x="457200" y="5296963"/>
            <a:ext cx="2133600" cy="304271"/>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5296963"/>
            <a:ext cx="2895600" cy="304271"/>
          </a:xfrm>
          <a:prstGeom prst="rect">
            <a:avLst/>
          </a:prstGeom>
        </p:spPr>
        <p:txBody>
          <a:bodyPr/>
          <a:lstStyle/>
          <a:p>
            <a:endParaRPr lang="zh-CN" altLang="en-US"/>
          </a:p>
        </p:txBody>
      </p:sp>
      <p:sp>
        <p:nvSpPr>
          <p:cNvPr id="7" name="幻灯片编号占位符 6"/>
          <p:cNvSpPr>
            <a:spLocks noGrp="1"/>
          </p:cNvSpPr>
          <p:nvPr>
            <p:ph type="sldNum" sz="quarter" idx="12"/>
          </p:nvPr>
        </p:nvSpPr>
        <p:spPr>
          <a:xfrm>
            <a:off x="6553200" y="5296963"/>
            <a:ext cx="2133600" cy="304271"/>
          </a:xfrm>
          <a:prstGeom prst="rect">
            <a:avLst/>
          </a:prstGeo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1903138100"/>
      </p:ext>
    </p:extLst>
  </p:cSld>
  <p:clrMapOvr>
    <a:masterClrMapping/>
  </p:clrMapOvr>
  <p:transition spd="med">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5" name="文本占位符 4"/>
          <p:cNvSpPr>
            <a:spLocks noGrp="1"/>
          </p:cNvSpPr>
          <p:nvPr>
            <p:ph type="body" sz="quarter" idx="3"/>
          </p:nvPr>
        </p:nvSpPr>
        <p:spPr>
          <a:xfrm>
            <a:off x="4645033"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sp>
        <p:nvSpPr>
          <p:cNvPr id="7" name="日期占位符 6"/>
          <p:cNvSpPr>
            <a:spLocks noGrp="1"/>
          </p:cNvSpPr>
          <p:nvPr>
            <p:ph type="dt" sz="half" idx="10"/>
          </p:nvPr>
        </p:nvSpPr>
        <p:spPr>
          <a:xfrm>
            <a:off x="457200" y="5296963"/>
            <a:ext cx="2133600" cy="304271"/>
          </a:xfrm>
          <a:prstGeom prst="rect">
            <a:avLst/>
          </a:prstGeom>
        </p:spPr>
        <p:txBody>
          <a:bodyPr/>
          <a:lstStyle/>
          <a:p>
            <a:endParaRPr lang="zh-CN" altLang="en-US"/>
          </a:p>
        </p:txBody>
      </p:sp>
      <p:sp>
        <p:nvSpPr>
          <p:cNvPr id="8" name="页脚占位符 7"/>
          <p:cNvSpPr>
            <a:spLocks noGrp="1"/>
          </p:cNvSpPr>
          <p:nvPr>
            <p:ph type="ftr" sz="quarter" idx="11"/>
          </p:nvPr>
        </p:nvSpPr>
        <p:spPr>
          <a:xfrm>
            <a:off x="3124200" y="5296963"/>
            <a:ext cx="2895600" cy="304271"/>
          </a:xfrm>
          <a:prstGeom prst="rect">
            <a:avLst/>
          </a:prstGeom>
        </p:spPr>
        <p:txBody>
          <a:bodyPr/>
          <a:lstStyle/>
          <a:p>
            <a:endParaRPr lang="zh-CN" altLang="en-US"/>
          </a:p>
        </p:txBody>
      </p:sp>
      <p:sp>
        <p:nvSpPr>
          <p:cNvPr id="9" name="幻灯片编号占位符 8"/>
          <p:cNvSpPr>
            <a:spLocks noGrp="1"/>
          </p:cNvSpPr>
          <p:nvPr>
            <p:ph type="sldNum" sz="quarter" idx="12"/>
          </p:nvPr>
        </p:nvSpPr>
        <p:spPr>
          <a:xfrm>
            <a:off x="6553200" y="5296963"/>
            <a:ext cx="2133600" cy="304271"/>
          </a:xfrm>
          <a:prstGeom prst="rect">
            <a:avLst/>
          </a:prstGeo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3856171778"/>
      </p:ext>
    </p:extLst>
  </p:cSld>
  <p:clrMapOvr>
    <a:masterClrMapping/>
  </p:clrMapOvr>
  <p:transition spd="med">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a:xfrm>
            <a:off x="457200" y="5296963"/>
            <a:ext cx="2133600" cy="304271"/>
          </a:xfrm>
          <a:prstGeom prst="rect">
            <a:avLst/>
          </a:prstGeom>
        </p:spPr>
        <p:txBody>
          <a:bodyPr/>
          <a:lstStyle/>
          <a:p>
            <a:endParaRPr lang="zh-CN" altLang="en-US"/>
          </a:p>
        </p:txBody>
      </p:sp>
      <p:sp>
        <p:nvSpPr>
          <p:cNvPr id="4" name="页脚占位符 3"/>
          <p:cNvSpPr>
            <a:spLocks noGrp="1"/>
          </p:cNvSpPr>
          <p:nvPr>
            <p:ph type="ftr" sz="quarter" idx="11"/>
          </p:nvPr>
        </p:nvSpPr>
        <p:spPr>
          <a:xfrm>
            <a:off x="3124200" y="5296963"/>
            <a:ext cx="2895600" cy="304271"/>
          </a:xfrm>
          <a:prstGeom prst="rect">
            <a:avLst/>
          </a:prstGeom>
        </p:spPr>
        <p:txBody>
          <a:bodyPr/>
          <a:lstStyle/>
          <a:p>
            <a:endParaRPr lang="zh-CN" altLang="en-US"/>
          </a:p>
        </p:txBody>
      </p:sp>
      <p:sp>
        <p:nvSpPr>
          <p:cNvPr id="5" name="幻灯片编号占位符 4"/>
          <p:cNvSpPr>
            <a:spLocks noGrp="1"/>
          </p:cNvSpPr>
          <p:nvPr>
            <p:ph type="sldNum" sz="quarter" idx="12"/>
          </p:nvPr>
        </p:nvSpPr>
        <p:spPr>
          <a:xfrm>
            <a:off x="6553200" y="5296963"/>
            <a:ext cx="2133600" cy="304271"/>
          </a:xfrm>
          <a:prstGeom prst="rect">
            <a:avLst/>
          </a:prstGeo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2537648834"/>
      </p:ext>
    </p:extLst>
  </p:cSld>
  <p:clrMapOvr>
    <a:masterClrMapping/>
  </p:clrMapOvr>
  <p:transition spd="med">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63"/>
            <a:ext cx="2133600" cy="304271"/>
          </a:xfrm>
          <a:prstGeom prst="rect">
            <a:avLst/>
          </a:prstGeom>
        </p:spPr>
        <p:txBody>
          <a:bodyPr/>
          <a:lstStyle/>
          <a:p>
            <a:endParaRPr lang="zh-CN" altLang="en-US"/>
          </a:p>
        </p:txBody>
      </p:sp>
      <p:sp>
        <p:nvSpPr>
          <p:cNvPr id="3" name="页脚占位符 2"/>
          <p:cNvSpPr>
            <a:spLocks noGrp="1"/>
          </p:cNvSpPr>
          <p:nvPr>
            <p:ph type="ftr" sz="quarter" idx="11"/>
          </p:nvPr>
        </p:nvSpPr>
        <p:spPr>
          <a:xfrm>
            <a:off x="3124200" y="5296963"/>
            <a:ext cx="2895600" cy="304271"/>
          </a:xfrm>
          <a:prstGeom prst="rect">
            <a:avLst/>
          </a:prstGeom>
        </p:spPr>
        <p:txBody>
          <a:bodyPr/>
          <a:lstStyle/>
          <a:p>
            <a:endParaRPr lang="zh-CN" altLang="en-US"/>
          </a:p>
        </p:txBody>
      </p:sp>
      <p:sp>
        <p:nvSpPr>
          <p:cNvPr id="4" name="幻灯片编号占位符 3"/>
          <p:cNvSpPr>
            <a:spLocks noGrp="1"/>
          </p:cNvSpPr>
          <p:nvPr>
            <p:ph type="sldNum" sz="quarter" idx="12"/>
          </p:nvPr>
        </p:nvSpPr>
        <p:spPr>
          <a:xfrm>
            <a:off x="6553200" y="5296963"/>
            <a:ext cx="2133600" cy="304271"/>
          </a:xfrm>
          <a:prstGeom prst="rect">
            <a:avLst/>
          </a:prstGeo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1006074068"/>
      </p:ext>
    </p:extLst>
  </p:cSld>
  <p:clrMapOvr>
    <a:masterClrMapping/>
  </p:clrMapOvr>
  <p:transition spd="med">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2800"/>
            </a:lvl1pPr>
          </a:lstStyle>
          <a:p>
            <a:r>
              <a:rPr kumimoji="1" lang="zh-CN" altLang="en-US" smtClean="0"/>
              <a:t>单击此处编辑母版标题样式</a:t>
            </a:r>
            <a:endParaRPr kumimoji="1"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dirty="0"/>
          </a:p>
        </p:txBody>
      </p:sp>
      <p:sp>
        <p:nvSpPr>
          <p:cNvPr id="4" name="幻灯片编号占位符 5"/>
          <p:cNvSpPr>
            <a:spLocks noGrp="1"/>
          </p:cNvSpPr>
          <p:nvPr>
            <p:ph type="sldNum" sz="quarter" idx="4"/>
          </p:nvPr>
        </p:nvSpPr>
        <p:spPr>
          <a:xfrm>
            <a:off x="8540392" y="5378450"/>
            <a:ext cx="352783" cy="304271"/>
          </a:xfrm>
          <a:prstGeom prst="rect">
            <a:avLst/>
          </a:prstGeom>
        </p:spPr>
        <p:txBody>
          <a:bodyPr/>
          <a:lstStyle>
            <a:lvl1pPr>
              <a:defRPr sz="1100"/>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4089075270"/>
      </p:ext>
    </p:extLst>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5296963"/>
            <a:ext cx="2133600" cy="304271"/>
          </a:xfrm>
          <a:prstGeom prst="rect">
            <a:avLst/>
          </a:prstGeom>
        </p:spPr>
        <p:txBody>
          <a:bodyPr/>
          <a:lstStyle/>
          <a:p>
            <a:endParaRPr lang="zh-CN" altLang="en-US"/>
          </a:p>
        </p:txBody>
      </p:sp>
      <p:sp>
        <p:nvSpPr>
          <p:cNvPr id="4" name="页脚占位符 3"/>
          <p:cNvSpPr>
            <a:spLocks noGrp="1"/>
          </p:cNvSpPr>
          <p:nvPr>
            <p:ph type="ftr" sz="quarter" idx="11"/>
          </p:nvPr>
        </p:nvSpPr>
        <p:spPr>
          <a:xfrm>
            <a:off x="3124200" y="5296963"/>
            <a:ext cx="2895600" cy="304271"/>
          </a:xfrm>
          <a:prstGeom prst="rect">
            <a:avLst/>
          </a:prstGeom>
        </p:spPr>
        <p:txBody>
          <a:bodyPr/>
          <a:lstStyle/>
          <a:p>
            <a:endParaRPr lang="zh-CN" altLang="en-US"/>
          </a:p>
        </p:txBody>
      </p:sp>
      <p:sp>
        <p:nvSpPr>
          <p:cNvPr id="16" name="文本占位符 15"/>
          <p:cNvSpPr>
            <a:spLocks noGrp="1"/>
          </p:cNvSpPr>
          <p:nvPr>
            <p:ph type="body" sz="quarter" idx="13"/>
          </p:nvPr>
        </p:nvSpPr>
        <p:spPr>
          <a:xfrm>
            <a:off x="539751" y="2017449"/>
            <a:ext cx="8064500" cy="840052"/>
          </a:xfrm>
        </p:spPr>
        <p:txBody>
          <a:bodyPr/>
          <a:lstStyle>
            <a:lvl1pPr marL="0" indent="0" algn="ctr">
              <a:buNone/>
              <a:defRPr b="1"/>
            </a:lvl1pPr>
          </a:lstStyle>
          <a:p>
            <a:pPr lvl="0"/>
            <a:r>
              <a:rPr lang="zh-CN" altLang="en-US" smtClean="0"/>
              <a:t>单击此处编辑母版文本样式</a:t>
            </a:r>
          </a:p>
        </p:txBody>
      </p:sp>
      <p:sp>
        <p:nvSpPr>
          <p:cNvPr id="7" name="幻灯片编号占位符 5"/>
          <p:cNvSpPr>
            <a:spLocks noGrp="1"/>
          </p:cNvSpPr>
          <p:nvPr>
            <p:ph type="sldNum" sz="quarter" idx="4"/>
          </p:nvPr>
        </p:nvSpPr>
        <p:spPr>
          <a:xfrm>
            <a:off x="8540392" y="5378450"/>
            <a:ext cx="352783" cy="304271"/>
          </a:xfrm>
          <a:prstGeom prst="rect">
            <a:avLst/>
          </a:prstGeom>
        </p:spPr>
        <p:txBody>
          <a:bodyPr/>
          <a:lstStyle>
            <a:lvl1pPr>
              <a:defRPr sz="1100"/>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1760861781"/>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7" name="内容占位符 6"/>
          <p:cNvSpPr>
            <a:spLocks noGrp="1"/>
          </p:cNvSpPr>
          <p:nvPr>
            <p:ph sz="quarter" idx="13"/>
          </p:nvPr>
        </p:nvSpPr>
        <p:spPr>
          <a:xfrm>
            <a:off x="250827" y="936625"/>
            <a:ext cx="4321175" cy="2136899"/>
          </a:xfrm>
        </p:spPr>
        <p:txBody>
          <a:bodyPr/>
          <a:lstStyle>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p:txBody>
      </p:sp>
      <p:sp>
        <p:nvSpPr>
          <p:cNvPr id="8" name="内容占位符 6"/>
          <p:cNvSpPr>
            <a:spLocks noGrp="1"/>
          </p:cNvSpPr>
          <p:nvPr>
            <p:ph sz="quarter" idx="14"/>
          </p:nvPr>
        </p:nvSpPr>
        <p:spPr>
          <a:xfrm>
            <a:off x="4572005" y="936626"/>
            <a:ext cx="4321175" cy="2136898"/>
          </a:xfrm>
        </p:spPr>
        <p:txBody>
          <a:bodyPr/>
          <a:lstStyle>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p:txBody>
      </p:sp>
      <p:sp>
        <p:nvSpPr>
          <p:cNvPr id="9" name="内容占位符 6"/>
          <p:cNvSpPr>
            <a:spLocks noGrp="1"/>
          </p:cNvSpPr>
          <p:nvPr>
            <p:ph sz="quarter" idx="15"/>
          </p:nvPr>
        </p:nvSpPr>
        <p:spPr>
          <a:xfrm>
            <a:off x="250825" y="3289548"/>
            <a:ext cx="4321175" cy="2088902"/>
          </a:xfrm>
        </p:spPr>
        <p:txBody>
          <a:bodyPr/>
          <a:lstStyle>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p:txBody>
      </p:sp>
      <p:sp>
        <p:nvSpPr>
          <p:cNvPr id="10" name="内容占位符 6"/>
          <p:cNvSpPr>
            <a:spLocks noGrp="1"/>
          </p:cNvSpPr>
          <p:nvPr>
            <p:ph sz="quarter" idx="16"/>
          </p:nvPr>
        </p:nvSpPr>
        <p:spPr>
          <a:xfrm>
            <a:off x="4572000" y="3289548"/>
            <a:ext cx="4321175" cy="2088902"/>
          </a:xfrm>
        </p:spPr>
        <p:txBody>
          <a:bodyPr/>
          <a:lstStyle>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p:txBody>
      </p:sp>
      <p:sp>
        <p:nvSpPr>
          <p:cNvPr id="11" name="幻灯片编号占位符 5"/>
          <p:cNvSpPr>
            <a:spLocks noGrp="1"/>
          </p:cNvSpPr>
          <p:nvPr>
            <p:ph type="sldNum" sz="quarter" idx="4"/>
          </p:nvPr>
        </p:nvSpPr>
        <p:spPr>
          <a:xfrm>
            <a:off x="8540392" y="5378450"/>
            <a:ext cx="352783" cy="304271"/>
          </a:xfrm>
          <a:prstGeom prst="rect">
            <a:avLst/>
          </a:prstGeom>
        </p:spPr>
        <p:txBody>
          <a:bodyPr/>
          <a:lstStyle>
            <a:lvl1pPr>
              <a:defRPr sz="1100"/>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2701383182"/>
      </p:ext>
    </p:extLst>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7" name="内容占位符 6"/>
          <p:cNvSpPr>
            <a:spLocks noGrp="1"/>
          </p:cNvSpPr>
          <p:nvPr>
            <p:ph sz="quarter" idx="13"/>
          </p:nvPr>
        </p:nvSpPr>
        <p:spPr>
          <a:xfrm>
            <a:off x="250827" y="936626"/>
            <a:ext cx="4321175" cy="1920874"/>
          </a:xfrm>
        </p:spPr>
        <p:txBody>
          <a:bodyPr/>
          <a:lstStyle>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p:txBody>
      </p:sp>
      <p:sp>
        <p:nvSpPr>
          <p:cNvPr id="8" name="内容占位符 6"/>
          <p:cNvSpPr>
            <a:spLocks noGrp="1"/>
          </p:cNvSpPr>
          <p:nvPr>
            <p:ph sz="quarter" idx="14"/>
          </p:nvPr>
        </p:nvSpPr>
        <p:spPr>
          <a:xfrm>
            <a:off x="4572005" y="936626"/>
            <a:ext cx="4321175" cy="1920874"/>
          </a:xfrm>
        </p:spPr>
        <p:txBody>
          <a:bodyPr/>
          <a:lstStyle>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p:txBody>
      </p:sp>
      <p:sp>
        <p:nvSpPr>
          <p:cNvPr id="9" name="内容占位符 6"/>
          <p:cNvSpPr>
            <a:spLocks noGrp="1"/>
          </p:cNvSpPr>
          <p:nvPr>
            <p:ph sz="quarter" idx="15"/>
          </p:nvPr>
        </p:nvSpPr>
        <p:spPr>
          <a:xfrm>
            <a:off x="250826" y="3073525"/>
            <a:ext cx="4321175" cy="1920874"/>
          </a:xfrm>
        </p:spPr>
        <p:txBody>
          <a:bodyPr/>
          <a:lstStyle>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p:txBody>
      </p:sp>
      <p:sp>
        <p:nvSpPr>
          <p:cNvPr id="10" name="内容占位符 6"/>
          <p:cNvSpPr>
            <a:spLocks noGrp="1"/>
          </p:cNvSpPr>
          <p:nvPr>
            <p:ph sz="quarter" idx="16"/>
          </p:nvPr>
        </p:nvSpPr>
        <p:spPr>
          <a:xfrm>
            <a:off x="4581742" y="3080456"/>
            <a:ext cx="4321175" cy="1920874"/>
          </a:xfrm>
        </p:spPr>
        <p:txBody>
          <a:bodyPr/>
          <a:lstStyle>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p:txBody>
      </p:sp>
      <p:sp>
        <p:nvSpPr>
          <p:cNvPr id="11" name="文本占位符 12"/>
          <p:cNvSpPr>
            <a:spLocks noGrp="1"/>
          </p:cNvSpPr>
          <p:nvPr>
            <p:ph type="body" sz="quarter" idx="17"/>
          </p:nvPr>
        </p:nvSpPr>
        <p:spPr>
          <a:xfrm>
            <a:off x="251521" y="2867675"/>
            <a:ext cx="2881313" cy="205849"/>
          </a:xfrm>
        </p:spPr>
        <p:txBody>
          <a:bodyPr>
            <a:noAutofit/>
          </a:bodyPr>
          <a:lstStyle>
            <a:lvl1pPr marL="0" indent="0" algn="l">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zh-CN" altLang="en-US" smtClean="0"/>
              <a:t>单击此处编辑母版文本样式</a:t>
            </a:r>
          </a:p>
        </p:txBody>
      </p:sp>
      <p:sp>
        <p:nvSpPr>
          <p:cNvPr id="12" name="文本占位符 12"/>
          <p:cNvSpPr>
            <a:spLocks noGrp="1"/>
          </p:cNvSpPr>
          <p:nvPr>
            <p:ph type="body" sz="quarter" idx="18"/>
          </p:nvPr>
        </p:nvSpPr>
        <p:spPr>
          <a:xfrm>
            <a:off x="4552225" y="2851414"/>
            <a:ext cx="2881313" cy="205849"/>
          </a:xfrm>
        </p:spPr>
        <p:txBody>
          <a:bodyPr>
            <a:noAutofit/>
          </a:bodyPr>
          <a:lstStyle>
            <a:lvl1pPr marL="0" indent="0" algn="l">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zh-CN" altLang="en-US" smtClean="0"/>
              <a:t>单击此处编辑母版文本样式</a:t>
            </a:r>
          </a:p>
        </p:txBody>
      </p:sp>
      <p:sp>
        <p:nvSpPr>
          <p:cNvPr id="13" name="文本占位符 12"/>
          <p:cNvSpPr>
            <a:spLocks noGrp="1"/>
          </p:cNvSpPr>
          <p:nvPr>
            <p:ph type="body" sz="quarter" idx="19"/>
          </p:nvPr>
        </p:nvSpPr>
        <p:spPr>
          <a:xfrm>
            <a:off x="251521" y="5017743"/>
            <a:ext cx="2881313" cy="205849"/>
          </a:xfrm>
        </p:spPr>
        <p:txBody>
          <a:bodyPr>
            <a:noAutofit/>
          </a:bodyPr>
          <a:lstStyle>
            <a:lvl1pPr marL="0" indent="0" algn="l">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zh-CN" altLang="en-US" smtClean="0"/>
              <a:t>单击此处编辑母版文本样式</a:t>
            </a:r>
          </a:p>
        </p:txBody>
      </p:sp>
      <p:sp>
        <p:nvSpPr>
          <p:cNvPr id="14" name="文本占位符 12"/>
          <p:cNvSpPr>
            <a:spLocks noGrp="1"/>
          </p:cNvSpPr>
          <p:nvPr>
            <p:ph type="body" sz="quarter" idx="20"/>
          </p:nvPr>
        </p:nvSpPr>
        <p:spPr>
          <a:xfrm>
            <a:off x="4572006" y="5017743"/>
            <a:ext cx="2881313" cy="205849"/>
          </a:xfrm>
        </p:spPr>
        <p:txBody>
          <a:bodyPr>
            <a:noAutofit/>
          </a:bodyPr>
          <a:lstStyle>
            <a:lvl1pPr marL="0" indent="0" algn="l">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zh-CN" altLang="en-US" smtClean="0"/>
              <a:t>单击此处编辑母版文本样式</a:t>
            </a:r>
          </a:p>
        </p:txBody>
      </p:sp>
      <p:sp>
        <p:nvSpPr>
          <p:cNvPr id="15" name="幻灯片编号占位符 5"/>
          <p:cNvSpPr>
            <a:spLocks noGrp="1"/>
          </p:cNvSpPr>
          <p:nvPr>
            <p:ph type="sldNum" sz="quarter" idx="4"/>
          </p:nvPr>
        </p:nvSpPr>
        <p:spPr>
          <a:xfrm>
            <a:off x="8540392" y="5378450"/>
            <a:ext cx="352783" cy="304271"/>
          </a:xfrm>
          <a:prstGeom prst="rect">
            <a:avLst/>
          </a:prstGeom>
        </p:spPr>
        <p:txBody>
          <a:bodyPr/>
          <a:lstStyle>
            <a:lvl1pPr>
              <a:defRPr sz="1100"/>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3578841068"/>
      </p:ext>
    </p:extLst>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5296963"/>
            <a:ext cx="2133600" cy="304271"/>
          </a:xfrm>
          <a:prstGeom prst="rect">
            <a:avLst/>
          </a:prstGeom>
        </p:spPr>
        <p:txBody>
          <a:bodyPr/>
          <a:lstStyle/>
          <a:p>
            <a:endParaRPr lang="zh-CN" altLang="en-US"/>
          </a:p>
        </p:txBody>
      </p:sp>
      <p:sp>
        <p:nvSpPr>
          <p:cNvPr id="4" name="页脚占位符 3"/>
          <p:cNvSpPr>
            <a:spLocks noGrp="1"/>
          </p:cNvSpPr>
          <p:nvPr>
            <p:ph type="ftr" sz="quarter" idx="11"/>
          </p:nvPr>
        </p:nvSpPr>
        <p:spPr>
          <a:xfrm>
            <a:off x="3124200" y="5296963"/>
            <a:ext cx="2895600" cy="304271"/>
          </a:xfrm>
          <a:prstGeom prst="rect">
            <a:avLst/>
          </a:prstGeom>
        </p:spPr>
        <p:txBody>
          <a:bodyPr/>
          <a:lstStyle/>
          <a:p>
            <a:endParaRPr lang="zh-CN" altLang="en-US"/>
          </a:p>
        </p:txBody>
      </p:sp>
      <p:sp>
        <p:nvSpPr>
          <p:cNvPr id="7" name="内容占位符 6"/>
          <p:cNvSpPr>
            <a:spLocks noGrp="1"/>
          </p:cNvSpPr>
          <p:nvPr>
            <p:ph sz="quarter" idx="13"/>
          </p:nvPr>
        </p:nvSpPr>
        <p:spPr>
          <a:xfrm>
            <a:off x="250829" y="936626"/>
            <a:ext cx="2881313" cy="1920874"/>
          </a:xfrm>
        </p:spPr>
        <p:txBody>
          <a:bodyPr/>
          <a:lstStyle>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p:txBody>
      </p:sp>
      <p:sp>
        <p:nvSpPr>
          <p:cNvPr id="12" name="内容占位符 6"/>
          <p:cNvSpPr>
            <a:spLocks noGrp="1"/>
          </p:cNvSpPr>
          <p:nvPr>
            <p:ph sz="quarter" idx="14"/>
          </p:nvPr>
        </p:nvSpPr>
        <p:spPr>
          <a:xfrm>
            <a:off x="3130558" y="936626"/>
            <a:ext cx="2881313" cy="1920874"/>
          </a:xfrm>
        </p:spPr>
        <p:txBody>
          <a:bodyPr/>
          <a:lstStyle>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p:txBody>
      </p:sp>
      <p:sp>
        <p:nvSpPr>
          <p:cNvPr id="13" name="内容占位符 6"/>
          <p:cNvSpPr>
            <a:spLocks noGrp="1"/>
          </p:cNvSpPr>
          <p:nvPr>
            <p:ph sz="quarter" idx="15"/>
          </p:nvPr>
        </p:nvSpPr>
        <p:spPr>
          <a:xfrm>
            <a:off x="6011871" y="936626"/>
            <a:ext cx="2881313" cy="1920874"/>
          </a:xfrm>
        </p:spPr>
        <p:txBody>
          <a:bodyPr/>
          <a:lstStyle>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p:txBody>
      </p:sp>
      <p:sp>
        <p:nvSpPr>
          <p:cNvPr id="14" name="内容占位符 6"/>
          <p:cNvSpPr>
            <a:spLocks noGrp="1"/>
          </p:cNvSpPr>
          <p:nvPr>
            <p:ph sz="quarter" idx="16"/>
          </p:nvPr>
        </p:nvSpPr>
        <p:spPr>
          <a:xfrm>
            <a:off x="250829" y="2857501"/>
            <a:ext cx="2881313" cy="2079626"/>
          </a:xfrm>
        </p:spPr>
        <p:txBody>
          <a:bodyPr/>
          <a:lstStyle>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p:txBody>
      </p:sp>
      <p:sp>
        <p:nvSpPr>
          <p:cNvPr id="15" name="内容占位符 6"/>
          <p:cNvSpPr>
            <a:spLocks noGrp="1"/>
          </p:cNvSpPr>
          <p:nvPr>
            <p:ph sz="quarter" idx="17"/>
          </p:nvPr>
        </p:nvSpPr>
        <p:spPr>
          <a:xfrm>
            <a:off x="6011871" y="2857501"/>
            <a:ext cx="2881313" cy="2079626"/>
          </a:xfrm>
        </p:spPr>
        <p:txBody>
          <a:bodyPr/>
          <a:lstStyle>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p:txBody>
      </p:sp>
      <p:sp>
        <p:nvSpPr>
          <p:cNvPr id="18" name="内容占位符 6"/>
          <p:cNvSpPr>
            <a:spLocks noGrp="1"/>
          </p:cNvSpPr>
          <p:nvPr>
            <p:ph sz="quarter" idx="18"/>
          </p:nvPr>
        </p:nvSpPr>
        <p:spPr>
          <a:xfrm>
            <a:off x="3132140" y="2867586"/>
            <a:ext cx="2881313" cy="2079626"/>
          </a:xfrm>
        </p:spPr>
        <p:txBody>
          <a:bodyPr/>
          <a:lstStyle>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p:txBody>
      </p:sp>
      <p:sp>
        <p:nvSpPr>
          <p:cNvPr id="16" name="幻灯片编号占位符 5"/>
          <p:cNvSpPr txBox="1">
            <a:spLocks/>
          </p:cNvSpPr>
          <p:nvPr/>
        </p:nvSpPr>
        <p:spPr>
          <a:xfrm>
            <a:off x="8540392" y="5378450"/>
            <a:ext cx="352783" cy="304271"/>
          </a:xfrm>
          <a:prstGeom prst="rect">
            <a:avLst/>
          </a:prstGeom>
        </p:spPr>
        <p:txBody>
          <a:bodyPr/>
          <a:lstStyle>
            <a:defPPr>
              <a:defRPr lang="zh-CN"/>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3448414146"/>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49238" y="228866"/>
            <a:ext cx="6392862" cy="683947"/>
          </a:xfrm>
        </p:spPr>
        <p:txBody>
          <a:bodyPr/>
          <a:lstStyle/>
          <a:p>
            <a:r>
              <a:rPr lang="zh-CN" altLang="en-US" smtClean="0"/>
              <a:t>单击此处编辑母版标题样式</a:t>
            </a:r>
            <a:endParaRPr lang="zh-CN" altLang="en-US"/>
          </a:p>
        </p:txBody>
      </p:sp>
      <p:sp>
        <p:nvSpPr>
          <p:cNvPr id="14" name="内容占位符 8"/>
          <p:cNvSpPr>
            <a:spLocks noGrp="1"/>
          </p:cNvSpPr>
          <p:nvPr>
            <p:ph sz="quarter" idx="17"/>
          </p:nvPr>
        </p:nvSpPr>
        <p:spPr>
          <a:xfrm>
            <a:off x="250825" y="3217540"/>
            <a:ext cx="1512863" cy="1152848"/>
          </a:xfrm>
          <a:solidFill>
            <a:schemeClr val="accent3">
              <a:lumMod val="20000"/>
              <a:lumOff val="80000"/>
            </a:schemeClr>
          </a:solidFill>
        </p:spPr>
        <p:txBody>
          <a:bodyPr>
            <a:noAutofit/>
          </a:bodyPr>
          <a:lstStyle>
            <a:lvl1pPr>
              <a:defRPr sz="1400"/>
            </a:lvl1pPr>
          </a:lstStyle>
          <a:p>
            <a:pPr lvl="0"/>
            <a:r>
              <a:rPr lang="zh-CN" altLang="en-US" smtClean="0"/>
              <a:t>单击此处编辑母版文本样式</a:t>
            </a:r>
          </a:p>
        </p:txBody>
      </p:sp>
      <p:sp>
        <p:nvSpPr>
          <p:cNvPr id="15" name="文本占位符 11"/>
          <p:cNvSpPr>
            <a:spLocks noGrp="1"/>
          </p:cNvSpPr>
          <p:nvPr>
            <p:ph type="body" sz="quarter" idx="18"/>
          </p:nvPr>
        </p:nvSpPr>
        <p:spPr>
          <a:xfrm>
            <a:off x="250825" y="2930203"/>
            <a:ext cx="1512863" cy="287337"/>
          </a:xfrm>
          <a:solidFill>
            <a:schemeClr val="accent3"/>
          </a:solidFill>
        </p:spPr>
        <p:txBody>
          <a:bodyPr>
            <a:noAutofit/>
          </a:bodyPr>
          <a:lstStyle>
            <a:lvl1pPr marL="0" indent="0">
              <a:buNone/>
              <a:defRPr sz="1400"/>
            </a:lvl1pPr>
          </a:lstStyle>
          <a:p>
            <a:pPr lvl="0"/>
            <a:r>
              <a:rPr lang="zh-CN" altLang="en-US" smtClean="0"/>
              <a:t>单击此处编辑母版文本样式</a:t>
            </a:r>
          </a:p>
        </p:txBody>
      </p:sp>
      <p:sp>
        <p:nvSpPr>
          <p:cNvPr id="23" name="内容占位符 8"/>
          <p:cNvSpPr>
            <a:spLocks noGrp="1"/>
          </p:cNvSpPr>
          <p:nvPr>
            <p:ph sz="quarter" idx="19"/>
          </p:nvPr>
        </p:nvSpPr>
        <p:spPr>
          <a:xfrm>
            <a:off x="2027034" y="3217540"/>
            <a:ext cx="1512863" cy="1152848"/>
          </a:xfrm>
          <a:solidFill>
            <a:schemeClr val="accent3">
              <a:lumMod val="20000"/>
              <a:lumOff val="80000"/>
            </a:schemeClr>
          </a:solidFill>
        </p:spPr>
        <p:txBody>
          <a:bodyPr>
            <a:noAutofit/>
          </a:bodyPr>
          <a:lstStyle>
            <a:lvl1pPr>
              <a:defRPr sz="1400"/>
            </a:lvl1pPr>
          </a:lstStyle>
          <a:p>
            <a:pPr lvl="0"/>
            <a:r>
              <a:rPr lang="zh-CN" altLang="en-US" smtClean="0"/>
              <a:t>单击此处编辑母版文本样式</a:t>
            </a:r>
          </a:p>
        </p:txBody>
      </p:sp>
      <p:sp>
        <p:nvSpPr>
          <p:cNvPr id="24" name="文本占位符 11"/>
          <p:cNvSpPr>
            <a:spLocks noGrp="1"/>
          </p:cNvSpPr>
          <p:nvPr>
            <p:ph type="body" sz="quarter" idx="20"/>
          </p:nvPr>
        </p:nvSpPr>
        <p:spPr>
          <a:xfrm>
            <a:off x="2027034" y="2930203"/>
            <a:ext cx="1512863" cy="287337"/>
          </a:xfrm>
          <a:solidFill>
            <a:schemeClr val="accent3"/>
          </a:solidFill>
        </p:spPr>
        <p:txBody>
          <a:bodyPr>
            <a:noAutofit/>
          </a:bodyPr>
          <a:lstStyle>
            <a:lvl1pPr marL="0" indent="0">
              <a:buNone/>
              <a:defRPr sz="1400"/>
            </a:lvl1pPr>
          </a:lstStyle>
          <a:p>
            <a:pPr lvl="0"/>
            <a:r>
              <a:rPr lang="zh-CN" altLang="en-US" smtClean="0"/>
              <a:t>单击此处编辑母版文本样式</a:t>
            </a:r>
          </a:p>
        </p:txBody>
      </p:sp>
      <p:sp>
        <p:nvSpPr>
          <p:cNvPr id="25" name="内容占位符 8"/>
          <p:cNvSpPr>
            <a:spLocks noGrp="1"/>
          </p:cNvSpPr>
          <p:nvPr>
            <p:ph sz="quarter" idx="21"/>
          </p:nvPr>
        </p:nvSpPr>
        <p:spPr>
          <a:xfrm>
            <a:off x="3803243" y="3217863"/>
            <a:ext cx="1512863" cy="1152848"/>
          </a:xfrm>
          <a:solidFill>
            <a:schemeClr val="accent4">
              <a:lumMod val="20000"/>
              <a:lumOff val="80000"/>
            </a:schemeClr>
          </a:solidFill>
        </p:spPr>
        <p:txBody>
          <a:bodyPr>
            <a:noAutofit/>
          </a:bodyPr>
          <a:lstStyle>
            <a:lvl1pPr>
              <a:defRPr sz="1400"/>
            </a:lvl1pPr>
          </a:lstStyle>
          <a:p>
            <a:pPr lvl="0"/>
            <a:r>
              <a:rPr lang="zh-CN" altLang="en-US" smtClean="0"/>
              <a:t>单击此处编辑母版文本样式</a:t>
            </a:r>
          </a:p>
        </p:txBody>
      </p:sp>
      <p:sp>
        <p:nvSpPr>
          <p:cNvPr id="26" name="文本占位符 11"/>
          <p:cNvSpPr>
            <a:spLocks noGrp="1"/>
          </p:cNvSpPr>
          <p:nvPr>
            <p:ph type="body" sz="quarter" idx="22"/>
          </p:nvPr>
        </p:nvSpPr>
        <p:spPr>
          <a:xfrm>
            <a:off x="3803243" y="2930526"/>
            <a:ext cx="1512863" cy="287337"/>
          </a:xfrm>
          <a:solidFill>
            <a:schemeClr val="accent4"/>
          </a:solidFill>
        </p:spPr>
        <p:txBody>
          <a:bodyPr>
            <a:noAutofit/>
          </a:bodyPr>
          <a:lstStyle>
            <a:lvl1pPr marL="0" indent="0">
              <a:buNone/>
              <a:defRPr sz="1400"/>
            </a:lvl1pPr>
          </a:lstStyle>
          <a:p>
            <a:pPr lvl="0"/>
            <a:r>
              <a:rPr lang="zh-CN" altLang="en-US" smtClean="0"/>
              <a:t>单击此处编辑母版文本样式</a:t>
            </a:r>
          </a:p>
        </p:txBody>
      </p:sp>
      <p:sp>
        <p:nvSpPr>
          <p:cNvPr id="27" name="内容占位符 8"/>
          <p:cNvSpPr>
            <a:spLocks noGrp="1"/>
          </p:cNvSpPr>
          <p:nvPr>
            <p:ph sz="quarter" idx="23"/>
          </p:nvPr>
        </p:nvSpPr>
        <p:spPr>
          <a:xfrm>
            <a:off x="5579452" y="3217863"/>
            <a:ext cx="1512863" cy="1152848"/>
          </a:xfrm>
          <a:solidFill>
            <a:schemeClr val="accent4">
              <a:lumMod val="20000"/>
              <a:lumOff val="80000"/>
            </a:schemeClr>
          </a:solidFill>
        </p:spPr>
        <p:txBody>
          <a:bodyPr>
            <a:noAutofit/>
          </a:bodyPr>
          <a:lstStyle>
            <a:lvl1pPr>
              <a:defRPr sz="1400"/>
            </a:lvl1pPr>
          </a:lstStyle>
          <a:p>
            <a:pPr lvl="0"/>
            <a:r>
              <a:rPr lang="zh-CN" altLang="en-US" smtClean="0"/>
              <a:t>单击此处编辑母版文本样式</a:t>
            </a:r>
          </a:p>
        </p:txBody>
      </p:sp>
      <p:sp>
        <p:nvSpPr>
          <p:cNvPr id="28" name="文本占位符 11"/>
          <p:cNvSpPr>
            <a:spLocks noGrp="1"/>
          </p:cNvSpPr>
          <p:nvPr>
            <p:ph type="body" sz="quarter" idx="24"/>
          </p:nvPr>
        </p:nvSpPr>
        <p:spPr>
          <a:xfrm>
            <a:off x="5579452" y="2930526"/>
            <a:ext cx="1512863" cy="287337"/>
          </a:xfrm>
          <a:solidFill>
            <a:schemeClr val="accent4"/>
          </a:solidFill>
        </p:spPr>
        <p:txBody>
          <a:bodyPr>
            <a:noAutofit/>
          </a:bodyPr>
          <a:lstStyle>
            <a:lvl1pPr marL="0" indent="0">
              <a:buNone/>
              <a:defRPr sz="1400"/>
            </a:lvl1pPr>
          </a:lstStyle>
          <a:p>
            <a:pPr lvl="0"/>
            <a:r>
              <a:rPr lang="zh-CN" altLang="en-US" smtClean="0"/>
              <a:t>单击此处编辑母版文本样式</a:t>
            </a:r>
          </a:p>
        </p:txBody>
      </p:sp>
      <p:sp>
        <p:nvSpPr>
          <p:cNvPr id="31" name="内容占位符 8"/>
          <p:cNvSpPr>
            <a:spLocks noGrp="1"/>
          </p:cNvSpPr>
          <p:nvPr>
            <p:ph sz="quarter" idx="27"/>
          </p:nvPr>
        </p:nvSpPr>
        <p:spPr>
          <a:xfrm>
            <a:off x="1547664" y="1488752"/>
            <a:ext cx="2088232" cy="1152848"/>
          </a:xfrm>
          <a:solidFill>
            <a:schemeClr val="accent2">
              <a:lumMod val="20000"/>
              <a:lumOff val="80000"/>
            </a:schemeClr>
          </a:solidFill>
        </p:spPr>
        <p:txBody>
          <a:bodyPr>
            <a:noAutofit/>
          </a:bodyPr>
          <a:lstStyle>
            <a:lvl1pPr>
              <a:defRPr sz="1400"/>
            </a:lvl1pPr>
          </a:lstStyle>
          <a:p>
            <a:pPr lvl="0"/>
            <a:r>
              <a:rPr lang="zh-CN" altLang="en-US" smtClean="0"/>
              <a:t>单击此处编辑母版文本样式</a:t>
            </a:r>
          </a:p>
        </p:txBody>
      </p:sp>
      <p:sp>
        <p:nvSpPr>
          <p:cNvPr id="32" name="文本占位符 11"/>
          <p:cNvSpPr>
            <a:spLocks noGrp="1"/>
          </p:cNvSpPr>
          <p:nvPr>
            <p:ph type="body" sz="quarter" idx="28"/>
          </p:nvPr>
        </p:nvSpPr>
        <p:spPr>
          <a:xfrm>
            <a:off x="1547664" y="1201415"/>
            <a:ext cx="2088232" cy="287337"/>
          </a:xfrm>
          <a:solidFill>
            <a:schemeClr val="accent2"/>
          </a:solidFill>
        </p:spPr>
        <p:txBody>
          <a:bodyPr>
            <a:noAutofit/>
          </a:bodyPr>
          <a:lstStyle>
            <a:lvl1pPr marL="0" indent="0">
              <a:buNone/>
              <a:defRPr sz="1400"/>
            </a:lvl1pPr>
          </a:lstStyle>
          <a:p>
            <a:pPr lvl="0"/>
            <a:r>
              <a:rPr lang="zh-CN" altLang="en-US" smtClean="0"/>
              <a:t>单击此处编辑母版文本样式</a:t>
            </a:r>
          </a:p>
        </p:txBody>
      </p:sp>
      <p:sp>
        <p:nvSpPr>
          <p:cNvPr id="33" name="内容占位符 8"/>
          <p:cNvSpPr>
            <a:spLocks noGrp="1"/>
          </p:cNvSpPr>
          <p:nvPr>
            <p:ph sz="quarter" idx="29"/>
          </p:nvPr>
        </p:nvSpPr>
        <p:spPr>
          <a:xfrm>
            <a:off x="5291089" y="1492328"/>
            <a:ext cx="2305099" cy="1152848"/>
          </a:xfrm>
          <a:solidFill>
            <a:schemeClr val="accent2">
              <a:lumMod val="20000"/>
              <a:lumOff val="80000"/>
            </a:schemeClr>
          </a:solidFill>
        </p:spPr>
        <p:txBody>
          <a:bodyPr>
            <a:noAutofit/>
          </a:bodyPr>
          <a:lstStyle>
            <a:lvl1pPr>
              <a:defRPr sz="1400"/>
            </a:lvl1pPr>
          </a:lstStyle>
          <a:p>
            <a:pPr lvl="0"/>
            <a:r>
              <a:rPr lang="zh-CN" altLang="en-US" smtClean="0"/>
              <a:t>单击此处编辑母版文本样式</a:t>
            </a:r>
          </a:p>
        </p:txBody>
      </p:sp>
      <p:sp>
        <p:nvSpPr>
          <p:cNvPr id="34" name="文本占位符 11"/>
          <p:cNvSpPr>
            <a:spLocks noGrp="1"/>
          </p:cNvSpPr>
          <p:nvPr>
            <p:ph type="body" sz="quarter" idx="30"/>
          </p:nvPr>
        </p:nvSpPr>
        <p:spPr>
          <a:xfrm>
            <a:off x="5291089" y="1204991"/>
            <a:ext cx="2305099" cy="287337"/>
          </a:xfrm>
          <a:solidFill>
            <a:schemeClr val="accent2"/>
          </a:solidFill>
        </p:spPr>
        <p:txBody>
          <a:bodyPr>
            <a:noAutofit/>
          </a:bodyPr>
          <a:lstStyle>
            <a:lvl1pPr marL="0" indent="0">
              <a:buNone/>
              <a:defRPr sz="1400"/>
            </a:lvl1pPr>
          </a:lstStyle>
          <a:p>
            <a:pPr lvl="0"/>
            <a:r>
              <a:rPr lang="zh-CN" altLang="en-US" smtClean="0"/>
              <a:t>单击此处编辑母版文本样式</a:t>
            </a:r>
          </a:p>
        </p:txBody>
      </p:sp>
      <p:sp>
        <p:nvSpPr>
          <p:cNvPr id="36" name="文本占位符 35"/>
          <p:cNvSpPr>
            <a:spLocks noGrp="1"/>
          </p:cNvSpPr>
          <p:nvPr>
            <p:ph type="body" sz="quarter" idx="31"/>
          </p:nvPr>
        </p:nvSpPr>
        <p:spPr>
          <a:xfrm>
            <a:off x="250825" y="912813"/>
            <a:ext cx="4537075" cy="288925"/>
          </a:xfrm>
        </p:spPr>
        <p:txBody>
          <a:bodyPr>
            <a:noAutofit/>
          </a:bodyPr>
          <a:lstStyle>
            <a:lvl1pPr>
              <a:defRPr sz="1400"/>
            </a:lvl1pPr>
          </a:lstStyle>
          <a:p>
            <a:pPr lvl="0"/>
            <a:r>
              <a:rPr lang="zh-CN" altLang="en-US" smtClean="0"/>
              <a:t>单击此处编辑母版文本样式</a:t>
            </a:r>
          </a:p>
        </p:txBody>
      </p:sp>
      <p:sp>
        <p:nvSpPr>
          <p:cNvPr id="37" name="文本占位符 35"/>
          <p:cNvSpPr>
            <a:spLocks noGrp="1"/>
          </p:cNvSpPr>
          <p:nvPr>
            <p:ph type="body" sz="quarter" idx="32"/>
          </p:nvPr>
        </p:nvSpPr>
        <p:spPr>
          <a:xfrm>
            <a:off x="250825" y="2625510"/>
            <a:ext cx="4537075" cy="288925"/>
          </a:xfrm>
        </p:spPr>
        <p:txBody>
          <a:bodyPr>
            <a:noAutofit/>
          </a:bodyPr>
          <a:lstStyle>
            <a:lvl1pPr>
              <a:defRPr sz="1400"/>
            </a:lvl1pPr>
          </a:lstStyle>
          <a:p>
            <a:pPr lvl="0"/>
            <a:r>
              <a:rPr lang="zh-CN" altLang="en-US" smtClean="0"/>
              <a:t>单击此处编辑母版文本样式</a:t>
            </a:r>
          </a:p>
        </p:txBody>
      </p:sp>
      <p:sp>
        <p:nvSpPr>
          <p:cNvPr id="38" name="文本占位符 35"/>
          <p:cNvSpPr>
            <a:spLocks noGrp="1"/>
          </p:cNvSpPr>
          <p:nvPr>
            <p:ph type="body" sz="quarter" idx="33"/>
          </p:nvPr>
        </p:nvSpPr>
        <p:spPr>
          <a:xfrm>
            <a:off x="250825" y="4370388"/>
            <a:ext cx="4537075" cy="288925"/>
          </a:xfrm>
        </p:spPr>
        <p:txBody>
          <a:bodyPr>
            <a:noAutofit/>
          </a:bodyPr>
          <a:lstStyle>
            <a:lvl1pPr>
              <a:defRPr sz="1400"/>
            </a:lvl1pPr>
          </a:lstStyle>
          <a:p>
            <a:pPr lvl="0"/>
            <a:r>
              <a:rPr lang="zh-CN" altLang="en-US" smtClean="0"/>
              <a:t>单击此处编辑母版文本样式</a:t>
            </a:r>
          </a:p>
        </p:txBody>
      </p:sp>
      <p:sp>
        <p:nvSpPr>
          <p:cNvPr id="39" name="内容占位符 8"/>
          <p:cNvSpPr>
            <a:spLocks noGrp="1"/>
          </p:cNvSpPr>
          <p:nvPr>
            <p:ph sz="quarter" idx="34"/>
          </p:nvPr>
        </p:nvSpPr>
        <p:spPr>
          <a:xfrm>
            <a:off x="7380312" y="3217863"/>
            <a:ext cx="1512863" cy="1152848"/>
          </a:xfrm>
          <a:solidFill>
            <a:schemeClr val="accent4">
              <a:lumMod val="20000"/>
              <a:lumOff val="80000"/>
            </a:schemeClr>
          </a:solidFill>
        </p:spPr>
        <p:txBody>
          <a:bodyPr>
            <a:noAutofit/>
          </a:bodyPr>
          <a:lstStyle>
            <a:lvl1pPr>
              <a:defRPr sz="1400"/>
            </a:lvl1pPr>
          </a:lstStyle>
          <a:p>
            <a:pPr lvl="0"/>
            <a:r>
              <a:rPr lang="zh-CN" altLang="en-US" smtClean="0"/>
              <a:t>单击此处编辑母版文本样式</a:t>
            </a:r>
          </a:p>
        </p:txBody>
      </p:sp>
      <p:sp>
        <p:nvSpPr>
          <p:cNvPr id="40" name="文本占位符 11"/>
          <p:cNvSpPr>
            <a:spLocks noGrp="1"/>
          </p:cNvSpPr>
          <p:nvPr>
            <p:ph type="body" sz="quarter" idx="35"/>
          </p:nvPr>
        </p:nvSpPr>
        <p:spPr>
          <a:xfrm>
            <a:off x="7380312" y="2930526"/>
            <a:ext cx="1512863" cy="287337"/>
          </a:xfrm>
          <a:solidFill>
            <a:schemeClr val="accent4"/>
          </a:solidFill>
        </p:spPr>
        <p:txBody>
          <a:bodyPr>
            <a:noAutofit/>
          </a:bodyPr>
          <a:lstStyle>
            <a:lvl1pPr marL="0" indent="0">
              <a:buNone/>
              <a:defRPr sz="1400"/>
            </a:lvl1pPr>
          </a:lstStyle>
          <a:p>
            <a:pPr lvl="0"/>
            <a:r>
              <a:rPr lang="zh-CN" altLang="en-US" smtClean="0"/>
              <a:t>单击此处编辑母版文本样式</a:t>
            </a:r>
          </a:p>
        </p:txBody>
      </p:sp>
      <p:sp>
        <p:nvSpPr>
          <p:cNvPr id="20" name="幻灯片编号占位符 5"/>
          <p:cNvSpPr>
            <a:spLocks noGrp="1"/>
          </p:cNvSpPr>
          <p:nvPr>
            <p:ph type="sldNum" sz="quarter" idx="4"/>
          </p:nvPr>
        </p:nvSpPr>
        <p:spPr>
          <a:xfrm>
            <a:off x="8540392" y="5378450"/>
            <a:ext cx="352783" cy="304271"/>
          </a:xfrm>
          <a:prstGeom prst="rect">
            <a:avLst/>
          </a:prstGeom>
        </p:spPr>
        <p:txBody>
          <a:bodyPr/>
          <a:lstStyle>
            <a:lvl1pPr>
              <a:defRPr sz="1100"/>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3687382296"/>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7" name="内容占位符 6"/>
          <p:cNvSpPr>
            <a:spLocks noGrp="1"/>
          </p:cNvSpPr>
          <p:nvPr>
            <p:ph sz="quarter" idx="13"/>
          </p:nvPr>
        </p:nvSpPr>
        <p:spPr>
          <a:xfrm>
            <a:off x="250825" y="936626"/>
            <a:ext cx="8642350" cy="17764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9" name="内容占位符 8"/>
          <p:cNvSpPr>
            <a:spLocks noGrp="1"/>
          </p:cNvSpPr>
          <p:nvPr>
            <p:ph sz="quarter" idx="14"/>
          </p:nvPr>
        </p:nvSpPr>
        <p:spPr>
          <a:xfrm>
            <a:off x="250825" y="2713038"/>
            <a:ext cx="8642350" cy="26654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 name="内容占位符 16"/>
          <p:cNvSpPr>
            <a:spLocks noGrp="1"/>
          </p:cNvSpPr>
          <p:nvPr>
            <p:ph sz="quarter" idx="17"/>
          </p:nvPr>
        </p:nvSpPr>
        <p:spPr>
          <a:xfrm>
            <a:off x="250825" y="5378450"/>
            <a:ext cx="2874962" cy="225778"/>
          </a:xfrm>
        </p:spPr>
        <p:txBody>
          <a:bodyPr>
            <a:noAutofit/>
          </a:bodyPr>
          <a:lstStyle>
            <a:lvl1pPr>
              <a:buNone/>
              <a:defRPr sz="800"/>
            </a:lvl1pPr>
            <a:lvl2pPr>
              <a:defRPr sz="1000"/>
            </a:lvl2pPr>
            <a:lvl3pPr>
              <a:defRPr sz="900"/>
            </a:lvl3pPr>
            <a:lvl4pPr>
              <a:defRPr sz="800"/>
            </a:lvl4pPr>
            <a:lvl5pPr>
              <a:defRPr sz="800"/>
            </a:lvl5pPr>
          </a:lstStyle>
          <a:p>
            <a:pPr lvl="0"/>
            <a:r>
              <a:rPr lang="zh-CN" altLang="en-US" smtClean="0"/>
              <a:t>单击此处编辑母版文本样式</a:t>
            </a:r>
          </a:p>
        </p:txBody>
      </p:sp>
      <p:sp>
        <p:nvSpPr>
          <p:cNvPr id="6" name="幻灯片编号占位符 5"/>
          <p:cNvSpPr>
            <a:spLocks noGrp="1"/>
          </p:cNvSpPr>
          <p:nvPr>
            <p:ph type="sldNum" sz="quarter" idx="4"/>
          </p:nvPr>
        </p:nvSpPr>
        <p:spPr>
          <a:xfrm>
            <a:off x="8540392" y="5378450"/>
            <a:ext cx="352783" cy="304271"/>
          </a:xfrm>
          <a:prstGeom prst="rect">
            <a:avLst/>
          </a:prstGeom>
        </p:spPr>
        <p:txBody>
          <a:bodyPr/>
          <a:lstStyle>
            <a:lvl1pPr>
              <a:defRPr sz="1100"/>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3829463565"/>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5296963"/>
            <a:ext cx="2133600" cy="304271"/>
          </a:xfrm>
          <a:prstGeom prst="rect">
            <a:avLst/>
          </a:prstGeom>
        </p:spPr>
        <p:txBody>
          <a:bodyPr/>
          <a:lstStyle/>
          <a:p>
            <a:endParaRPr lang="zh-CN" altLang="en-US"/>
          </a:p>
        </p:txBody>
      </p:sp>
      <p:sp>
        <p:nvSpPr>
          <p:cNvPr id="4" name="页脚占位符 3"/>
          <p:cNvSpPr>
            <a:spLocks noGrp="1"/>
          </p:cNvSpPr>
          <p:nvPr>
            <p:ph type="ftr" sz="quarter" idx="11"/>
          </p:nvPr>
        </p:nvSpPr>
        <p:spPr>
          <a:xfrm>
            <a:off x="3124200" y="5296963"/>
            <a:ext cx="2895600" cy="304271"/>
          </a:xfrm>
          <a:prstGeom prst="rect">
            <a:avLst/>
          </a:prstGeom>
        </p:spPr>
        <p:txBody>
          <a:bodyPr/>
          <a:lstStyle/>
          <a:p>
            <a:endParaRPr lang="zh-CN" altLang="en-US"/>
          </a:p>
        </p:txBody>
      </p:sp>
      <p:sp>
        <p:nvSpPr>
          <p:cNvPr id="7" name="内容占位符 6"/>
          <p:cNvSpPr>
            <a:spLocks noGrp="1"/>
          </p:cNvSpPr>
          <p:nvPr>
            <p:ph sz="quarter" idx="13"/>
          </p:nvPr>
        </p:nvSpPr>
        <p:spPr>
          <a:xfrm>
            <a:off x="250825" y="936627"/>
            <a:ext cx="8642350" cy="1441097"/>
          </a:xfrm>
        </p:spPr>
        <p:txBody>
          <a:bodyPr/>
          <a:lstStyle>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p:txBody>
      </p:sp>
      <p:sp>
        <p:nvSpPr>
          <p:cNvPr id="11" name="内容占位符 10"/>
          <p:cNvSpPr>
            <a:spLocks noGrp="1"/>
          </p:cNvSpPr>
          <p:nvPr>
            <p:ph sz="quarter" idx="14"/>
          </p:nvPr>
        </p:nvSpPr>
        <p:spPr>
          <a:xfrm>
            <a:off x="250829" y="2377724"/>
            <a:ext cx="2881313" cy="2559403"/>
          </a:xfrm>
        </p:spPr>
        <p:txBody>
          <a:bodyPr/>
          <a:lstStyle>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
        <p:nvSpPr>
          <p:cNvPr id="13" name="文本占位符 12"/>
          <p:cNvSpPr>
            <a:spLocks noGrp="1"/>
          </p:cNvSpPr>
          <p:nvPr>
            <p:ph type="body" sz="quarter" idx="15"/>
          </p:nvPr>
        </p:nvSpPr>
        <p:spPr>
          <a:xfrm>
            <a:off x="250829" y="4937127"/>
            <a:ext cx="2881313" cy="321028"/>
          </a:xfrm>
        </p:spPr>
        <p:txBody>
          <a:bodyP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zh-CN" altLang="en-US" smtClean="0"/>
              <a:t>单击此处编辑母版文本样式</a:t>
            </a:r>
          </a:p>
        </p:txBody>
      </p:sp>
      <p:sp>
        <p:nvSpPr>
          <p:cNvPr id="14" name="文本占位符 12"/>
          <p:cNvSpPr>
            <a:spLocks noGrp="1"/>
          </p:cNvSpPr>
          <p:nvPr>
            <p:ph type="body" sz="quarter" idx="16"/>
          </p:nvPr>
        </p:nvSpPr>
        <p:spPr>
          <a:xfrm>
            <a:off x="3132140" y="4937127"/>
            <a:ext cx="2881313" cy="321028"/>
          </a:xfrm>
        </p:spPr>
        <p:txBody>
          <a:bodyP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zh-CN" altLang="en-US" smtClean="0"/>
              <a:t>单击此处编辑母版文本样式</a:t>
            </a:r>
          </a:p>
        </p:txBody>
      </p:sp>
      <p:sp>
        <p:nvSpPr>
          <p:cNvPr id="15" name="文本占位符 12"/>
          <p:cNvSpPr>
            <a:spLocks noGrp="1"/>
          </p:cNvSpPr>
          <p:nvPr>
            <p:ph type="body" sz="quarter" idx="17"/>
          </p:nvPr>
        </p:nvSpPr>
        <p:spPr>
          <a:xfrm>
            <a:off x="6011870" y="4937127"/>
            <a:ext cx="2881313" cy="321028"/>
          </a:xfrm>
        </p:spPr>
        <p:txBody>
          <a:bodyP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zh-CN" altLang="en-US" smtClean="0"/>
              <a:t>单击此处编辑母版文本样式</a:t>
            </a:r>
          </a:p>
        </p:txBody>
      </p:sp>
      <p:sp>
        <p:nvSpPr>
          <p:cNvPr id="16" name="内容占位符 10"/>
          <p:cNvSpPr>
            <a:spLocks noGrp="1"/>
          </p:cNvSpPr>
          <p:nvPr>
            <p:ph sz="quarter" idx="18"/>
          </p:nvPr>
        </p:nvSpPr>
        <p:spPr>
          <a:xfrm>
            <a:off x="3132140" y="2377724"/>
            <a:ext cx="2881313" cy="2559403"/>
          </a:xfrm>
        </p:spPr>
        <p:txBody>
          <a:bodyPr/>
          <a:lstStyle>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
        <p:nvSpPr>
          <p:cNvPr id="17" name="内容占位符 10"/>
          <p:cNvSpPr>
            <a:spLocks noGrp="1"/>
          </p:cNvSpPr>
          <p:nvPr>
            <p:ph sz="quarter" idx="19"/>
          </p:nvPr>
        </p:nvSpPr>
        <p:spPr>
          <a:xfrm>
            <a:off x="6011871" y="2377724"/>
            <a:ext cx="2881313" cy="2559403"/>
          </a:xfrm>
        </p:spPr>
        <p:txBody>
          <a:bodyPr/>
          <a:lstStyle>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
        <p:nvSpPr>
          <p:cNvPr id="18" name="幻灯片编号占位符 5"/>
          <p:cNvSpPr>
            <a:spLocks noGrp="1"/>
          </p:cNvSpPr>
          <p:nvPr>
            <p:ph type="sldNum" sz="quarter" idx="4"/>
          </p:nvPr>
        </p:nvSpPr>
        <p:spPr>
          <a:xfrm>
            <a:off x="8540392" y="5378450"/>
            <a:ext cx="352783" cy="304271"/>
          </a:xfrm>
          <a:prstGeom prst="rect">
            <a:avLst/>
          </a:prstGeom>
        </p:spPr>
        <p:txBody>
          <a:bodyPr/>
          <a:lstStyle>
            <a:lvl1pPr>
              <a:defRPr sz="1100"/>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3952176560"/>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49238" y="228866"/>
            <a:ext cx="6392862" cy="707760"/>
          </a:xfrm>
          <a:prstGeom prst="rect">
            <a:avLst/>
          </a:prstGeom>
        </p:spPr>
        <p:txBody>
          <a:bodyPr vert="horz" lIns="91440" tIns="45720" rIns="91440" bIns="45720" rtlCol="0" anchor="ctr">
            <a:noAutofit/>
          </a:bodyPr>
          <a:lstStyle/>
          <a:p>
            <a:r>
              <a:rPr kumimoji="1" lang="zh-CN" altLang="en-US" dirty="0" smtClean="0"/>
              <a:t>单击此处编辑母版标题样式</a:t>
            </a:r>
            <a:endParaRPr kumimoji="1" lang="zh-CN" altLang="en-US" dirty="0"/>
          </a:p>
        </p:txBody>
      </p:sp>
      <p:sp>
        <p:nvSpPr>
          <p:cNvPr id="3" name="文本占位符 2"/>
          <p:cNvSpPr>
            <a:spLocks noGrp="1"/>
          </p:cNvSpPr>
          <p:nvPr>
            <p:ph type="body" idx="1"/>
          </p:nvPr>
        </p:nvSpPr>
        <p:spPr>
          <a:xfrm>
            <a:off x="249238" y="936626"/>
            <a:ext cx="8647112" cy="4441824"/>
          </a:xfrm>
          <a:prstGeom prst="rect">
            <a:avLst/>
          </a:prstGeom>
        </p:spPr>
        <p:txBody>
          <a:bodyPr vert="horz" lIns="91440" tIns="45720" rIns="91440" bIns="45720" rtlCol="0">
            <a:normAutofit/>
          </a:bodyPr>
          <a:lstStyle/>
          <a:p>
            <a:pPr lvl="0"/>
            <a:r>
              <a:rPr kumimoji="1" lang="zh-CN" altLang="en-US" dirty="0" smtClean="0"/>
              <a:t>单击此处编辑母版文本样式</a:t>
            </a:r>
          </a:p>
          <a:p>
            <a:pPr lvl="1"/>
            <a:r>
              <a:rPr kumimoji="1" lang="zh-CN" altLang="en-US" dirty="0" smtClean="0"/>
              <a:t>二级</a:t>
            </a:r>
          </a:p>
          <a:p>
            <a:pPr lvl="2"/>
            <a:r>
              <a:rPr kumimoji="1" lang="zh-CN" altLang="en-US" dirty="0" smtClean="0"/>
              <a:t>三级</a:t>
            </a:r>
          </a:p>
          <a:p>
            <a:pPr lvl="3"/>
            <a:r>
              <a:rPr kumimoji="1" lang="zh-CN" altLang="en-US" dirty="0" smtClean="0"/>
              <a:t>四级</a:t>
            </a:r>
          </a:p>
          <a:p>
            <a:pPr lvl="4"/>
            <a:r>
              <a:rPr kumimoji="1" lang="zh-CN" altLang="en-US" dirty="0" smtClean="0"/>
              <a:t>五级</a:t>
            </a:r>
            <a:endParaRPr kumimoji="1" lang="zh-CN" altLang="en-US" dirty="0"/>
          </a:p>
        </p:txBody>
      </p:sp>
      <p:sp>
        <p:nvSpPr>
          <p:cNvPr id="4" name="幻灯片编号占位符 5"/>
          <p:cNvSpPr>
            <a:spLocks noGrp="1"/>
          </p:cNvSpPr>
          <p:nvPr>
            <p:ph type="sldNum" sz="quarter" idx="4"/>
          </p:nvPr>
        </p:nvSpPr>
        <p:spPr>
          <a:xfrm>
            <a:off x="8540392" y="5378450"/>
            <a:ext cx="352783" cy="304271"/>
          </a:xfrm>
          <a:prstGeom prst="rect">
            <a:avLst/>
          </a:prstGeom>
        </p:spPr>
        <p:txBody>
          <a:bodyPr/>
          <a:lstStyle>
            <a:lvl1pPr>
              <a:defRPr sz="1100"/>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25516420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ransition spd="med">
    <p:wipe/>
  </p:transition>
  <p:timing>
    <p:tnLst>
      <p:par>
        <p:cTn id="1" dur="indefinite" restart="never" nodeType="tmRoot"/>
      </p:par>
    </p:tnLst>
  </p:timing>
  <p:hf hdr="0" ftr="0" dt="0"/>
  <p:txStyles>
    <p:titleStyle>
      <a:lvl1pPr algn="l" defTabSz="457200" rtl="0" eaLnBrk="1" latinLnBrk="0" hangingPunct="1">
        <a:spcBef>
          <a:spcPct val="0"/>
        </a:spcBef>
        <a:buNone/>
        <a:defRPr sz="2800" b="1" kern="1200">
          <a:solidFill>
            <a:schemeClr val="tx1"/>
          </a:solidFill>
          <a:latin typeface="微软雅黑" pitchFamily="34" charset="-122"/>
          <a:ea typeface="微软雅黑" pitchFamily="34" charset="-122"/>
          <a:cs typeface="+mj-cs"/>
        </a:defRPr>
      </a:lvl1pPr>
    </p:titleStyle>
    <p:bodyStyle>
      <a:lvl1pPr marL="342900" indent="-342900" algn="l" defTabSz="457200" rtl="0" eaLnBrk="1" latinLnBrk="0" hangingPunct="1">
        <a:lnSpc>
          <a:spcPct val="120000"/>
        </a:lnSpc>
        <a:spcBef>
          <a:spcPct val="20000"/>
        </a:spcBef>
        <a:buFont typeface="Arial"/>
        <a:buChar char="•"/>
        <a:defRPr sz="2400" kern="1200">
          <a:solidFill>
            <a:schemeClr val="tx1"/>
          </a:solidFill>
          <a:latin typeface="+mn-lt"/>
          <a:ea typeface="微软雅黑" pitchFamily="34" charset="-122"/>
          <a:cs typeface="+mn-cs"/>
        </a:defRPr>
      </a:lvl1pPr>
      <a:lvl2pPr marL="742950" indent="-285750" algn="l" defTabSz="457200" rtl="0" eaLnBrk="1" latinLnBrk="0" hangingPunct="1">
        <a:lnSpc>
          <a:spcPct val="120000"/>
        </a:lnSpc>
        <a:spcBef>
          <a:spcPct val="20000"/>
        </a:spcBef>
        <a:buFont typeface="Arial"/>
        <a:buChar char="–"/>
        <a:defRPr sz="2000" kern="1200">
          <a:solidFill>
            <a:schemeClr val="tx1"/>
          </a:solidFill>
          <a:latin typeface="+mn-lt"/>
          <a:ea typeface="微软雅黑" pitchFamily="34" charset="-122"/>
          <a:cs typeface="+mn-cs"/>
        </a:defRPr>
      </a:lvl2pPr>
      <a:lvl3pPr marL="1143000" indent="-228600" algn="l" defTabSz="457200" rtl="0" eaLnBrk="1" latinLnBrk="0" hangingPunct="1">
        <a:lnSpc>
          <a:spcPct val="120000"/>
        </a:lnSpc>
        <a:spcBef>
          <a:spcPct val="20000"/>
        </a:spcBef>
        <a:buFont typeface="Arial"/>
        <a:buChar char="•"/>
        <a:defRPr sz="1800" kern="1200">
          <a:solidFill>
            <a:schemeClr val="tx1"/>
          </a:solidFill>
          <a:latin typeface="+mn-lt"/>
          <a:ea typeface="微软雅黑" pitchFamily="34" charset="-122"/>
          <a:cs typeface="+mn-cs"/>
        </a:defRPr>
      </a:lvl3pPr>
      <a:lvl4pPr marL="1600200" indent="-228600" algn="l" defTabSz="457200" rtl="0" eaLnBrk="1" latinLnBrk="0" hangingPunct="1">
        <a:lnSpc>
          <a:spcPct val="120000"/>
        </a:lnSpc>
        <a:spcBef>
          <a:spcPct val="20000"/>
        </a:spcBef>
        <a:buFont typeface="Arial"/>
        <a:buChar char="–"/>
        <a:defRPr sz="1600" kern="1200">
          <a:solidFill>
            <a:schemeClr val="tx1"/>
          </a:solidFill>
          <a:latin typeface="+mn-lt"/>
          <a:ea typeface="微软雅黑" pitchFamily="34" charset="-122"/>
          <a:cs typeface="+mn-cs"/>
        </a:defRPr>
      </a:lvl4pPr>
      <a:lvl5pPr marL="2057400" indent="-228600" algn="l" defTabSz="457200" rtl="0" eaLnBrk="1" latinLnBrk="0" hangingPunct="1">
        <a:lnSpc>
          <a:spcPct val="120000"/>
        </a:lnSpc>
        <a:spcBef>
          <a:spcPct val="20000"/>
        </a:spcBef>
        <a:buFont typeface="Arial"/>
        <a:buChar char="»"/>
        <a:defRPr sz="1600" kern="1200">
          <a:solidFill>
            <a:schemeClr val="tx1"/>
          </a:solidFill>
          <a:latin typeface="+mn-lt"/>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1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chart" Target="../charts/chart16.xml"/><Relationship Id="rId7" Type="http://schemas.openxmlformats.org/officeDocument/2006/relationships/diagramQuickStyle" Target="../diagrams/quickStyle1.xm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7.xml"/><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9.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3600" dirty="0" smtClean="0"/>
              <a:t>中国企业走出去的机遇与挑战</a:t>
            </a:r>
            <a:endParaRPr lang="zh-CN" altLang="en-US" sz="3600" dirty="0"/>
          </a:p>
        </p:txBody>
      </p:sp>
      <p:sp>
        <p:nvSpPr>
          <p:cNvPr id="3" name="副标题 2"/>
          <p:cNvSpPr>
            <a:spLocks noGrp="1"/>
          </p:cNvSpPr>
          <p:nvPr>
            <p:ph type="subTitle" idx="1"/>
          </p:nvPr>
        </p:nvSpPr>
        <p:spPr/>
        <p:txBody>
          <a:bodyPr>
            <a:normAutofit lnSpcReduction="10000"/>
          </a:bodyPr>
          <a:lstStyle/>
          <a:p>
            <a:r>
              <a:rPr lang="zh-CN" altLang="en-US" dirty="0" smtClean="0"/>
              <a:t>复星集团执行董事、高级</a:t>
            </a:r>
            <a:r>
              <a:rPr lang="zh-CN" altLang="en-US" dirty="0"/>
              <a:t>副总裁</a:t>
            </a:r>
            <a:endParaRPr lang="en-US" altLang="zh-CN" dirty="0" smtClean="0"/>
          </a:p>
          <a:p>
            <a:r>
              <a:rPr lang="zh-CN" altLang="en-US" dirty="0"/>
              <a:t>吴平</a:t>
            </a:r>
            <a:endParaRPr lang="en-US" altLang="zh-CN" dirty="0" smtClean="0"/>
          </a:p>
          <a:p>
            <a:r>
              <a:rPr lang="en-US" altLang="zh-CN" dirty="0" smtClean="0"/>
              <a:t>2014</a:t>
            </a:r>
            <a:r>
              <a:rPr lang="zh-CN" altLang="en-US" dirty="0" smtClean="0"/>
              <a:t>年</a:t>
            </a:r>
            <a:r>
              <a:rPr lang="en-US" altLang="zh-CN" dirty="0"/>
              <a:t>9</a:t>
            </a:r>
            <a:r>
              <a:rPr lang="zh-CN" altLang="en-US" dirty="0" smtClean="0"/>
              <a:t>月</a:t>
            </a:r>
            <a:r>
              <a:rPr lang="en-US" altLang="zh-CN" dirty="0" smtClean="0"/>
              <a:t>10</a:t>
            </a:r>
            <a:r>
              <a:rPr lang="zh-CN" altLang="en-US" dirty="0" smtClean="0"/>
              <a:t>日</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a:t>
            </a:fld>
            <a:endParaRPr lang="zh-CN" altLang="en-US"/>
          </a:p>
        </p:txBody>
      </p:sp>
    </p:spTree>
    <p:extLst>
      <p:ext uri="{BB962C8B-B14F-4D97-AF65-F5344CB8AC3E}">
        <p14:creationId xmlns:p14="http://schemas.microsoft.com/office/powerpoint/2010/main" xmlns="" val="1117118018"/>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type="body" sz="quarter" idx="13"/>
          </p:nvPr>
        </p:nvSpPr>
        <p:spPr>
          <a:xfrm>
            <a:off x="539552" y="2021795"/>
            <a:ext cx="8064896" cy="841375"/>
          </a:xfrm>
        </p:spPr>
        <p:txBody>
          <a:bodyPr>
            <a:noAutofit/>
          </a:bodyPr>
          <a:lstStyle/>
          <a:p>
            <a:r>
              <a:rPr lang="zh-CN" altLang="en-US" dirty="0"/>
              <a:t>二</a:t>
            </a:r>
            <a:r>
              <a:rPr lang="zh-CN" altLang="en-US" dirty="0" smtClean="0"/>
              <a:t>、</a:t>
            </a:r>
            <a:r>
              <a:rPr lang="zh-CN" altLang="en-US" dirty="0"/>
              <a:t>复星的海外并购逻辑</a:t>
            </a:r>
            <a:r>
              <a:rPr lang="en-US" altLang="zh-CN" dirty="0"/>
              <a:t>——</a:t>
            </a:r>
            <a:r>
              <a:rPr lang="zh-CN" altLang="en-US" dirty="0"/>
              <a:t>受益于中国成长</a:t>
            </a:r>
          </a:p>
        </p:txBody>
      </p:sp>
      <p:sp>
        <p:nvSpPr>
          <p:cNvPr id="2" name="灯片编号占位符 1"/>
          <p:cNvSpPr>
            <a:spLocks noGrp="1"/>
          </p:cNvSpPr>
          <p:nvPr>
            <p:ph type="sldNum" sz="quarter" idx="4"/>
          </p:nvPr>
        </p:nvSpPr>
        <p:spPr/>
        <p:txBody>
          <a:bodyPr/>
          <a:lstStyle/>
          <a:p>
            <a:fld id="{0C913308-F349-4B6D-A68A-DD1791B4A57B}" type="slidenum">
              <a:rPr lang="zh-CN" altLang="en-US" smtClean="0"/>
              <a:pPr/>
              <a:t>10</a:t>
            </a:fld>
            <a:endParaRPr lang="zh-CN" altLang="en-US"/>
          </a:p>
        </p:txBody>
      </p:sp>
    </p:spTree>
    <p:extLst>
      <p:ext uri="{BB962C8B-B14F-4D97-AF65-F5344CB8AC3E}">
        <p14:creationId xmlns:p14="http://schemas.microsoft.com/office/powerpoint/2010/main" xmlns="" val="4203445156"/>
      </p:ext>
    </p:extLst>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复</a:t>
            </a:r>
            <a:r>
              <a:rPr lang="zh-CN" altLang="en-US" sz="2400" dirty="0" smtClean="0"/>
              <a:t>星</a:t>
            </a:r>
            <a:r>
              <a:rPr lang="zh-CN" altLang="en-US" sz="2400" dirty="0"/>
              <a:t>走出去</a:t>
            </a:r>
            <a:r>
              <a:rPr lang="zh-CN" altLang="en-US" sz="2400" dirty="0" smtClean="0"/>
              <a:t>遵循</a:t>
            </a:r>
            <a:r>
              <a:rPr lang="zh-CN" altLang="en-US" sz="2400" dirty="0"/>
              <a:t>“受益中国成长”</a:t>
            </a:r>
          </a:p>
        </p:txBody>
      </p:sp>
      <p:sp>
        <p:nvSpPr>
          <p:cNvPr id="3" name="内容占位符 2"/>
          <p:cNvSpPr>
            <a:spLocks noGrp="1"/>
          </p:cNvSpPr>
          <p:nvPr>
            <p:ph idx="1"/>
          </p:nvPr>
        </p:nvSpPr>
        <p:spPr>
          <a:xfrm>
            <a:off x="249238" y="912813"/>
            <a:ext cx="8647112" cy="1512887"/>
          </a:xfrm>
        </p:spPr>
        <p:txBody>
          <a:bodyPr>
            <a:normAutofit fontScale="62500" lnSpcReduction="20000"/>
          </a:bodyPr>
          <a:lstStyle/>
          <a:p>
            <a:pPr marL="182563" indent="-182563">
              <a:buFont typeface="Wingdings" pitchFamily="2" charset="2"/>
              <a:buChar char="Ø"/>
            </a:pPr>
            <a:r>
              <a:rPr lang="zh-CN" altLang="en-US" dirty="0" smtClean="0">
                <a:latin typeface="+mn-lt"/>
              </a:rPr>
              <a:t>四种海外投资模式：</a:t>
            </a:r>
            <a:endParaRPr lang="en-US" altLang="zh-CN" dirty="0" smtClean="0">
              <a:latin typeface="+mn-lt"/>
            </a:endParaRPr>
          </a:p>
          <a:p>
            <a:pPr marL="582613" lvl="1" indent="-182563">
              <a:buFont typeface="Wingdings" pitchFamily="2" charset="2"/>
              <a:buChar char="Ø"/>
            </a:pPr>
            <a:r>
              <a:rPr lang="zh-CN" altLang="en-US" dirty="0" smtClean="0">
                <a:latin typeface="+mn-lt"/>
              </a:rPr>
              <a:t>中国</a:t>
            </a:r>
            <a:r>
              <a:rPr lang="zh-CN" altLang="en-US" dirty="0">
                <a:latin typeface="+mn-lt"/>
              </a:rPr>
              <a:t>动力嫁接全球资源：</a:t>
            </a:r>
            <a:r>
              <a:rPr lang="en-US" altLang="zh-CN" dirty="0" err="1">
                <a:latin typeface="+mn-lt"/>
              </a:rPr>
              <a:t>Folli</a:t>
            </a:r>
            <a:r>
              <a:rPr lang="en-US" altLang="zh-CN" dirty="0">
                <a:latin typeface="+mn-lt"/>
              </a:rPr>
              <a:t> </a:t>
            </a:r>
            <a:r>
              <a:rPr lang="en-US" altLang="zh-CN" dirty="0" err="1">
                <a:latin typeface="+mn-lt"/>
              </a:rPr>
              <a:t>Follie</a:t>
            </a:r>
            <a:r>
              <a:rPr lang="zh-CN" altLang="en-US" dirty="0" smtClean="0">
                <a:latin typeface="+mn-lt"/>
              </a:rPr>
              <a:t>、</a:t>
            </a:r>
            <a:r>
              <a:rPr lang="en-US" altLang="zh-CN" dirty="0" smtClean="0">
                <a:latin typeface="+mn-lt"/>
              </a:rPr>
              <a:t>St. John</a:t>
            </a:r>
            <a:r>
              <a:rPr lang="zh-CN" altLang="en-US" dirty="0" smtClean="0">
                <a:latin typeface="+mn-lt"/>
              </a:rPr>
              <a:t>、</a:t>
            </a:r>
            <a:r>
              <a:rPr lang="en-US" altLang="zh-CN" dirty="0" smtClean="0">
                <a:latin typeface="+mn-lt"/>
              </a:rPr>
              <a:t>Caruso</a:t>
            </a:r>
            <a:r>
              <a:rPr lang="zh-CN" altLang="en-US" dirty="0" smtClean="0">
                <a:latin typeface="+mn-lt"/>
              </a:rPr>
              <a:t>、</a:t>
            </a:r>
            <a:r>
              <a:rPr lang="en-US" altLang="zh-CN" dirty="0" smtClean="0">
                <a:latin typeface="+mn-lt"/>
              </a:rPr>
              <a:t>Tom Tailor</a:t>
            </a:r>
            <a:r>
              <a:rPr lang="zh-CN" altLang="en-US" dirty="0" smtClean="0">
                <a:latin typeface="+mn-lt"/>
              </a:rPr>
              <a:t>、</a:t>
            </a:r>
            <a:r>
              <a:rPr lang="en-US" altLang="zh-CN" dirty="0" smtClean="0">
                <a:latin typeface="+mn-lt"/>
              </a:rPr>
              <a:t>Alma Lasers</a:t>
            </a:r>
            <a:r>
              <a:rPr lang="zh-CN" altLang="en-US" dirty="0" smtClean="0">
                <a:latin typeface="+mn-lt"/>
              </a:rPr>
              <a:t>、</a:t>
            </a:r>
            <a:r>
              <a:rPr lang="en-US" altLang="zh-CN" dirty="0" smtClean="0">
                <a:latin typeface="+mn-lt"/>
              </a:rPr>
              <a:t>Studio 8</a:t>
            </a:r>
            <a:r>
              <a:rPr lang="zh-CN" altLang="en-US" dirty="0" smtClean="0">
                <a:latin typeface="+mn-lt"/>
              </a:rPr>
              <a:t>、食之秘、</a:t>
            </a:r>
            <a:r>
              <a:rPr lang="en-US" altLang="zh-CN" dirty="0" smtClean="0">
                <a:latin typeface="+mn-lt"/>
              </a:rPr>
              <a:t>Osborne</a:t>
            </a:r>
            <a:r>
              <a:rPr lang="zh-CN" altLang="en-US" dirty="0" smtClean="0">
                <a:latin typeface="+mn-lt"/>
              </a:rPr>
              <a:t>、</a:t>
            </a:r>
            <a:r>
              <a:rPr lang="en-US" altLang="zh-CN" dirty="0" smtClean="0">
                <a:latin typeface="+mn-lt"/>
              </a:rPr>
              <a:t>Club Med</a:t>
            </a:r>
            <a:r>
              <a:rPr lang="zh-CN" altLang="en-US" dirty="0" smtClean="0">
                <a:latin typeface="+mn-lt"/>
              </a:rPr>
              <a:t>、</a:t>
            </a:r>
            <a:endParaRPr lang="en-US" altLang="zh-CN" dirty="0">
              <a:latin typeface="+mn-lt"/>
            </a:endParaRPr>
          </a:p>
          <a:p>
            <a:pPr marL="582613" lvl="1" indent="-182563">
              <a:buFont typeface="Wingdings" pitchFamily="2" charset="2"/>
              <a:buChar char="Ø"/>
            </a:pPr>
            <a:r>
              <a:rPr lang="zh-CN" altLang="en-US" dirty="0">
                <a:latin typeface="+mn-lt"/>
              </a:rPr>
              <a:t>寻求长期合理资金来源</a:t>
            </a:r>
            <a:r>
              <a:rPr lang="zh-CN" altLang="en-US" dirty="0" smtClean="0">
                <a:latin typeface="+mn-lt"/>
              </a:rPr>
              <a:t>：</a:t>
            </a:r>
            <a:r>
              <a:rPr lang="en-US" altLang="zh-CN" dirty="0" err="1" smtClean="0">
                <a:latin typeface="+mn-lt"/>
              </a:rPr>
              <a:t>Fidelidade</a:t>
            </a:r>
            <a:endParaRPr lang="en-US" altLang="zh-CN" dirty="0" smtClean="0">
              <a:latin typeface="+mn-lt"/>
            </a:endParaRPr>
          </a:p>
          <a:p>
            <a:pPr marL="582613" lvl="1" indent="-182563">
              <a:buFont typeface="Wingdings" pitchFamily="2" charset="2"/>
              <a:buChar char="Ø"/>
            </a:pPr>
            <a:r>
              <a:rPr lang="zh-CN" altLang="en-US" dirty="0" smtClean="0">
                <a:latin typeface="+mn-lt"/>
              </a:rPr>
              <a:t>匹配保险资金需求，增强</a:t>
            </a:r>
            <a:r>
              <a:rPr lang="zh-CN" altLang="en-US" dirty="0">
                <a:latin typeface="+mn-lt"/>
              </a:rPr>
              <a:t>当地投资能力：</a:t>
            </a:r>
            <a:r>
              <a:rPr lang="en-US" altLang="zh-CN" dirty="0" err="1" smtClean="0">
                <a:latin typeface="+mn-lt"/>
              </a:rPr>
              <a:t>Idera</a:t>
            </a:r>
            <a:r>
              <a:rPr lang="zh-CN" altLang="en-US" dirty="0" smtClean="0">
                <a:latin typeface="+mn-lt"/>
              </a:rPr>
              <a:t>，</a:t>
            </a:r>
            <a:r>
              <a:rPr lang="en-US" altLang="zh-CN" dirty="0" smtClean="0">
                <a:latin typeface="+mn-lt"/>
              </a:rPr>
              <a:t>BHF</a:t>
            </a:r>
            <a:r>
              <a:rPr lang="zh-CN" altLang="en-US" dirty="0" smtClean="0">
                <a:latin typeface="+mn-lt"/>
              </a:rPr>
              <a:t>，</a:t>
            </a:r>
            <a:r>
              <a:rPr lang="en-US" altLang="zh-CN" dirty="0" smtClean="0">
                <a:latin typeface="+mn-lt"/>
              </a:rPr>
              <a:t>One Chase Manhattan, </a:t>
            </a:r>
            <a:r>
              <a:rPr lang="en-US" altLang="zh-CN" dirty="0" err="1" smtClean="0">
                <a:latin typeface="+mn-lt"/>
              </a:rPr>
              <a:t>Ironshore</a:t>
            </a:r>
            <a:endParaRPr lang="en-US" altLang="zh-CN" dirty="0" smtClean="0">
              <a:latin typeface="+mn-lt"/>
            </a:endParaRPr>
          </a:p>
          <a:p>
            <a:pPr marL="582613" lvl="1" indent="-182563">
              <a:buFont typeface="Wingdings" pitchFamily="2" charset="2"/>
              <a:buChar char="Ø"/>
            </a:pPr>
            <a:r>
              <a:rPr lang="zh-CN" altLang="en-US" dirty="0">
                <a:latin typeface="+mn-lt"/>
              </a:rPr>
              <a:t>合资</a:t>
            </a:r>
            <a:r>
              <a:rPr lang="zh-CN" altLang="en-US" dirty="0" smtClean="0">
                <a:latin typeface="+mn-lt"/>
              </a:rPr>
              <a:t>发展中国业务：亚特兰蒂斯、星堡养老、复星保德信人寿</a:t>
            </a:r>
            <a:endParaRPr lang="zh-CN" altLang="en-US" dirty="0">
              <a:latin typeface="+mn-lt"/>
            </a:endParaRPr>
          </a:p>
          <a:p>
            <a:pPr marL="182563" indent="-182563"/>
            <a:endParaRPr lang="zh-CN" altLang="en-US" dirty="0">
              <a:latin typeface="+mn-lt"/>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11</a:t>
            </a:fld>
            <a:endParaRPr lang="zh-CN" altLang="en-US"/>
          </a:p>
        </p:txBody>
      </p:sp>
      <p:pic>
        <p:nvPicPr>
          <p:cNvPr id="5" name="Picture 2" descr="http://s9.knowsky.com/tupian/tu/15/2012021512323537560.jpg"/>
          <p:cNvPicPr>
            <a:picLocks noChangeAspect="1" noChangeArrowheads="1"/>
          </p:cNvPicPr>
          <p:nvPr/>
        </p:nvPicPr>
        <p:blipFill>
          <a:blip r:embed="rId2" cstate="print"/>
          <a:srcRect/>
          <a:stretch>
            <a:fillRect/>
          </a:stretch>
        </p:blipFill>
        <p:spPr bwMode="auto">
          <a:xfrm>
            <a:off x="0" y="2706960"/>
            <a:ext cx="9012614" cy="2636508"/>
          </a:xfrm>
          <a:prstGeom prst="rect">
            <a:avLst/>
          </a:prstGeom>
          <a:noFill/>
        </p:spPr>
      </p:pic>
      <p:grpSp>
        <p:nvGrpSpPr>
          <p:cNvPr id="6" name="组合 42"/>
          <p:cNvGrpSpPr/>
          <p:nvPr/>
        </p:nvGrpSpPr>
        <p:grpSpPr>
          <a:xfrm>
            <a:off x="250825" y="1852225"/>
            <a:ext cx="8297223" cy="3853523"/>
            <a:chOff x="381715" y="2018748"/>
            <a:chExt cx="8297223" cy="3930532"/>
          </a:xfrm>
        </p:grpSpPr>
        <p:pic>
          <p:nvPicPr>
            <p:cNvPr id="7" name="Picture 26" descr="1"/>
            <p:cNvPicPr>
              <a:picLocks noChangeAspect="1" noChangeArrowheads="1"/>
            </p:cNvPicPr>
            <p:nvPr/>
          </p:nvPicPr>
          <p:blipFill>
            <a:blip r:embed="rId3" cstate="print">
              <a:lum bright="-6000" contrast="24000"/>
              <a:grayscl/>
            </a:blip>
            <a:srcRect l="42606" t="64474" r="19473"/>
            <a:stretch>
              <a:fillRect/>
            </a:stretch>
          </p:blipFill>
          <p:spPr bwMode="gray">
            <a:xfrm>
              <a:off x="395536" y="2018748"/>
              <a:ext cx="536927" cy="576065"/>
            </a:xfrm>
            <a:prstGeom prst="rect">
              <a:avLst/>
            </a:prstGeom>
            <a:noFill/>
          </p:spPr>
        </p:pic>
        <p:pic>
          <p:nvPicPr>
            <p:cNvPr id="8" name="Picture 26" descr="1"/>
            <p:cNvPicPr>
              <a:picLocks noChangeAspect="1" noChangeArrowheads="1"/>
            </p:cNvPicPr>
            <p:nvPr/>
          </p:nvPicPr>
          <p:blipFill>
            <a:blip r:embed="rId3" cstate="print">
              <a:lum bright="-6000" contrast="24000"/>
              <a:grayscl/>
            </a:blip>
            <a:srcRect l="42606" t="64474" r="19473"/>
            <a:stretch>
              <a:fillRect/>
            </a:stretch>
          </p:blipFill>
          <p:spPr bwMode="gray">
            <a:xfrm>
              <a:off x="395536" y="5373216"/>
              <a:ext cx="536927" cy="576064"/>
            </a:xfrm>
            <a:prstGeom prst="rect">
              <a:avLst/>
            </a:prstGeom>
            <a:noFill/>
          </p:spPr>
        </p:pic>
        <p:sp>
          <p:nvSpPr>
            <p:cNvPr id="9" name="TextBox 8"/>
            <p:cNvSpPr txBox="1"/>
            <p:nvPr/>
          </p:nvSpPr>
          <p:spPr>
            <a:xfrm>
              <a:off x="6431082" y="5239051"/>
              <a:ext cx="1152128" cy="376390"/>
            </a:xfrm>
            <a:prstGeom prst="rect">
              <a:avLst/>
            </a:prstGeom>
            <a:noFill/>
          </p:spPr>
          <p:txBody>
            <a:bodyPr wrap="square" rtlCol="0">
              <a:spAutoFit/>
            </a:bodyPr>
            <a:lstStyle/>
            <a:p>
              <a:pPr algn="ctr"/>
              <a:r>
                <a:rPr lang="en-US" altLang="zh-CN" sz="900" b="1" dirty="0" smtClean="0">
                  <a:solidFill>
                    <a:schemeClr val="accent2">
                      <a:lumMod val="75000"/>
                    </a:schemeClr>
                  </a:solidFill>
                  <a:latin typeface="+mn-ea"/>
                </a:rPr>
                <a:t>Tom </a:t>
              </a:r>
              <a:r>
                <a:rPr lang="en-US" altLang="zh-CN" sz="900" b="1" dirty="0" err="1" smtClean="0">
                  <a:solidFill>
                    <a:schemeClr val="accent2">
                      <a:lumMod val="75000"/>
                    </a:schemeClr>
                  </a:solidFill>
                  <a:latin typeface="+mn-ea"/>
                </a:rPr>
                <a:t>Tailer</a:t>
              </a:r>
              <a:endParaRPr lang="en-US" altLang="zh-CN" sz="900" b="1" dirty="0" smtClean="0">
                <a:solidFill>
                  <a:schemeClr val="accent2">
                    <a:lumMod val="75000"/>
                  </a:schemeClr>
                </a:solidFill>
                <a:latin typeface="+mn-ea"/>
              </a:endParaRPr>
            </a:p>
            <a:p>
              <a:pPr algn="ctr"/>
              <a:r>
                <a:rPr lang="en-US" altLang="zh-CN" sz="900" dirty="0" smtClean="0">
                  <a:solidFill>
                    <a:schemeClr val="accent2">
                      <a:lumMod val="75000"/>
                    </a:schemeClr>
                  </a:solidFill>
                  <a:latin typeface="+mn-ea"/>
                </a:rPr>
                <a:t>2014</a:t>
              </a:r>
              <a:r>
                <a:rPr lang="zh-CN" altLang="en-US" sz="900" dirty="0" smtClean="0">
                  <a:solidFill>
                    <a:schemeClr val="accent2">
                      <a:lumMod val="75000"/>
                    </a:schemeClr>
                  </a:solidFill>
                  <a:latin typeface="+mn-ea"/>
                </a:rPr>
                <a:t>年，</a:t>
              </a:r>
              <a:r>
                <a:rPr lang="zh-CN" altLang="en-US" sz="900" dirty="0">
                  <a:solidFill>
                    <a:schemeClr val="accent2">
                      <a:lumMod val="75000"/>
                    </a:schemeClr>
                  </a:solidFill>
                  <a:latin typeface="+mn-ea"/>
                </a:rPr>
                <a:t>德国</a:t>
              </a:r>
            </a:p>
          </p:txBody>
        </p:sp>
        <p:sp>
          <p:nvSpPr>
            <p:cNvPr id="10" name="TextBox 9"/>
            <p:cNvSpPr txBox="1"/>
            <p:nvPr/>
          </p:nvSpPr>
          <p:spPr>
            <a:xfrm>
              <a:off x="3119210" y="4487765"/>
              <a:ext cx="1008112" cy="407756"/>
            </a:xfrm>
            <a:prstGeom prst="rect">
              <a:avLst/>
            </a:prstGeom>
            <a:noFill/>
            <a:ln>
              <a:noFill/>
            </a:ln>
          </p:spPr>
          <p:txBody>
            <a:bodyPr wrap="square" rtlCol="0">
              <a:spAutoFit/>
            </a:bodyPr>
            <a:lstStyle/>
            <a:p>
              <a:pPr algn="ctr"/>
              <a:r>
                <a:rPr lang="en-US" altLang="zh-CN" sz="1100" b="1" dirty="0" smtClean="0">
                  <a:solidFill>
                    <a:schemeClr val="accent2"/>
                  </a:solidFill>
                  <a:latin typeface="+mn-ea"/>
                </a:rPr>
                <a:t>Club Med </a:t>
              </a:r>
              <a:r>
                <a:rPr lang="en-US" altLang="zh-CN" sz="900" dirty="0" smtClean="0">
                  <a:solidFill>
                    <a:schemeClr val="accent2"/>
                  </a:solidFill>
                  <a:latin typeface="+mn-ea"/>
                </a:rPr>
                <a:t>2010</a:t>
              </a:r>
              <a:r>
                <a:rPr lang="zh-CN" altLang="en-US" sz="900" dirty="0" smtClean="0">
                  <a:solidFill>
                    <a:schemeClr val="accent2"/>
                  </a:solidFill>
                  <a:latin typeface="+mn-ea"/>
                </a:rPr>
                <a:t>年，法国</a:t>
              </a:r>
              <a:endParaRPr lang="zh-CN" altLang="en-US" sz="900" dirty="0">
                <a:solidFill>
                  <a:schemeClr val="accent2"/>
                </a:solidFill>
                <a:latin typeface="+mn-ea"/>
              </a:endParaRPr>
            </a:p>
          </p:txBody>
        </p:sp>
        <p:sp>
          <p:nvSpPr>
            <p:cNvPr id="11" name="TextBox 10"/>
            <p:cNvSpPr txBox="1"/>
            <p:nvPr/>
          </p:nvSpPr>
          <p:spPr>
            <a:xfrm>
              <a:off x="634686" y="4860921"/>
              <a:ext cx="1080120" cy="415498"/>
            </a:xfrm>
            <a:prstGeom prst="rect">
              <a:avLst/>
            </a:prstGeom>
            <a:noFill/>
          </p:spPr>
          <p:txBody>
            <a:bodyPr wrap="square" rtlCol="0">
              <a:spAutoFit/>
            </a:bodyPr>
            <a:lstStyle/>
            <a:p>
              <a:pPr algn="ctr"/>
              <a:r>
                <a:rPr lang="en-US" altLang="zh-CN" sz="1200" b="1" dirty="0" err="1" smtClean="0">
                  <a:solidFill>
                    <a:schemeClr val="accent2">
                      <a:lumMod val="75000"/>
                    </a:schemeClr>
                  </a:solidFill>
                </a:rPr>
                <a:t>St.John</a:t>
              </a:r>
              <a:endParaRPr lang="en-US" altLang="zh-CN" sz="1200" b="1" dirty="0" smtClean="0">
                <a:solidFill>
                  <a:schemeClr val="accent2">
                    <a:lumMod val="75000"/>
                  </a:schemeClr>
                </a:solidFill>
              </a:endParaRPr>
            </a:p>
            <a:p>
              <a:pPr algn="ctr"/>
              <a:r>
                <a:rPr lang="en-US" altLang="zh-CN" sz="900" dirty="0" smtClean="0">
                  <a:solidFill>
                    <a:schemeClr val="accent2">
                      <a:lumMod val="75000"/>
                    </a:schemeClr>
                  </a:solidFill>
                </a:rPr>
                <a:t>2013</a:t>
              </a:r>
              <a:r>
                <a:rPr lang="zh-CN" altLang="en-US" sz="900" dirty="0" smtClean="0">
                  <a:solidFill>
                    <a:schemeClr val="accent2">
                      <a:lumMod val="75000"/>
                    </a:schemeClr>
                  </a:solidFill>
                </a:rPr>
                <a:t>年，美国</a:t>
              </a:r>
              <a:endParaRPr lang="zh-CN" altLang="en-US" sz="900" dirty="0">
                <a:solidFill>
                  <a:schemeClr val="accent2">
                    <a:lumMod val="75000"/>
                  </a:schemeClr>
                </a:solidFill>
              </a:endParaRPr>
            </a:p>
          </p:txBody>
        </p:sp>
        <p:sp>
          <p:nvSpPr>
            <p:cNvPr id="12" name="TextBox 11"/>
            <p:cNvSpPr txBox="1"/>
            <p:nvPr/>
          </p:nvSpPr>
          <p:spPr>
            <a:xfrm>
              <a:off x="7583210" y="5097906"/>
              <a:ext cx="851466" cy="517535"/>
            </a:xfrm>
            <a:prstGeom prst="rect">
              <a:avLst/>
            </a:prstGeom>
            <a:noFill/>
          </p:spPr>
          <p:txBody>
            <a:bodyPr wrap="square" rtlCol="0">
              <a:spAutoFit/>
            </a:bodyPr>
            <a:lstStyle/>
            <a:p>
              <a:pPr algn="ctr"/>
              <a:r>
                <a:rPr lang="en-US" altLang="zh-CN" sz="1000" b="1" dirty="0" smtClean="0">
                  <a:solidFill>
                    <a:schemeClr val="accent2"/>
                  </a:solidFill>
                  <a:latin typeface="+mn-ea"/>
                </a:rPr>
                <a:t>Alma Lasers</a:t>
              </a:r>
            </a:p>
            <a:p>
              <a:pPr algn="ctr"/>
              <a:r>
                <a:rPr lang="en-US" altLang="zh-CN" sz="700" dirty="0" smtClean="0">
                  <a:solidFill>
                    <a:schemeClr val="accent2"/>
                  </a:solidFill>
                  <a:latin typeface="+mn-ea"/>
                </a:rPr>
                <a:t>2013</a:t>
              </a:r>
              <a:r>
                <a:rPr lang="zh-CN" altLang="en-US" sz="700" dirty="0" smtClean="0">
                  <a:solidFill>
                    <a:schemeClr val="accent2"/>
                  </a:solidFill>
                  <a:latin typeface="+mn-ea"/>
                </a:rPr>
                <a:t>年，以色列</a:t>
              </a:r>
              <a:endParaRPr lang="zh-CN" altLang="en-US" sz="700" dirty="0">
                <a:solidFill>
                  <a:schemeClr val="accent2"/>
                </a:solidFill>
                <a:latin typeface="+mn-ea"/>
              </a:endParaRPr>
            </a:p>
          </p:txBody>
        </p:sp>
        <p:cxnSp>
          <p:nvCxnSpPr>
            <p:cNvPr id="13" name="直接连接符 12"/>
            <p:cNvCxnSpPr>
              <a:endCxn id="31" idx="0"/>
            </p:cNvCxnSpPr>
            <p:nvPr/>
          </p:nvCxnSpPr>
          <p:spPr>
            <a:xfrm>
              <a:off x="4846906" y="3852030"/>
              <a:ext cx="360536" cy="929272"/>
            </a:xfrm>
            <a:prstGeom prst="line">
              <a:avLst/>
            </a:prstGeom>
            <a:ln w="6350">
              <a:solidFill>
                <a:srgbClr val="17447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03386" y="4854685"/>
              <a:ext cx="1152128" cy="384231"/>
            </a:xfrm>
            <a:prstGeom prst="rect">
              <a:avLst/>
            </a:prstGeom>
            <a:noFill/>
          </p:spPr>
          <p:txBody>
            <a:bodyPr wrap="square" rtlCol="0">
              <a:spAutoFit/>
            </a:bodyPr>
            <a:lstStyle/>
            <a:p>
              <a:pPr algn="ctr"/>
              <a:r>
                <a:rPr lang="en-US" altLang="zh-CN" sz="1050" b="1" dirty="0" smtClean="0">
                  <a:solidFill>
                    <a:schemeClr val="accent2">
                      <a:lumMod val="75000"/>
                    </a:schemeClr>
                  </a:solidFill>
                  <a:latin typeface="+mn-ea"/>
                </a:rPr>
                <a:t>Caruso</a:t>
              </a:r>
            </a:p>
            <a:p>
              <a:pPr algn="ctr"/>
              <a:r>
                <a:rPr lang="en-US" altLang="zh-CN" sz="800" dirty="0" smtClean="0">
                  <a:solidFill>
                    <a:schemeClr val="accent2">
                      <a:lumMod val="75000"/>
                    </a:schemeClr>
                  </a:solidFill>
                  <a:latin typeface="+mn-ea"/>
                </a:rPr>
                <a:t>2013</a:t>
              </a:r>
              <a:r>
                <a:rPr lang="zh-CN" altLang="en-US" sz="800" dirty="0" smtClean="0">
                  <a:solidFill>
                    <a:schemeClr val="accent2">
                      <a:lumMod val="75000"/>
                    </a:schemeClr>
                  </a:solidFill>
                  <a:latin typeface="+mn-ea"/>
                </a:rPr>
                <a:t>年，意大利</a:t>
              </a:r>
              <a:endParaRPr lang="zh-CN" altLang="en-US" sz="800" dirty="0">
                <a:solidFill>
                  <a:schemeClr val="accent2">
                    <a:lumMod val="75000"/>
                  </a:schemeClr>
                </a:solidFill>
                <a:latin typeface="+mn-ea"/>
              </a:endParaRPr>
            </a:p>
          </p:txBody>
        </p:sp>
        <p:cxnSp>
          <p:nvCxnSpPr>
            <p:cNvPr id="15" name="直接连接符 14"/>
            <p:cNvCxnSpPr>
              <a:endCxn id="35" idx="0"/>
            </p:cNvCxnSpPr>
            <p:nvPr/>
          </p:nvCxnSpPr>
          <p:spPr>
            <a:xfrm>
              <a:off x="5062930" y="3852030"/>
              <a:ext cx="1224632" cy="1076039"/>
            </a:xfrm>
            <a:prstGeom prst="line">
              <a:avLst/>
            </a:prstGeom>
            <a:ln w="6350">
              <a:solidFill>
                <a:srgbClr val="174471"/>
              </a:solidFill>
            </a:ln>
          </p:spPr>
          <p:style>
            <a:lnRef idx="2">
              <a:schemeClr val="accent1"/>
            </a:lnRef>
            <a:fillRef idx="0">
              <a:schemeClr val="accent1"/>
            </a:fillRef>
            <a:effectRef idx="1">
              <a:schemeClr val="accent1"/>
            </a:effectRef>
            <a:fontRef idx="minor">
              <a:schemeClr val="tx1"/>
            </a:fontRef>
          </p:style>
        </p:cxnSp>
        <p:cxnSp>
          <p:nvCxnSpPr>
            <p:cNvPr id="16" name="直接连接符 15"/>
            <p:cNvCxnSpPr>
              <a:endCxn id="10" idx="0"/>
            </p:cNvCxnSpPr>
            <p:nvPr/>
          </p:nvCxnSpPr>
          <p:spPr>
            <a:xfrm flipH="1">
              <a:off x="3623266" y="3778583"/>
              <a:ext cx="863600" cy="709183"/>
            </a:xfrm>
            <a:prstGeom prst="line">
              <a:avLst/>
            </a:prstGeom>
            <a:ln w="6350">
              <a:solidFill>
                <a:srgbClr val="174471"/>
              </a:solidFill>
            </a:ln>
          </p:spPr>
          <p:style>
            <a:lnRef idx="2">
              <a:schemeClr val="accent1"/>
            </a:lnRef>
            <a:fillRef idx="0">
              <a:schemeClr val="accent1"/>
            </a:fillRef>
            <a:effectRef idx="1">
              <a:schemeClr val="accent1"/>
            </a:effectRef>
            <a:fontRef idx="minor">
              <a:schemeClr val="tx1"/>
            </a:fontRef>
          </p:style>
        </p:cxnSp>
        <p:cxnSp>
          <p:nvCxnSpPr>
            <p:cNvPr id="17" name="直接连接符 16"/>
            <p:cNvCxnSpPr>
              <a:endCxn id="40" idx="0"/>
            </p:cNvCxnSpPr>
            <p:nvPr/>
          </p:nvCxnSpPr>
          <p:spPr>
            <a:xfrm flipH="1">
              <a:off x="2362928" y="3778583"/>
              <a:ext cx="107714" cy="1325153"/>
            </a:xfrm>
            <a:prstGeom prst="line">
              <a:avLst/>
            </a:prstGeom>
            <a:ln w="6350">
              <a:solidFill>
                <a:srgbClr val="174471"/>
              </a:solidFill>
            </a:ln>
          </p:spPr>
          <p:style>
            <a:lnRef idx="2">
              <a:schemeClr val="accent1"/>
            </a:lnRef>
            <a:fillRef idx="0">
              <a:schemeClr val="accent1"/>
            </a:fillRef>
            <a:effectRef idx="1">
              <a:schemeClr val="accent1"/>
            </a:effectRef>
            <a:fontRef idx="minor">
              <a:schemeClr val="tx1"/>
            </a:fontRef>
          </p:style>
        </p:cxnSp>
        <p:cxnSp>
          <p:nvCxnSpPr>
            <p:cNvPr id="18" name="直接连接符 17"/>
            <p:cNvCxnSpPr>
              <a:endCxn id="33" idx="0"/>
            </p:cNvCxnSpPr>
            <p:nvPr/>
          </p:nvCxnSpPr>
          <p:spPr>
            <a:xfrm flipH="1">
              <a:off x="1174746" y="3778583"/>
              <a:ext cx="1295896" cy="1018569"/>
            </a:xfrm>
            <a:prstGeom prst="line">
              <a:avLst/>
            </a:prstGeom>
            <a:ln w="6350">
              <a:solidFill>
                <a:srgbClr val="174471"/>
              </a:solidFill>
            </a:ln>
          </p:spPr>
          <p:style>
            <a:lnRef idx="2">
              <a:schemeClr val="accent1"/>
            </a:lnRef>
            <a:fillRef idx="0">
              <a:schemeClr val="accent1"/>
            </a:fillRef>
            <a:effectRef idx="1">
              <a:schemeClr val="accent1"/>
            </a:effectRef>
            <a:fontRef idx="minor">
              <a:schemeClr val="tx1"/>
            </a:fontRef>
          </p:style>
        </p:cxnSp>
        <p:cxnSp>
          <p:nvCxnSpPr>
            <p:cNvPr id="19" name="直接连接符 18"/>
            <p:cNvCxnSpPr>
              <a:endCxn id="29" idx="0"/>
            </p:cNvCxnSpPr>
            <p:nvPr/>
          </p:nvCxnSpPr>
          <p:spPr>
            <a:xfrm>
              <a:off x="5278954" y="3998924"/>
              <a:ext cx="2710831" cy="1168998"/>
            </a:xfrm>
            <a:prstGeom prst="line">
              <a:avLst/>
            </a:prstGeom>
            <a:ln w="6350">
              <a:solidFill>
                <a:srgbClr val="17447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81715" y="2950669"/>
              <a:ext cx="1391278" cy="627316"/>
            </a:xfrm>
            <a:prstGeom prst="rect">
              <a:avLst/>
            </a:prstGeom>
            <a:noFill/>
          </p:spPr>
          <p:txBody>
            <a:bodyPr wrap="square" rtlCol="0">
              <a:spAutoFit/>
            </a:bodyPr>
            <a:lstStyle/>
            <a:p>
              <a:pPr algn="ctr"/>
              <a:r>
                <a:rPr lang="en-US" altLang="zh-CN" sz="1200" b="1" dirty="0" smtClean="0">
                  <a:latin typeface="+mj-lt"/>
                </a:rPr>
                <a:t>One Chase Manhattan Plaza</a:t>
              </a:r>
            </a:p>
            <a:p>
              <a:pPr algn="ctr"/>
              <a:r>
                <a:rPr lang="en-US" altLang="zh-CN" sz="1000" dirty="0" smtClean="0">
                  <a:latin typeface="+mj-lt"/>
                </a:rPr>
                <a:t>2013</a:t>
              </a:r>
              <a:r>
                <a:rPr lang="zh-CN" altLang="en-US" sz="1000" dirty="0" smtClean="0">
                  <a:latin typeface="+mj-lt"/>
                </a:rPr>
                <a:t>年，美国</a:t>
              </a:r>
              <a:endParaRPr lang="zh-CN" altLang="en-US" sz="1000" dirty="0">
                <a:latin typeface="+mj-lt"/>
              </a:endParaRPr>
            </a:p>
          </p:txBody>
        </p:sp>
        <p:cxnSp>
          <p:nvCxnSpPr>
            <p:cNvPr id="21" name="直接连接符 20"/>
            <p:cNvCxnSpPr/>
            <p:nvPr/>
          </p:nvCxnSpPr>
          <p:spPr>
            <a:xfrm flipH="1" flipV="1">
              <a:off x="1030482" y="3590494"/>
              <a:ext cx="1440160" cy="188088"/>
            </a:xfrm>
            <a:prstGeom prst="line">
              <a:avLst/>
            </a:prstGeom>
            <a:ln w="6350">
              <a:solidFill>
                <a:srgbClr val="174471"/>
              </a:solidFill>
            </a:ln>
          </p:spPr>
          <p:style>
            <a:lnRef idx="2">
              <a:schemeClr val="accent1"/>
            </a:lnRef>
            <a:fillRef idx="0">
              <a:schemeClr val="accent1"/>
            </a:fillRef>
            <a:effectRef idx="1">
              <a:schemeClr val="accent1"/>
            </a:effectRef>
            <a:fontRef idx="minor">
              <a:schemeClr val="tx1"/>
            </a:fontRef>
          </p:style>
        </p:cxnSp>
        <p:sp>
          <p:nvSpPr>
            <p:cNvPr id="22" name="矩形 21"/>
            <p:cNvSpPr/>
            <p:nvPr/>
          </p:nvSpPr>
          <p:spPr>
            <a:xfrm>
              <a:off x="4558874" y="2833440"/>
              <a:ext cx="1260602" cy="430887"/>
            </a:xfrm>
            <a:prstGeom prst="rect">
              <a:avLst/>
            </a:prstGeom>
          </p:spPr>
          <p:txBody>
            <a:bodyPr wrap="none">
              <a:spAutoFit/>
            </a:bodyPr>
            <a:lstStyle/>
            <a:p>
              <a:pPr algn="ctr"/>
              <a:r>
                <a:rPr lang="en-US" altLang="zh-CN" sz="1200" b="1" dirty="0" smtClean="0"/>
                <a:t>Lloyds Chambers</a:t>
              </a:r>
            </a:p>
            <a:p>
              <a:pPr algn="ctr"/>
              <a:r>
                <a:rPr lang="en-US" altLang="zh-CN" sz="1000" dirty="0" smtClean="0"/>
                <a:t>2013</a:t>
              </a:r>
              <a:r>
                <a:rPr lang="zh-CN" altLang="en-US" sz="1000" dirty="0" smtClean="0"/>
                <a:t>年，英国</a:t>
              </a:r>
              <a:endParaRPr lang="zh-CN" altLang="en-US" sz="1000" dirty="0"/>
            </a:p>
          </p:txBody>
        </p:sp>
        <p:cxnSp>
          <p:nvCxnSpPr>
            <p:cNvPr id="23" name="直接连接符 22"/>
            <p:cNvCxnSpPr>
              <a:endCxn id="22" idx="2"/>
            </p:cNvCxnSpPr>
            <p:nvPr/>
          </p:nvCxnSpPr>
          <p:spPr>
            <a:xfrm flipV="1">
              <a:off x="4517264" y="3264327"/>
              <a:ext cx="671911" cy="433210"/>
            </a:xfrm>
            <a:prstGeom prst="line">
              <a:avLst/>
            </a:prstGeom>
            <a:ln w="6350">
              <a:solidFill>
                <a:srgbClr val="174471"/>
              </a:solidFill>
            </a:ln>
          </p:spPr>
          <p:style>
            <a:lnRef idx="2">
              <a:schemeClr val="accent1"/>
            </a:lnRef>
            <a:fillRef idx="0">
              <a:schemeClr val="accent1"/>
            </a:fillRef>
            <a:effectRef idx="1">
              <a:schemeClr val="accent1"/>
            </a:effectRef>
            <a:fontRef idx="minor">
              <a:schemeClr val="tx1"/>
            </a:fontRef>
          </p:style>
        </p:cxnSp>
        <p:cxnSp>
          <p:nvCxnSpPr>
            <p:cNvPr id="24" name="直接连接符 23"/>
            <p:cNvCxnSpPr/>
            <p:nvPr/>
          </p:nvCxnSpPr>
          <p:spPr>
            <a:xfrm flipH="1" flipV="1">
              <a:off x="3411408" y="3018313"/>
              <a:ext cx="1003450" cy="760270"/>
            </a:xfrm>
            <a:prstGeom prst="line">
              <a:avLst/>
            </a:prstGeom>
            <a:ln w="6350">
              <a:solidFill>
                <a:srgbClr val="174471"/>
              </a:solidFill>
            </a:ln>
          </p:spPr>
          <p:style>
            <a:lnRef idx="2">
              <a:schemeClr val="accent1"/>
            </a:lnRef>
            <a:fillRef idx="0">
              <a:schemeClr val="accent1"/>
            </a:fillRef>
            <a:effectRef idx="1">
              <a:schemeClr val="accent1"/>
            </a:effectRef>
            <a:fontRef idx="minor">
              <a:schemeClr val="tx1"/>
            </a:fontRef>
          </p:style>
        </p:cxnSp>
        <p:sp>
          <p:nvSpPr>
            <p:cNvPr id="25" name="矩形 24"/>
            <p:cNvSpPr/>
            <p:nvPr/>
          </p:nvSpPr>
          <p:spPr>
            <a:xfrm>
              <a:off x="7442702" y="2524834"/>
              <a:ext cx="1236236" cy="439121"/>
            </a:xfrm>
            <a:prstGeom prst="rect">
              <a:avLst/>
            </a:prstGeom>
          </p:spPr>
          <p:txBody>
            <a:bodyPr wrap="none">
              <a:spAutoFit/>
            </a:bodyPr>
            <a:lstStyle/>
            <a:p>
              <a:pPr algn="ctr"/>
              <a:r>
                <a:rPr lang="zh-CN" altLang="en-US" sz="1200" b="1" dirty="0" smtClean="0">
                  <a:solidFill>
                    <a:schemeClr val="accent2"/>
                  </a:solidFill>
                </a:rPr>
                <a:t>食之秘</a:t>
              </a:r>
              <a:endParaRPr lang="en-US" altLang="zh-CN" sz="1200" b="1" dirty="0" smtClean="0">
                <a:solidFill>
                  <a:schemeClr val="accent2"/>
                </a:solidFill>
              </a:endParaRPr>
            </a:p>
            <a:p>
              <a:pPr algn="ctr"/>
              <a:r>
                <a:rPr lang="en-US" altLang="zh-CN" sz="1000" dirty="0" smtClean="0">
                  <a:solidFill>
                    <a:schemeClr val="accent2"/>
                  </a:solidFill>
                </a:rPr>
                <a:t>2014</a:t>
              </a:r>
              <a:r>
                <a:rPr lang="zh-CN" altLang="en-US" sz="1000" dirty="0" smtClean="0">
                  <a:solidFill>
                    <a:schemeClr val="accent2"/>
                  </a:solidFill>
                </a:rPr>
                <a:t>年，马来西亚</a:t>
              </a:r>
              <a:endParaRPr lang="zh-CN" altLang="en-US" sz="1000" dirty="0">
                <a:solidFill>
                  <a:schemeClr val="accent2"/>
                </a:solidFill>
              </a:endParaRPr>
            </a:p>
          </p:txBody>
        </p:sp>
        <p:cxnSp>
          <p:nvCxnSpPr>
            <p:cNvPr id="26" name="直接连接符 25"/>
            <p:cNvCxnSpPr>
              <a:endCxn id="25" idx="2"/>
            </p:cNvCxnSpPr>
            <p:nvPr/>
          </p:nvCxnSpPr>
          <p:spPr>
            <a:xfrm flipV="1">
              <a:off x="7151162" y="2963956"/>
              <a:ext cx="909658" cy="1255309"/>
            </a:xfrm>
            <a:prstGeom prst="line">
              <a:avLst/>
            </a:prstGeom>
            <a:ln w="6350">
              <a:solidFill>
                <a:srgbClr val="174471"/>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387199" y="2569748"/>
              <a:ext cx="2054504" cy="423438"/>
            </a:xfrm>
            <a:prstGeom prst="rect">
              <a:avLst/>
            </a:prstGeom>
            <a:noFill/>
          </p:spPr>
          <p:txBody>
            <a:bodyPr wrap="square" rtlCol="0">
              <a:spAutoFit/>
            </a:bodyPr>
            <a:lstStyle/>
            <a:p>
              <a:pPr algn="ctr"/>
              <a:r>
                <a:rPr lang="en-US" altLang="zh-CN" sz="1100" b="1" dirty="0" err="1" smtClean="0">
                  <a:solidFill>
                    <a:schemeClr val="accent4">
                      <a:lumMod val="50000"/>
                    </a:schemeClr>
                  </a:solidFill>
                </a:rPr>
                <a:t>Fidelidade</a:t>
              </a:r>
              <a:endParaRPr lang="en-US" altLang="zh-CN" sz="1100" b="1" dirty="0" smtClean="0">
                <a:solidFill>
                  <a:schemeClr val="accent4">
                    <a:lumMod val="50000"/>
                  </a:schemeClr>
                </a:solidFill>
              </a:endParaRPr>
            </a:p>
            <a:p>
              <a:pPr algn="ctr"/>
              <a:r>
                <a:rPr lang="en-US" altLang="zh-CN" sz="1000" dirty="0" smtClean="0">
                  <a:solidFill>
                    <a:schemeClr val="accent4">
                      <a:lumMod val="50000"/>
                    </a:schemeClr>
                  </a:solidFill>
                </a:rPr>
                <a:t>2014</a:t>
              </a:r>
              <a:r>
                <a:rPr lang="zh-CN" altLang="en-US" sz="1000" dirty="0" smtClean="0">
                  <a:solidFill>
                    <a:schemeClr val="accent4">
                      <a:lumMod val="50000"/>
                    </a:schemeClr>
                  </a:solidFill>
                </a:rPr>
                <a:t>年，葡萄牙</a:t>
              </a:r>
              <a:endParaRPr lang="zh-CN" altLang="en-US" sz="1000" dirty="0">
                <a:solidFill>
                  <a:schemeClr val="accent4">
                    <a:lumMod val="50000"/>
                  </a:schemeClr>
                </a:solidFill>
              </a:endParaRPr>
            </a:p>
          </p:txBody>
        </p:sp>
        <p:sp>
          <p:nvSpPr>
            <p:cNvPr id="28" name="椭圆 27"/>
            <p:cNvSpPr/>
            <p:nvPr/>
          </p:nvSpPr>
          <p:spPr>
            <a:xfrm>
              <a:off x="3191218" y="4487765"/>
              <a:ext cx="864096" cy="432048"/>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9" name="椭圆 28"/>
            <p:cNvSpPr/>
            <p:nvPr/>
          </p:nvSpPr>
          <p:spPr>
            <a:xfrm>
              <a:off x="7655218" y="5167921"/>
              <a:ext cx="669134" cy="445166"/>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0" name="椭圆 29"/>
            <p:cNvSpPr/>
            <p:nvPr/>
          </p:nvSpPr>
          <p:spPr>
            <a:xfrm>
              <a:off x="7452320" y="2492896"/>
              <a:ext cx="1224136" cy="504056"/>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1" name="椭圆 30"/>
            <p:cNvSpPr/>
            <p:nvPr/>
          </p:nvSpPr>
          <p:spPr>
            <a:xfrm>
              <a:off x="4703386" y="4781301"/>
              <a:ext cx="1008112" cy="504056"/>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2" name="椭圆 31"/>
            <p:cNvSpPr/>
            <p:nvPr/>
          </p:nvSpPr>
          <p:spPr>
            <a:xfrm>
              <a:off x="5783506" y="4846275"/>
              <a:ext cx="864096" cy="504056"/>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3" name="椭圆 32"/>
            <p:cNvSpPr/>
            <p:nvPr/>
          </p:nvSpPr>
          <p:spPr>
            <a:xfrm>
              <a:off x="526674" y="4797152"/>
              <a:ext cx="1296144" cy="504056"/>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5711498" y="4928069"/>
              <a:ext cx="1152128" cy="407756"/>
            </a:xfrm>
            <a:prstGeom prst="rect">
              <a:avLst/>
            </a:prstGeom>
            <a:noFill/>
          </p:spPr>
          <p:txBody>
            <a:bodyPr wrap="square" rtlCol="0">
              <a:spAutoFit/>
            </a:bodyPr>
            <a:lstStyle/>
            <a:p>
              <a:pPr algn="ctr"/>
              <a:r>
                <a:rPr lang="en-US" altLang="zh-CN" sz="1100" b="1" dirty="0" err="1" smtClean="0">
                  <a:solidFill>
                    <a:schemeClr val="accent2">
                      <a:lumMod val="75000"/>
                    </a:schemeClr>
                  </a:solidFill>
                  <a:latin typeface="+mn-ea"/>
                </a:rPr>
                <a:t>Folli</a:t>
              </a:r>
              <a:r>
                <a:rPr lang="en-US" altLang="zh-CN" sz="1100" b="1" dirty="0" smtClean="0">
                  <a:solidFill>
                    <a:schemeClr val="accent2">
                      <a:lumMod val="75000"/>
                    </a:schemeClr>
                  </a:solidFill>
                  <a:latin typeface="+mn-ea"/>
                </a:rPr>
                <a:t> </a:t>
              </a:r>
              <a:r>
                <a:rPr lang="en-US" altLang="zh-CN" sz="1100" b="1" dirty="0" err="1" smtClean="0">
                  <a:solidFill>
                    <a:schemeClr val="accent2">
                      <a:lumMod val="75000"/>
                    </a:schemeClr>
                  </a:solidFill>
                  <a:latin typeface="+mn-ea"/>
                </a:rPr>
                <a:t>Follie</a:t>
              </a:r>
              <a:endParaRPr lang="en-US" altLang="zh-CN" sz="1100" b="1" dirty="0" smtClean="0">
                <a:solidFill>
                  <a:schemeClr val="accent2">
                    <a:lumMod val="75000"/>
                  </a:schemeClr>
                </a:solidFill>
                <a:latin typeface="+mn-ea"/>
              </a:endParaRPr>
            </a:p>
            <a:p>
              <a:pPr algn="ctr"/>
              <a:r>
                <a:rPr lang="en-US" altLang="zh-CN" sz="900" dirty="0" smtClean="0">
                  <a:solidFill>
                    <a:schemeClr val="accent2">
                      <a:lumMod val="75000"/>
                    </a:schemeClr>
                  </a:solidFill>
                  <a:latin typeface="+mn-ea"/>
                </a:rPr>
                <a:t>2011</a:t>
              </a:r>
              <a:r>
                <a:rPr lang="zh-CN" altLang="en-US" sz="900" dirty="0" smtClean="0">
                  <a:solidFill>
                    <a:schemeClr val="accent2">
                      <a:lumMod val="75000"/>
                    </a:schemeClr>
                  </a:solidFill>
                  <a:latin typeface="+mn-ea"/>
                </a:rPr>
                <a:t>年，希腊</a:t>
              </a:r>
              <a:endParaRPr lang="zh-CN" altLang="en-US" sz="900" dirty="0">
                <a:solidFill>
                  <a:schemeClr val="accent2">
                    <a:lumMod val="75000"/>
                  </a:schemeClr>
                </a:solidFill>
                <a:latin typeface="+mn-ea"/>
              </a:endParaRPr>
            </a:p>
          </p:txBody>
        </p:sp>
        <p:sp>
          <p:nvSpPr>
            <p:cNvPr id="54" name="矩形 53"/>
            <p:cNvSpPr/>
            <p:nvPr/>
          </p:nvSpPr>
          <p:spPr>
            <a:xfrm>
              <a:off x="1610841" y="2721747"/>
              <a:ext cx="1107996" cy="439498"/>
            </a:xfrm>
            <a:prstGeom prst="rect">
              <a:avLst/>
            </a:prstGeom>
          </p:spPr>
          <p:txBody>
            <a:bodyPr wrap="none">
              <a:spAutoFit/>
            </a:bodyPr>
            <a:lstStyle/>
            <a:p>
              <a:pPr algn="ctr"/>
              <a:r>
                <a:rPr lang="en-US" altLang="zh-CN" sz="1200" b="1" dirty="0" smtClean="0"/>
                <a:t>REN</a:t>
              </a:r>
            </a:p>
            <a:p>
              <a:pPr algn="ctr"/>
              <a:r>
                <a:rPr lang="en-US" altLang="zh-CN" sz="1000" dirty="0" smtClean="0"/>
                <a:t>2014</a:t>
              </a:r>
              <a:r>
                <a:rPr lang="zh-CN" altLang="en-US" sz="1000" dirty="0" smtClean="0"/>
                <a:t>年，</a:t>
              </a:r>
              <a:r>
                <a:rPr lang="zh-CN" altLang="en-US" sz="1000" dirty="0"/>
                <a:t>葡萄牙</a:t>
              </a:r>
            </a:p>
          </p:txBody>
        </p:sp>
      </p:grpSp>
      <p:sp>
        <p:nvSpPr>
          <p:cNvPr id="38" name="流程图: 决策 37"/>
          <p:cNvSpPr/>
          <p:nvPr/>
        </p:nvSpPr>
        <p:spPr>
          <a:xfrm>
            <a:off x="5868144" y="2721706"/>
            <a:ext cx="1443172" cy="444909"/>
          </a:xfrm>
          <a:prstGeom prst="flowChartDecision">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solidFill>
                  <a:schemeClr val="accent3"/>
                </a:solidFill>
              </a:rPr>
              <a:t>BHF</a:t>
            </a:r>
            <a:endParaRPr lang="en-US" altLang="zh-CN" sz="1200" b="1" dirty="0">
              <a:solidFill>
                <a:schemeClr val="accent3"/>
              </a:solidFill>
            </a:endParaRPr>
          </a:p>
          <a:p>
            <a:pPr algn="ctr"/>
            <a:r>
              <a:rPr lang="en-US" altLang="zh-CN" sz="900" dirty="0" smtClean="0">
                <a:solidFill>
                  <a:schemeClr val="accent3"/>
                </a:solidFill>
              </a:rPr>
              <a:t>2014</a:t>
            </a:r>
            <a:r>
              <a:rPr lang="zh-CN" altLang="en-US" sz="900" dirty="0" smtClean="0">
                <a:solidFill>
                  <a:schemeClr val="accent3"/>
                </a:solidFill>
              </a:rPr>
              <a:t>年，德国</a:t>
            </a:r>
            <a:endParaRPr lang="zh-CN" altLang="en-US" sz="900" dirty="0">
              <a:solidFill>
                <a:schemeClr val="accent3"/>
              </a:solidFill>
            </a:endParaRPr>
          </a:p>
        </p:txBody>
      </p:sp>
      <p:cxnSp>
        <p:nvCxnSpPr>
          <p:cNvPr id="39" name="直接连接符 38"/>
          <p:cNvCxnSpPr>
            <a:stCxn id="38" idx="2"/>
          </p:cNvCxnSpPr>
          <p:nvPr/>
        </p:nvCxnSpPr>
        <p:spPr>
          <a:xfrm flipH="1">
            <a:off x="4545250" y="3166615"/>
            <a:ext cx="2044480" cy="402986"/>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40" name="椭圆 39"/>
          <p:cNvSpPr/>
          <p:nvPr/>
        </p:nvSpPr>
        <p:spPr>
          <a:xfrm>
            <a:off x="1692275" y="4876770"/>
            <a:ext cx="1079525" cy="458137"/>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100" dirty="0" err="1" smtClean="0">
                <a:solidFill>
                  <a:schemeClr val="accent2"/>
                </a:solidFill>
              </a:rPr>
              <a:t>Saladax</a:t>
            </a:r>
            <a:endParaRPr lang="en-US" altLang="zh-CN" sz="1100" dirty="0" smtClean="0">
              <a:solidFill>
                <a:schemeClr val="accent2"/>
              </a:solidFill>
            </a:endParaRPr>
          </a:p>
          <a:p>
            <a:pPr algn="ctr"/>
            <a:r>
              <a:rPr lang="en-US" altLang="zh-CN" sz="1100" dirty="0" smtClean="0">
                <a:solidFill>
                  <a:schemeClr val="accent2"/>
                </a:solidFill>
              </a:rPr>
              <a:t>2013</a:t>
            </a:r>
            <a:r>
              <a:rPr lang="zh-CN" altLang="en-US" sz="1100" dirty="0" smtClean="0">
                <a:solidFill>
                  <a:schemeClr val="accent2"/>
                </a:solidFill>
              </a:rPr>
              <a:t>年，美国</a:t>
            </a:r>
            <a:endParaRPr lang="zh-CN" altLang="en-US" sz="1100" dirty="0">
              <a:solidFill>
                <a:schemeClr val="accent2"/>
              </a:solidFill>
            </a:endParaRPr>
          </a:p>
        </p:txBody>
      </p:sp>
      <p:sp>
        <p:nvSpPr>
          <p:cNvPr id="41" name="椭圆 40"/>
          <p:cNvSpPr/>
          <p:nvPr/>
        </p:nvSpPr>
        <p:spPr>
          <a:xfrm>
            <a:off x="3806354" y="4896545"/>
            <a:ext cx="765646" cy="49460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3779912" y="4968553"/>
            <a:ext cx="941283" cy="377026"/>
          </a:xfrm>
          <a:prstGeom prst="rect">
            <a:avLst/>
          </a:prstGeom>
          <a:noFill/>
        </p:spPr>
        <p:txBody>
          <a:bodyPr wrap="none" rtlCol="0">
            <a:spAutoFit/>
          </a:bodyPr>
          <a:lstStyle/>
          <a:p>
            <a:r>
              <a:rPr lang="en-US" altLang="zh-CN" sz="1050" b="1" dirty="0" smtClean="0">
                <a:solidFill>
                  <a:schemeClr val="accent2">
                    <a:lumMod val="75000"/>
                  </a:schemeClr>
                </a:solidFill>
                <a:latin typeface="+mn-ea"/>
              </a:rPr>
              <a:t>Osborne</a:t>
            </a:r>
          </a:p>
          <a:p>
            <a:r>
              <a:rPr lang="en-US" altLang="zh-CN" sz="800" dirty="0" smtClean="0">
                <a:solidFill>
                  <a:schemeClr val="accent2">
                    <a:lumMod val="75000"/>
                  </a:schemeClr>
                </a:solidFill>
                <a:latin typeface="+mn-ea"/>
              </a:rPr>
              <a:t>2014</a:t>
            </a:r>
            <a:r>
              <a:rPr lang="zh-CN" altLang="en-US" sz="800" dirty="0" smtClean="0">
                <a:solidFill>
                  <a:schemeClr val="accent2">
                    <a:lumMod val="75000"/>
                  </a:schemeClr>
                </a:solidFill>
                <a:latin typeface="+mn-ea"/>
              </a:rPr>
              <a:t>年，西班牙</a:t>
            </a:r>
            <a:endParaRPr lang="zh-CN" altLang="en-US" sz="800" dirty="0">
              <a:solidFill>
                <a:schemeClr val="accent2">
                  <a:lumMod val="75000"/>
                </a:schemeClr>
              </a:solidFill>
              <a:latin typeface="+mn-ea"/>
            </a:endParaRPr>
          </a:p>
        </p:txBody>
      </p:sp>
      <p:cxnSp>
        <p:nvCxnSpPr>
          <p:cNvPr id="43" name="直接连接符 42"/>
          <p:cNvCxnSpPr>
            <a:stCxn id="41" idx="0"/>
          </p:cNvCxnSpPr>
          <p:nvPr/>
        </p:nvCxnSpPr>
        <p:spPr>
          <a:xfrm flipV="1">
            <a:off x="4189177" y="3672409"/>
            <a:ext cx="166799" cy="1224136"/>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962956" y="3270937"/>
            <a:ext cx="915635" cy="400110"/>
          </a:xfrm>
          <a:prstGeom prst="rect">
            <a:avLst/>
          </a:prstGeom>
          <a:noFill/>
        </p:spPr>
        <p:txBody>
          <a:bodyPr wrap="none" rtlCol="0">
            <a:spAutoFit/>
          </a:bodyPr>
          <a:lstStyle/>
          <a:p>
            <a:r>
              <a:rPr lang="en-US" altLang="zh-CN" sz="1100" b="1" dirty="0" err="1" smtClean="0">
                <a:solidFill>
                  <a:schemeClr val="accent2">
                    <a:lumMod val="75000"/>
                  </a:schemeClr>
                </a:solidFill>
                <a:latin typeface="+mn-ea"/>
              </a:rPr>
              <a:t>Idera</a:t>
            </a:r>
            <a:endParaRPr lang="en-US" altLang="zh-CN" sz="1100" b="1" dirty="0" smtClean="0">
              <a:solidFill>
                <a:schemeClr val="accent2">
                  <a:lumMod val="75000"/>
                </a:schemeClr>
              </a:solidFill>
              <a:latin typeface="+mn-ea"/>
            </a:endParaRPr>
          </a:p>
          <a:p>
            <a:r>
              <a:rPr lang="en-US" altLang="zh-CN" sz="900" dirty="0" smtClean="0">
                <a:solidFill>
                  <a:schemeClr val="accent2">
                    <a:lumMod val="75000"/>
                  </a:schemeClr>
                </a:solidFill>
                <a:latin typeface="+mn-ea"/>
              </a:rPr>
              <a:t>2014</a:t>
            </a:r>
            <a:r>
              <a:rPr lang="zh-CN" altLang="en-US" sz="900" dirty="0" smtClean="0">
                <a:solidFill>
                  <a:schemeClr val="accent2">
                    <a:lumMod val="75000"/>
                  </a:schemeClr>
                </a:solidFill>
                <a:latin typeface="+mn-ea"/>
              </a:rPr>
              <a:t>年，日本</a:t>
            </a:r>
            <a:endParaRPr lang="zh-CN" altLang="en-US" sz="900" dirty="0">
              <a:solidFill>
                <a:schemeClr val="accent2">
                  <a:lumMod val="75000"/>
                </a:schemeClr>
              </a:solidFill>
              <a:latin typeface="+mn-ea"/>
            </a:endParaRPr>
          </a:p>
        </p:txBody>
      </p:sp>
      <p:cxnSp>
        <p:nvCxnSpPr>
          <p:cNvPr id="45" name="直接连接符 44"/>
          <p:cNvCxnSpPr>
            <a:endCxn id="49" idx="1"/>
          </p:cNvCxnSpPr>
          <p:nvPr/>
        </p:nvCxnSpPr>
        <p:spPr>
          <a:xfrm flipV="1">
            <a:off x="7193136" y="3470993"/>
            <a:ext cx="755237" cy="239924"/>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46" name="椭圆 45"/>
          <p:cNvSpPr/>
          <p:nvPr/>
        </p:nvSpPr>
        <p:spPr>
          <a:xfrm>
            <a:off x="192142" y="4173041"/>
            <a:ext cx="1047094" cy="49460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47" name="直接连接符 46"/>
          <p:cNvCxnSpPr>
            <a:stCxn id="48" idx="0"/>
          </p:cNvCxnSpPr>
          <p:nvPr/>
        </p:nvCxnSpPr>
        <p:spPr>
          <a:xfrm flipV="1">
            <a:off x="726026" y="3577581"/>
            <a:ext cx="1613726" cy="677696"/>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16298" y="4255277"/>
            <a:ext cx="819455" cy="400110"/>
          </a:xfrm>
          <a:prstGeom prst="rect">
            <a:avLst/>
          </a:prstGeom>
          <a:noFill/>
        </p:spPr>
        <p:txBody>
          <a:bodyPr wrap="none" rtlCol="0">
            <a:spAutoFit/>
          </a:bodyPr>
          <a:lstStyle/>
          <a:p>
            <a:r>
              <a:rPr lang="en-US" altLang="zh-CN" sz="1100" b="1" dirty="0" smtClean="0">
                <a:solidFill>
                  <a:schemeClr val="accent2">
                    <a:lumMod val="75000"/>
                  </a:schemeClr>
                </a:solidFill>
              </a:rPr>
              <a:t>Studio 8</a:t>
            </a:r>
          </a:p>
          <a:p>
            <a:r>
              <a:rPr lang="en-US" altLang="zh-CN" sz="900" dirty="0" smtClean="0">
                <a:solidFill>
                  <a:schemeClr val="accent2">
                    <a:lumMod val="75000"/>
                  </a:schemeClr>
                </a:solidFill>
              </a:rPr>
              <a:t>2014</a:t>
            </a:r>
            <a:r>
              <a:rPr lang="zh-CN" altLang="en-US" sz="900" dirty="0" smtClean="0">
                <a:solidFill>
                  <a:schemeClr val="accent2">
                    <a:lumMod val="75000"/>
                  </a:schemeClr>
                </a:solidFill>
              </a:rPr>
              <a:t>年 美国</a:t>
            </a:r>
            <a:endParaRPr lang="zh-CN" altLang="en-US" sz="900" dirty="0">
              <a:solidFill>
                <a:schemeClr val="accent2">
                  <a:lumMod val="75000"/>
                </a:schemeClr>
              </a:solidFill>
            </a:endParaRPr>
          </a:p>
        </p:txBody>
      </p:sp>
      <p:sp>
        <p:nvSpPr>
          <p:cNvPr id="49" name="矩形 48"/>
          <p:cNvSpPr/>
          <p:nvPr/>
        </p:nvSpPr>
        <p:spPr>
          <a:xfrm>
            <a:off x="7948373" y="3257594"/>
            <a:ext cx="944802" cy="42679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0" name="矩形 49"/>
          <p:cNvSpPr/>
          <p:nvPr/>
        </p:nvSpPr>
        <p:spPr>
          <a:xfrm>
            <a:off x="4412210" y="2651049"/>
            <a:ext cx="1309559" cy="42679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1" name="矩形 50"/>
          <p:cNvSpPr/>
          <p:nvPr/>
        </p:nvSpPr>
        <p:spPr>
          <a:xfrm>
            <a:off x="395288" y="2762926"/>
            <a:ext cx="1188132" cy="6318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2" name="椭圆 51"/>
          <p:cNvSpPr/>
          <p:nvPr/>
        </p:nvSpPr>
        <p:spPr>
          <a:xfrm>
            <a:off x="6444208" y="4883845"/>
            <a:ext cx="864096" cy="49460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53" name="直接连接符 52"/>
          <p:cNvCxnSpPr>
            <a:stCxn id="9" idx="0"/>
          </p:cNvCxnSpPr>
          <p:nvPr/>
        </p:nvCxnSpPr>
        <p:spPr>
          <a:xfrm flipH="1" flipV="1">
            <a:off x="4644008" y="3577580"/>
            <a:ext cx="2232248" cy="1431854"/>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36" name="直接连接符 35"/>
          <p:cNvCxnSpPr>
            <a:stCxn id="54" idx="2"/>
          </p:cNvCxnSpPr>
          <p:nvPr/>
        </p:nvCxnSpPr>
        <p:spPr>
          <a:xfrm>
            <a:off x="2033949" y="2972337"/>
            <a:ext cx="2250019" cy="605243"/>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07504" y="3577580"/>
            <a:ext cx="835485" cy="400110"/>
          </a:xfrm>
          <a:prstGeom prst="rect">
            <a:avLst/>
          </a:prstGeom>
          <a:noFill/>
        </p:spPr>
        <p:txBody>
          <a:bodyPr wrap="none" rtlCol="0">
            <a:spAutoFit/>
          </a:bodyPr>
          <a:lstStyle/>
          <a:p>
            <a:r>
              <a:rPr lang="en-US" altLang="zh-CN" sz="1100" b="1" dirty="0" err="1" smtClean="0">
                <a:solidFill>
                  <a:schemeClr val="accent2">
                    <a:lumMod val="75000"/>
                  </a:schemeClr>
                </a:solidFill>
              </a:rPr>
              <a:t>Ironshore</a:t>
            </a:r>
            <a:endParaRPr lang="en-US" altLang="zh-CN" sz="1100" b="1" dirty="0" smtClean="0">
              <a:solidFill>
                <a:schemeClr val="accent2">
                  <a:lumMod val="75000"/>
                </a:schemeClr>
              </a:solidFill>
            </a:endParaRPr>
          </a:p>
          <a:p>
            <a:r>
              <a:rPr lang="en-US" altLang="zh-CN" sz="900" dirty="0" smtClean="0">
                <a:solidFill>
                  <a:schemeClr val="accent2">
                    <a:lumMod val="75000"/>
                  </a:schemeClr>
                </a:solidFill>
              </a:rPr>
              <a:t>2014</a:t>
            </a:r>
            <a:r>
              <a:rPr lang="zh-CN" altLang="en-US" sz="900" dirty="0" smtClean="0">
                <a:solidFill>
                  <a:schemeClr val="accent2">
                    <a:lumMod val="75000"/>
                  </a:schemeClr>
                </a:solidFill>
              </a:rPr>
              <a:t>年 美国</a:t>
            </a:r>
            <a:endParaRPr lang="zh-CN" altLang="en-US" sz="900" dirty="0">
              <a:solidFill>
                <a:schemeClr val="accent2">
                  <a:lumMod val="75000"/>
                </a:schemeClr>
              </a:solidFill>
            </a:endParaRPr>
          </a:p>
        </p:txBody>
      </p:sp>
      <p:cxnSp>
        <p:nvCxnSpPr>
          <p:cNvPr id="56" name="直接连接符 55"/>
          <p:cNvCxnSpPr/>
          <p:nvPr/>
        </p:nvCxnSpPr>
        <p:spPr>
          <a:xfrm flipV="1">
            <a:off x="885412" y="3577580"/>
            <a:ext cx="1454340" cy="195031"/>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01249585"/>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smtClean="0"/>
              <a:t>案例</a:t>
            </a:r>
            <a:r>
              <a:rPr lang="zh-CN" altLang="en-US" sz="2400" dirty="0"/>
              <a:t>举例</a:t>
            </a:r>
            <a:r>
              <a:rPr lang="zh-CN" altLang="en-US" sz="2400" dirty="0" smtClean="0"/>
              <a:t>：复星葡萄牙保险</a:t>
            </a:r>
            <a:r>
              <a:rPr lang="en-US" altLang="zh-CN" sz="2400" dirty="0" err="1" smtClean="0"/>
              <a:t>Fidelidade</a:t>
            </a:r>
            <a:r>
              <a:rPr lang="zh-CN" altLang="en-US" sz="2400" dirty="0" smtClean="0"/>
              <a:t>项目</a:t>
            </a:r>
            <a:endParaRPr lang="zh-CN" altLang="en-US" sz="2400" dirty="0"/>
          </a:p>
        </p:txBody>
      </p:sp>
      <p:sp>
        <p:nvSpPr>
          <p:cNvPr id="3" name="TextBox 2"/>
          <p:cNvSpPr txBox="1"/>
          <p:nvPr/>
        </p:nvSpPr>
        <p:spPr>
          <a:xfrm>
            <a:off x="270457" y="2857500"/>
            <a:ext cx="3600400" cy="1311128"/>
          </a:xfrm>
          <a:prstGeom prst="rect">
            <a:avLst/>
          </a:prstGeom>
          <a:noFill/>
        </p:spPr>
        <p:txBody>
          <a:bodyPr wrap="square" rtlCol="0">
            <a:spAutoFit/>
          </a:bodyPr>
          <a:lstStyle/>
          <a:p>
            <a:pPr>
              <a:lnSpc>
                <a:spcPct val="120000"/>
              </a:lnSpc>
            </a:pPr>
            <a:r>
              <a:rPr lang="zh-CN" altLang="en-US" sz="1400" b="1" dirty="0" smtClean="0">
                <a:latin typeface="+mj-ea"/>
                <a:ea typeface="+mj-ea"/>
              </a:rPr>
              <a:t>深化复星的战略转型</a:t>
            </a:r>
            <a:endParaRPr lang="en-US" altLang="zh-CN" sz="1400" b="1" dirty="0" smtClean="0">
              <a:latin typeface="+mj-ea"/>
              <a:ea typeface="+mj-ea"/>
            </a:endParaRPr>
          </a:p>
          <a:p>
            <a:pPr>
              <a:lnSpc>
                <a:spcPct val="120000"/>
              </a:lnSpc>
            </a:pPr>
            <a:endParaRPr lang="en-US" altLang="zh-CN" sz="400" b="1" dirty="0" smtClean="0">
              <a:latin typeface="+mj-ea"/>
              <a:ea typeface="+mj-ea"/>
            </a:endParaRPr>
          </a:p>
          <a:p>
            <a:pPr marL="228600" indent="-228600">
              <a:lnSpc>
                <a:spcPct val="120000"/>
              </a:lnSpc>
              <a:buFont typeface="Arial" pitchFamily="34" charset="0"/>
              <a:buChar char="•"/>
            </a:pPr>
            <a:r>
              <a:rPr lang="zh-CN" altLang="en-US" sz="1200" dirty="0" smtClean="0">
                <a:latin typeface="+mj-ea"/>
                <a:ea typeface="+mj-ea"/>
              </a:rPr>
              <a:t>转型成为以保险为核心的投资公司</a:t>
            </a:r>
            <a:endParaRPr lang="en-US" altLang="zh-CN" sz="1200" dirty="0" smtClean="0">
              <a:latin typeface="+mj-ea"/>
              <a:ea typeface="+mj-ea"/>
            </a:endParaRPr>
          </a:p>
          <a:p>
            <a:pPr marL="228600" indent="-228600">
              <a:lnSpc>
                <a:spcPct val="120000"/>
              </a:lnSpc>
              <a:buFont typeface="Arial" pitchFamily="34" charset="0"/>
              <a:buChar char="•"/>
            </a:pPr>
            <a:r>
              <a:rPr lang="zh-CN" altLang="en-US" sz="1200" dirty="0" smtClean="0">
                <a:latin typeface="+mj-ea"/>
                <a:ea typeface="+mj-ea"/>
              </a:rPr>
              <a:t>向周期波动低的产业发展</a:t>
            </a:r>
            <a:endParaRPr lang="en-US" altLang="zh-CN" sz="1200" dirty="0" smtClean="0">
              <a:latin typeface="+mj-ea"/>
              <a:ea typeface="+mj-ea"/>
            </a:endParaRPr>
          </a:p>
          <a:p>
            <a:pPr marL="228600" indent="-228600">
              <a:lnSpc>
                <a:spcPct val="120000"/>
              </a:lnSpc>
              <a:buFont typeface="Arial" pitchFamily="34" charset="0"/>
              <a:buChar char="•"/>
            </a:pPr>
            <a:r>
              <a:rPr lang="zh-CN" altLang="en-US" sz="1200" dirty="0" smtClean="0">
                <a:latin typeface="+mj-ea"/>
                <a:ea typeface="+mj-ea"/>
              </a:rPr>
              <a:t>地缘发展多元化</a:t>
            </a:r>
            <a:endParaRPr lang="en-US" altLang="zh-CN" sz="1200" dirty="0" smtClean="0">
              <a:latin typeface="+mj-ea"/>
              <a:ea typeface="+mj-ea"/>
            </a:endParaRPr>
          </a:p>
          <a:p>
            <a:pPr marL="228600" indent="-228600">
              <a:lnSpc>
                <a:spcPct val="120000"/>
              </a:lnSpc>
              <a:buFont typeface="Arial" pitchFamily="34" charset="0"/>
              <a:buChar char="•"/>
            </a:pPr>
            <a:r>
              <a:rPr lang="zh-CN" altLang="en-US" sz="1200" dirty="0" smtClean="0">
                <a:latin typeface="+mj-ea"/>
                <a:ea typeface="+mj-ea"/>
              </a:rPr>
              <a:t>在新兴市场有充分的发展潜力 </a:t>
            </a:r>
            <a:endParaRPr lang="zh-CN" altLang="en-US" sz="1200" dirty="0">
              <a:latin typeface="+mj-ea"/>
              <a:ea typeface="+mj-ea"/>
            </a:endParaRPr>
          </a:p>
        </p:txBody>
      </p:sp>
      <p:sp>
        <p:nvSpPr>
          <p:cNvPr id="4" name="TextBox 3"/>
          <p:cNvSpPr txBox="1"/>
          <p:nvPr/>
        </p:nvSpPr>
        <p:spPr>
          <a:xfrm>
            <a:off x="3652059" y="2892965"/>
            <a:ext cx="4032448" cy="1311128"/>
          </a:xfrm>
          <a:prstGeom prst="rect">
            <a:avLst/>
          </a:prstGeom>
          <a:noFill/>
        </p:spPr>
        <p:txBody>
          <a:bodyPr wrap="square" rtlCol="0">
            <a:spAutoFit/>
          </a:bodyPr>
          <a:lstStyle/>
          <a:p>
            <a:pPr>
              <a:lnSpc>
                <a:spcPct val="120000"/>
              </a:lnSpc>
            </a:pPr>
            <a:r>
              <a:rPr lang="zh-CN" altLang="en-US" sz="1400" b="1" dirty="0" smtClean="0">
                <a:latin typeface="+mj-ea"/>
                <a:ea typeface="+mj-ea"/>
              </a:rPr>
              <a:t>显著的协同效应</a:t>
            </a:r>
            <a:endParaRPr lang="en-US" altLang="zh-CN" sz="1400" b="1" dirty="0" smtClean="0">
              <a:latin typeface="+mj-ea"/>
              <a:ea typeface="+mj-ea"/>
            </a:endParaRPr>
          </a:p>
          <a:p>
            <a:pPr>
              <a:lnSpc>
                <a:spcPct val="120000"/>
              </a:lnSpc>
            </a:pPr>
            <a:endParaRPr lang="en-US" altLang="zh-CN" sz="400" b="1" dirty="0" smtClean="0">
              <a:latin typeface="+mj-ea"/>
              <a:ea typeface="+mj-ea"/>
            </a:endParaRPr>
          </a:p>
          <a:p>
            <a:pPr marL="228600" indent="-228600">
              <a:lnSpc>
                <a:spcPct val="120000"/>
              </a:lnSpc>
              <a:buFont typeface="Arial" pitchFamily="34" charset="0"/>
              <a:buChar char="•"/>
            </a:pPr>
            <a:r>
              <a:rPr lang="zh-CN" altLang="en-US" sz="1200" dirty="0" smtClean="0">
                <a:latin typeface="+mj-ea"/>
                <a:ea typeface="+mj-ea"/>
              </a:rPr>
              <a:t>增强的市场领导力</a:t>
            </a:r>
            <a:endParaRPr lang="en-US" altLang="zh-CN" sz="1200" dirty="0" smtClean="0">
              <a:latin typeface="+mj-ea"/>
              <a:ea typeface="+mj-ea"/>
            </a:endParaRPr>
          </a:p>
          <a:p>
            <a:pPr marL="228600" indent="-228600">
              <a:lnSpc>
                <a:spcPct val="120000"/>
              </a:lnSpc>
              <a:buFont typeface="Arial" pitchFamily="34" charset="0"/>
              <a:buChar char="•"/>
            </a:pPr>
            <a:r>
              <a:rPr lang="zh-CN" altLang="en-US" sz="1200" dirty="0" smtClean="0">
                <a:latin typeface="+mj-ea"/>
                <a:ea typeface="+mj-ea"/>
              </a:rPr>
              <a:t>在大中华地区的合作</a:t>
            </a:r>
            <a:endParaRPr lang="en-US" altLang="zh-CN" sz="1200" dirty="0" smtClean="0">
              <a:latin typeface="+mj-ea"/>
              <a:ea typeface="+mj-ea"/>
            </a:endParaRPr>
          </a:p>
          <a:p>
            <a:pPr marL="228600" indent="-228600">
              <a:lnSpc>
                <a:spcPct val="120000"/>
              </a:lnSpc>
              <a:buFont typeface="Arial" pitchFamily="34" charset="0"/>
              <a:buChar char="•"/>
            </a:pPr>
            <a:r>
              <a:rPr lang="zh-CN" altLang="en-US" sz="1200" dirty="0" smtClean="0">
                <a:latin typeface="+mj-ea"/>
                <a:ea typeface="+mj-ea"/>
              </a:rPr>
              <a:t>嫁接复星独特的投资实力</a:t>
            </a:r>
            <a:endParaRPr lang="en-US" altLang="zh-CN" sz="1200" dirty="0" smtClean="0">
              <a:latin typeface="+mj-ea"/>
              <a:ea typeface="+mj-ea"/>
            </a:endParaRPr>
          </a:p>
          <a:p>
            <a:pPr marL="228600" indent="-228600">
              <a:lnSpc>
                <a:spcPct val="120000"/>
              </a:lnSpc>
              <a:buFont typeface="Arial" pitchFamily="34" charset="0"/>
              <a:buChar char="•"/>
            </a:pPr>
            <a:r>
              <a:rPr lang="zh-CN" altLang="en-US" sz="1200" dirty="0" smtClean="0">
                <a:latin typeface="+mj-ea"/>
                <a:ea typeface="+mj-ea"/>
              </a:rPr>
              <a:t>支持其现有国际市场上的拓展业务</a:t>
            </a:r>
            <a:endParaRPr lang="en-US" altLang="zh-CN" sz="1200" dirty="0" smtClean="0">
              <a:latin typeface="+mj-ea"/>
              <a:ea typeface="+mj-ea"/>
            </a:endParaRPr>
          </a:p>
        </p:txBody>
      </p:sp>
      <p:sp>
        <p:nvSpPr>
          <p:cNvPr id="5" name="矩形 4"/>
          <p:cNvSpPr/>
          <p:nvPr/>
        </p:nvSpPr>
        <p:spPr>
          <a:xfrm>
            <a:off x="296279" y="2497460"/>
            <a:ext cx="1313180" cy="261610"/>
          </a:xfrm>
          <a:prstGeom prst="rect">
            <a:avLst/>
          </a:prstGeom>
          <a:solidFill>
            <a:schemeClr val="tx1"/>
          </a:solidFill>
        </p:spPr>
        <p:txBody>
          <a:bodyPr wrap="none">
            <a:spAutoFit/>
          </a:bodyPr>
          <a:lstStyle/>
          <a:p>
            <a:r>
              <a:rPr lang="zh-CN" altLang="en-US" sz="1100" b="1" dirty="0" smtClean="0">
                <a:solidFill>
                  <a:srgbClr val="FFFFFF"/>
                </a:solidFill>
                <a:latin typeface="+mn-ea"/>
              </a:rPr>
              <a:t>对复星的战略意义</a:t>
            </a:r>
            <a:endParaRPr lang="en-US" altLang="zh-CN" sz="1100" b="1" dirty="0" smtClean="0">
              <a:solidFill>
                <a:srgbClr val="FFFFFF"/>
              </a:solidFill>
              <a:latin typeface="+mn-ea"/>
            </a:endParaRPr>
          </a:p>
        </p:txBody>
      </p:sp>
      <p:sp>
        <p:nvSpPr>
          <p:cNvPr id="6" name="Rectangle 1"/>
          <p:cNvSpPr>
            <a:spLocks noChangeArrowheads="1"/>
          </p:cNvSpPr>
          <p:nvPr/>
        </p:nvSpPr>
        <p:spPr bwMode="auto">
          <a:xfrm>
            <a:off x="270457" y="4024202"/>
            <a:ext cx="6480720" cy="13111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28600" fontAlgn="base">
              <a:lnSpc>
                <a:spcPct val="120000"/>
              </a:lnSpc>
              <a:spcBef>
                <a:spcPct val="0"/>
              </a:spcBef>
              <a:spcAft>
                <a:spcPct val="0"/>
              </a:spcAft>
              <a:buClrTx/>
              <a:buSzTx/>
              <a:tabLst/>
            </a:pPr>
            <a:r>
              <a:rPr lang="zh-CN" altLang="en-US" sz="1400" b="1" dirty="0" smtClean="0">
                <a:latin typeface="+mj-ea"/>
                <a:ea typeface="+mj-ea"/>
              </a:rPr>
              <a:t>可投资资产约</a:t>
            </a:r>
            <a:r>
              <a:rPr lang="en-US" altLang="zh-CN" sz="1400" b="1" dirty="0" smtClean="0">
                <a:latin typeface="+mj-ea"/>
                <a:ea typeface="+mj-ea"/>
              </a:rPr>
              <a:t>120</a:t>
            </a:r>
            <a:r>
              <a:rPr lang="zh-CN" altLang="en-US" sz="1400" b="1" dirty="0" smtClean="0">
                <a:latin typeface="+mj-ea"/>
                <a:ea typeface="+mj-ea"/>
              </a:rPr>
              <a:t>亿欧元</a:t>
            </a:r>
            <a:endParaRPr lang="en-US" altLang="zh-CN" sz="1400" b="1" dirty="0" smtClean="0">
              <a:latin typeface="+mj-ea"/>
              <a:ea typeface="+mj-ea"/>
            </a:endParaRPr>
          </a:p>
          <a:p>
            <a:pPr marL="228600" marR="0" lvl="0" indent="-228600" fontAlgn="base">
              <a:lnSpc>
                <a:spcPct val="120000"/>
              </a:lnSpc>
              <a:spcBef>
                <a:spcPct val="0"/>
              </a:spcBef>
              <a:spcAft>
                <a:spcPct val="0"/>
              </a:spcAft>
              <a:buClrTx/>
              <a:buSzTx/>
              <a:tabLst/>
            </a:pPr>
            <a:endParaRPr lang="en-US" altLang="zh-CN" sz="400" dirty="0" smtClean="0">
              <a:latin typeface="+mj-ea"/>
              <a:ea typeface="+mj-ea"/>
            </a:endParaRPr>
          </a:p>
          <a:p>
            <a:pPr marL="228600" marR="0" lvl="0" indent="-228600" fontAlgn="base">
              <a:lnSpc>
                <a:spcPct val="120000"/>
              </a:lnSpc>
              <a:spcBef>
                <a:spcPct val="0"/>
              </a:spcBef>
              <a:spcAft>
                <a:spcPct val="0"/>
              </a:spcAft>
              <a:buClrTx/>
              <a:buSzTx/>
              <a:buFont typeface="Arial" pitchFamily="34" charset="0"/>
              <a:buChar char="•"/>
              <a:tabLst/>
            </a:pPr>
            <a:r>
              <a:rPr lang="zh-CN" altLang="en-US" sz="1200" dirty="0" smtClean="0">
                <a:latin typeface="+mj-ea"/>
                <a:ea typeface="+mj-ea"/>
              </a:rPr>
              <a:t>可投资</a:t>
            </a:r>
            <a:r>
              <a:rPr lang="en-US" altLang="zh-CN" sz="1200" dirty="0" smtClean="0">
                <a:latin typeface="+mj-ea"/>
                <a:ea typeface="+mj-ea"/>
              </a:rPr>
              <a:t>EU</a:t>
            </a:r>
            <a:r>
              <a:rPr lang="zh-CN" altLang="en-US" sz="1200" dirty="0" smtClean="0">
                <a:latin typeface="+mj-ea"/>
                <a:ea typeface="+mj-ea"/>
              </a:rPr>
              <a:t>和</a:t>
            </a:r>
            <a:r>
              <a:rPr lang="en-US" altLang="zh-CN" sz="1200" dirty="0" smtClean="0">
                <a:latin typeface="+mj-ea"/>
                <a:ea typeface="+mj-ea"/>
              </a:rPr>
              <a:t>OECD</a:t>
            </a:r>
            <a:r>
              <a:rPr lang="zh-CN" altLang="en-US" sz="1200" dirty="0" smtClean="0">
                <a:latin typeface="+mj-ea"/>
                <a:ea typeface="+mj-ea"/>
              </a:rPr>
              <a:t>的公开市场股票的比例上限为其保险责任准备金的</a:t>
            </a:r>
            <a:r>
              <a:rPr lang="en-US" altLang="zh-CN" sz="1200" dirty="0" smtClean="0">
                <a:latin typeface="+mj-ea"/>
                <a:ea typeface="+mj-ea"/>
              </a:rPr>
              <a:t>55%</a:t>
            </a:r>
          </a:p>
          <a:p>
            <a:pPr marL="228600" marR="0" lvl="0" indent="-228600" fontAlgn="base">
              <a:lnSpc>
                <a:spcPct val="120000"/>
              </a:lnSpc>
              <a:spcBef>
                <a:spcPct val="0"/>
              </a:spcBef>
              <a:spcAft>
                <a:spcPct val="0"/>
              </a:spcAft>
              <a:buClrTx/>
              <a:buSzTx/>
              <a:buFont typeface="Arial" pitchFamily="34" charset="0"/>
              <a:buChar char="•"/>
              <a:tabLst/>
            </a:pPr>
            <a:r>
              <a:rPr lang="zh-CN" altLang="en-US" sz="1200" dirty="0" smtClean="0">
                <a:latin typeface="+mj-ea"/>
                <a:ea typeface="+mj-ea"/>
              </a:rPr>
              <a:t>投资房地产类资产的上限为</a:t>
            </a:r>
            <a:r>
              <a:rPr lang="en-US" altLang="zh-CN" sz="1200" dirty="0" smtClean="0">
                <a:latin typeface="+mj-ea"/>
                <a:ea typeface="+mj-ea"/>
              </a:rPr>
              <a:t>50%</a:t>
            </a:r>
          </a:p>
          <a:p>
            <a:pPr marL="228600" marR="0" lvl="0" indent="-228600" fontAlgn="base">
              <a:lnSpc>
                <a:spcPct val="120000"/>
              </a:lnSpc>
              <a:spcBef>
                <a:spcPct val="0"/>
              </a:spcBef>
              <a:spcAft>
                <a:spcPct val="0"/>
              </a:spcAft>
              <a:buClrTx/>
              <a:buSzTx/>
              <a:buFont typeface="Arial" pitchFamily="34" charset="0"/>
              <a:buChar char="•"/>
              <a:tabLst/>
            </a:pPr>
            <a:r>
              <a:rPr lang="zh-CN" altLang="en-US" sz="1200" dirty="0" smtClean="0">
                <a:latin typeface="+mj-ea"/>
                <a:ea typeface="+mj-ea"/>
              </a:rPr>
              <a:t>投资非</a:t>
            </a:r>
            <a:r>
              <a:rPr lang="en-US" altLang="zh-CN" sz="1200" dirty="0" smtClean="0">
                <a:latin typeface="+mj-ea"/>
                <a:ea typeface="+mj-ea"/>
              </a:rPr>
              <a:t>EU/OECD</a:t>
            </a:r>
            <a:r>
              <a:rPr lang="zh-CN" altLang="en-US" sz="1200" dirty="0" smtClean="0">
                <a:latin typeface="+mj-ea"/>
                <a:ea typeface="+mj-ea"/>
              </a:rPr>
              <a:t>或非公开市场发行的证券的上限为</a:t>
            </a:r>
            <a:r>
              <a:rPr lang="en-US" altLang="zh-CN" sz="1200" dirty="0" smtClean="0">
                <a:latin typeface="+mj-ea"/>
                <a:ea typeface="+mj-ea"/>
              </a:rPr>
              <a:t>15%</a:t>
            </a:r>
          </a:p>
          <a:p>
            <a:pPr marL="228600" marR="0" lvl="0" indent="-228600" fontAlgn="base">
              <a:lnSpc>
                <a:spcPct val="120000"/>
              </a:lnSpc>
              <a:spcBef>
                <a:spcPct val="0"/>
              </a:spcBef>
              <a:spcAft>
                <a:spcPct val="0"/>
              </a:spcAft>
              <a:buClrTx/>
              <a:buSzTx/>
              <a:buFont typeface="Arial" pitchFamily="34" charset="0"/>
              <a:buChar char="•"/>
              <a:tabLst/>
            </a:pPr>
            <a:r>
              <a:rPr lang="zh-CN" altLang="en-US" sz="1200" dirty="0" smtClean="0">
                <a:latin typeface="+mj-ea"/>
                <a:ea typeface="+mj-ea"/>
              </a:rPr>
              <a:t>投资不符合欧盟法规的基金的比例上限为</a:t>
            </a:r>
            <a:r>
              <a:rPr lang="en-US" altLang="zh-CN" sz="1200" dirty="0" smtClean="0">
                <a:latin typeface="+mj-ea"/>
                <a:ea typeface="+mj-ea"/>
              </a:rPr>
              <a:t>5%</a:t>
            </a:r>
            <a:endParaRPr lang="zh-CN" altLang="en-US" sz="1200" dirty="0" smtClean="0">
              <a:latin typeface="+mj-ea"/>
              <a:ea typeface="+mj-ea"/>
            </a:endParaRPr>
          </a:p>
        </p:txBody>
      </p:sp>
      <p:sp>
        <p:nvSpPr>
          <p:cNvPr id="8" name="矩形 7"/>
          <p:cNvSpPr/>
          <p:nvPr/>
        </p:nvSpPr>
        <p:spPr>
          <a:xfrm>
            <a:off x="322986" y="989038"/>
            <a:ext cx="748923" cy="261610"/>
          </a:xfrm>
          <a:prstGeom prst="rect">
            <a:avLst/>
          </a:prstGeom>
          <a:solidFill>
            <a:schemeClr val="tx1"/>
          </a:solidFill>
          <a:ln>
            <a:solidFill>
              <a:schemeClr val="bg2">
                <a:lumMod val="75000"/>
              </a:schemeClr>
            </a:solidFill>
          </a:ln>
        </p:spPr>
        <p:txBody>
          <a:bodyPr wrap="none">
            <a:spAutoFit/>
          </a:bodyPr>
          <a:lstStyle/>
          <a:p>
            <a:r>
              <a:rPr lang="zh-CN" altLang="en-US" sz="1100" b="1" dirty="0" smtClean="0">
                <a:solidFill>
                  <a:srgbClr val="FFFFFF"/>
                </a:solidFill>
                <a:latin typeface="+mn-ea"/>
              </a:rPr>
              <a:t>签约时间</a:t>
            </a:r>
            <a:endParaRPr lang="zh-CN" altLang="en-US" sz="1100" dirty="0">
              <a:solidFill>
                <a:srgbClr val="FFFFFF"/>
              </a:solidFill>
            </a:endParaRPr>
          </a:p>
        </p:txBody>
      </p:sp>
      <p:sp>
        <p:nvSpPr>
          <p:cNvPr id="9" name="矩形 8"/>
          <p:cNvSpPr/>
          <p:nvPr/>
        </p:nvSpPr>
        <p:spPr>
          <a:xfrm>
            <a:off x="322986" y="1349078"/>
            <a:ext cx="748923" cy="261610"/>
          </a:xfrm>
          <a:prstGeom prst="rect">
            <a:avLst/>
          </a:prstGeom>
          <a:solidFill>
            <a:schemeClr val="tx1"/>
          </a:solidFill>
        </p:spPr>
        <p:txBody>
          <a:bodyPr wrap="none">
            <a:spAutoFit/>
          </a:bodyPr>
          <a:lstStyle/>
          <a:p>
            <a:r>
              <a:rPr lang="zh-CN" altLang="en-US" sz="1100" b="1" dirty="0" smtClean="0">
                <a:solidFill>
                  <a:srgbClr val="FFFFFF"/>
                </a:solidFill>
                <a:latin typeface="+mn-ea"/>
              </a:rPr>
              <a:t>交易对价</a:t>
            </a:r>
            <a:endParaRPr lang="zh-CN" altLang="en-US" sz="1100" dirty="0">
              <a:solidFill>
                <a:srgbClr val="FFFFFF"/>
              </a:solidFill>
            </a:endParaRPr>
          </a:p>
        </p:txBody>
      </p:sp>
      <p:sp>
        <p:nvSpPr>
          <p:cNvPr id="10" name="矩形 9"/>
          <p:cNvSpPr/>
          <p:nvPr/>
        </p:nvSpPr>
        <p:spPr>
          <a:xfrm>
            <a:off x="322986" y="1709118"/>
            <a:ext cx="748923" cy="261610"/>
          </a:xfrm>
          <a:prstGeom prst="rect">
            <a:avLst/>
          </a:prstGeom>
          <a:solidFill>
            <a:schemeClr val="tx1"/>
          </a:solidFill>
        </p:spPr>
        <p:txBody>
          <a:bodyPr wrap="none">
            <a:spAutoFit/>
          </a:bodyPr>
          <a:lstStyle/>
          <a:p>
            <a:r>
              <a:rPr lang="zh-CN" altLang="en-US" sz="1100" b="1" dirty="0" smtClean="0">
                <a:solidFill>
                  <a:srgbClr val="FFFFFF"/>
                </a:solidFill>
                <a:latin typeface="+mn-ea"/>
              </a:rPr>
              <a:t>交易结构</a:t>
            </a:r>
            <a:endParaRPr lang="zh-CN" altLang="en-US" sz="1100" dirty="0">
              <a:solidFill>
                <a:srgbClr val="FFFFFF"/>
              </a:solidFill>
            </a:endParaRPr>
          </a:p>
        </p:txBody>
      </p:sp>
      <p:sp>
        <p:nvSpPr>
          <p:cNvPr id="11" name="矩形 10"/>
          <p:cNvSpPr/>
          <p:nvPr/>
        </p:nvSpPr>
        <p:spPr>
          <a:xfrm>
            <a:off x="1187082" y="1349078"/>
            <a:ext cx="774571" cy="261610"/>
          </a:xfrm>
          <a:prstGeom prst="rect">
            <a:avLst/>
          </a:prstGeom>
        </p:spPr>
        <p:txBody>
          <a:bodyPr wrap="none">
            <a:spAutoFit/>
          </a:bodyPr>
          <a:lstStyle/>
          <a:p>
            <a:r>
              <a:rPr lang="en-US" altLang="zh-CN" sz="1100" dirty="0" smtClean="0">
                <a:latin typeface="+mn-ea"/>
              </a:rPr>
              <a:t>10</a:t>
            </a:r>
            <a:r>
              <a:rPr lang="zh-CN" altLang="en-US" sz="1100" dirty="0" smtClean="0">
                <a:latin typeface="+mn-ea"/>
              </a:rPr>
              <a:t>亿欧元</a:t>
            </a:r>
            <a:endParaRPr lang="zh-CN" altLang="en-US" sz="1100" dirty="0"/>
          </a:p>
        </p:txBody>
      </p:sp>
      <p:sp>
        <p:nvSpPr>
          <p:cNvPr id="12" name="矩形 11"/>
          <p:cNvSpPr/>
          <p:nvPr/>
        </p:nvSpPr>
        <p:spPr>
          <a:xfrm>
            <a:off x="1187082" y="989038"/>
            <a:ext cx="883575" cy="261610"/>
          </a:xfrm>
          <a:prstGeom prst="rect">
            <a:avLst/>
          </a:prstGeom>
        </p:spPr>
        <p:txBody>
          <a:bodyPr wrap="none">
            <a:spAutoFit/>
          </a:bodyPr>
          <a:lstStyle/>
          <a:p>
            <a:r>
              <a:rPr lang="en-US" altLang="zh-CN" sz="1100" dirty="0" smtClean="0">
                <a:latin typeface="+mn-ea"/>
              </a:rPr>
              <a:t>2014</a:t>
            </a:r>
            <a:r>
              <a:rPr lang="zh-CN" altLang="en-US" sz="1100" dirty="0" smtClean="0">
                <a:latin typeface="+mn-ea"/>
              </a:rPr>
              <a:t>年</a:t>
            </a:r>
            <a:r>
              <a:rPr lang="en-US" altLang="zh-CN" sz="1100" dirty="0" smtClean="0">
                <a:latin typeface="+mn-ea"/>
              </a:rPr>
              <a:t>2</a:t>
            </a:r>
            <a:r>
              <a:rPr lang="zh-CN" altLang="en-US" sz="1100" dirty="0" smtClean="0">
                <a:latin typeface="+mn-ea"/>
              </a:rPr>
              <a:t>月</a:t>
            </a:r>
            <a:endParaRPr lang="zh-CN" altLang="en-US" sz="1100" dirty="0"/>
          </a:p>
        </p:txBody>
      </p:sp>
      <p:sp>
        <p:nvSpPr>
          <p:cNvPr id="13" name="矩形 12"/>
          <p:cNvSpPr/>
          <p:nvPr/>
        </p:nvSpPr>
        <p:spPr>
          <a:xfrm>
            <a:off x="322986" y="2069158"/>
            <a:ext cx="1031051" cy="261610"/>
          </a:xfrm>
          <a:prstGeom prst="rect">
            <a:avLst/>
          </a:prstGeom>
          <a:solidFill>
            <a:schemeClr val="tx1"/>
          </a:solidFill>
        </p:spPr>
        <p:txBody>
          <a:bodyPr wrap="none">
            <a:spAutoFit/>
          </a:bodyPr>
          <a:lstStyle/>
          <a:p>
            <a:r>
              <a:rPr lang="zh-CN" altLang="en-US" sz="1100" b="1" dirty="0" smtClean="0">
                <a:solidFill>
                  <a:srgbClr val="FFFFFF"/>
                </a:solidFill>
              </a:rPr>
              <a:t>标的公司资产</a:t>
            </a:r>
            <a:endParaRPr lang="zh-CN" altLang="en-US" sz="1100" b="1" dirty="0">
              <a:solidFill>
                <a:srgbClr val="FFFFFF"/>
              </a:solidFill>
            </a:endParaRPr>
          </a:p>
        </p:txBody>
      </p:sp>
      <p:sp>
        <p:nvSpPr>
          <p:cNvPr id="14" name="TextBox 13"/>
          <p:cNvSpPr txBox="1"/>
          <p:nvPr/>
        </p:nvSpPr>
        <p:spPr>
          <a:xfrm>
            <a:off x="1616090" y="2082854"/>
            <a:ext cx="5404182" cy="261610"/>
          </a:xfrm>
          <a:prstGeom prst="rect">
            <a:avLst/>
          </a:prstGeom>
          <a:noFill/>
        </p:spPr>
        <p:txBody>
          <a:bodyPr wrap="square" rtlCol="0">
            <a:spAutoFit/>
          </a:bodyPr>
          <a:lstStyle/>
          <a:p>
            <a:r>
              <a:rPr lang="zh-CN" altLang="en-US" sz="1100" dirty="0" smtClean="0">
                <a:latin typeface="+mn-ea"/>
              </a:rPr>
              <a:t>截止</a:t>
            </a:r>
            <a:r>
              <a:rPr lang="en-US" altLang="zh-CN" sz="1100" dirty="0" smtClean="0">
                <a:latin typeface="+mn-ea"/>
              </a:rPr>
              <a:t>2013</a:t>
            </a:r>
            <a:r>
              <a:rPr lang="zh-CN" altLang="en-US" sz="1100" dirty="0" smtClean="0">
                <a:latin typeface="+mn-ea"/>
              </a:rPr>
              <a:t>年</a:t>
            </a:r>
            <a:r>
              <a:rPr lang="en-US" altLang="zh-CN" sz="1100" dirty="0" smtClean="0">
                <a:latin typeface="+mn-ea"/>
              </a:rPr>
              <a:t>12</a:t>
            </a:r>
            <a:r>
              <a:rPr lang="zh-CN" altLang="en-US" sz="1100" dirty="0" smtClean="0">
                <a:latin typeface="+mn-ea"/>
              </a:rPr>
              <a:t>月</a:t>
            </a:r>
            <a:r>
              <a:rPr lang="en-US" altLang="zh-CN" sz="1100" dirty="0" smtClean="0">
                <a:latin typeface="+mn-ea"/>
              </a:rPr>
              <a:t>31</a:t>
            </a:r>
            <a:r>
              <a:rPr lang="zh-CN" altLang="en-US" sz="1100" dirty="0" smtClean="0">
                <a:latin typeface="+mn-ea"/>
              </a:rPr>
              <a:t>日（未经审计）总资产：</a:t>
            </a:r>
            <a:r>
              <a:rPr lang="en-US" altLang="zh-CN" sz="1100" dirty="0" smtClean="0">
                <a:latin typeface="+mn-ea"/>
              </a:rPr>
              <a:t>128.1</a:t>
            </a:r>
            <a:r>
              <a:rPr lang="zh-CN" altLang="en-US" sz="1100" dirty="0" smtClean="0">
                <a:latin typeface="+mn-ea"/>
              </a:rPr>
              <a:t>亿欧元</a:t>
            </a:r>
            <a:r>
              <a:rPr lang="en-US" altLang="zh-CN" sz="1100" dirty="0">
                <a:latin typeface="+mn-ea"/>
              </a:rPr>
              <a:t> </a:t>
            </a:r>
            <a:r>
              <a:rPr lang="zh-CN" altLang="en-US" sz="1100" dirty="0" smtClean="0">
                <a:latin typeface="+mn-ea"/>
              </a:rPr>
              <a:t>净资产：</a:t>
            </a:r>
            <a:r>
              <a:rPr lang="en-US" altLang="zh-CN" sz="1100" dirty="0" smtClean="0">
                <a:latin typeface="+mn-ea"/>
              </a:rPr>
              <a:t>12.8</a:t>
            </a:r>
            <a:r>
              <a:rPr lang="zh-CN" altLang="en-US" sz="1100" dirty="0" smtClean="0">
                <a:latin typeface="+mn-ea"/>
              </a:rPr>
              <a:t>亿欧元</a:t>
            </a:r>
            <a:endParaRPr lang="zh-CN" altLang="en-US" sz="1100" dirty="0">
              <a:latin typeface="+mn-ea"/>
            </a:endParaRPr>
          </a:p>
        </p:txBody>
      </p:sp>
      <p:sp>
        <p:nvSpPr>
          <p:cNvPr id="15" name="TextBox 14"/>
          <p:cNvSpPr txBox="1"/>
          <p:nvPr/>
        </p:nvSpPr>
        <p:spPr>
          <a:xfrm>
            <a:off x="264706" y="5341486"/>
            <a:ext cx="7488832" cy="215444"/>
          </a:xfrm>
          <a:prstGeom prst="rect">
            <a:avLst/>
          </a:prstGeom>
          <a:noFill/>
        </p:spPr>
        <p:txBody>
          <a:bodyPr wrap="square" rtlCol="0">
            <a:spAutoFit/>
          </a:bodyPr>
          <a:lstStyle/>
          <a:p>
            <a:r>
              <a:rPr lang="zh-CN" altLang="en-US" sz="800" dirty="0" smtClean="0">
                <a:solidFill>
                  <a:schemeClr val="bg1"/>
                </a:solidFill>
              </a:rPr>
              <a:t>注：复星葡萄牙项目处于未交割阶段</a:t>
            </a:r>
            <a:endParaRPr lang="zh-CN" altLang="en-US" sz="800" dirty="0">
              <a:solidFill>
                <a:schemeClr val="bg1"/>
              </a:solidFill>
            </a:endParaRPr>
          </a:p>
        </p:txBody>
      </p:sp>
      <p:sp>
        <p:nvSpPr>
          <p:cNvPr id="16" name="TextBox 15"/>
          <p:cNvSpPr txBox="1"/>
          <p:nvPr/>
        </p:nvSpPr>
        <p:spPr>
          <a:xfrm>
            <a:off x="1259632" y="1709118"/>
            <a:ext cx="5760640" cy="261610"/>
          </a:xfrm>
          <a:prstGeom prst="rect">
            <a:avLst/>
          </a:prstGeom>
          <a:noFill/>
        </p:spPr>
        <p:txBody>
          <a:bodyPr wrap="square" rtlCol="0">
            <a:spAutoFit/>
          </a:bodyPr>
          <a:lstStyle/>
          <a:p>
            <a:r>
              <a:rPr lang="zh-CN" altLang="en-US" sz="1050" kern="1100" spc="-10" dirty="0" smtClean="0">
                <a:latin typeface="+mn-ea"/>
              </a:rPr>
              <a:t>收购</a:t>
            </a:r>
            <a:r>
              <a:rPr lang="en-US" altLang="zh-CN" sz="1050" kern="1100" spc="-10" dirty="0" err="1" smtClean="0">
                <a:latin typeface="+mn-ea"/>
              </a:rPr>
              <a:t>Caixa</a:t>
            </a:r>
            <a:r>
              <a:rPr lang="en-US" altLang="zh-CN" sz="1050" kern="1100" spc="-10" dirty="0" smtClean="0">
                <a:latin typeface="+mn-ea"/>
              </a:rPr>
              <a:t> </a:t>
            </a:r>
            <a:r>
              <a:rPr lang="en-US" altLang="zh-CN" sz="1050" kern="1100" spc="-10" dirty="0" err="1" smtClean="0">
                <a:latin typeface="+mn-ea"/>
              </a:rPr>
              <a:t>Seguros</a:t>
            </a:r>
            <a:r>
              <a:rPr lang="zh-CN" altLang="en-US" sz="1050" kern="1100" spc="-10" dirty="0" smtClean="0">
                <a:latin typeface="+mn-ea"/>
              </a:rPr>
              <a:t>（</a:t>
            </a:r>
            <a:r>
              <a:rPr lang="en-US" altLang="zh-CN" sz="1050" kern="1100" spc="-10" dirty="0" smtClean="0">
                <a:latin typeface="+mn-ea"/>
              </a:rPr>
              <a:t>CSS</a:t>
            </a:r>
            <a:r>
              <a:rPr lang="zh-CN" altLang="en-US" sz="1050" kern="1100" spc="-10" dirty="0" smtClean="0">
                <a:latin typeface="+mn-ea"/>
              </a:rPr>
              <a:t>）旗下三家全资子公司</a:t>
            </a:r>
            <a:r>
              <a:rPr lang="en-US" altLang="zh-CN" sz="1050" kern="1100" spc="-10" dirty="0" err="1" smtClean="0">
                <a:latin typeface="+mn-ea"/>
              </a:rPr>
              <a:t>Fidelidade</a:t>
            </a:r>
            <a:r>
              <a:rPr lang="zh-CN" altLang="en-US" sz="1050" kern="1100" spc="-10" dirty="0" smtClean="0">
                <a:latin typeface="+mn-ea"/>
              </a:rPr>
              <a:t>，</a:t>
            </a:r>
            <a:r>
              <a:rPr lang="en-US" altLang="zh-CN" sz="1050" kern="1100" spc="-10" dirty="0" err="1" smtClean="0">
                <a:latin typeface="+mn-ea"/>
              </a:rPr>
              <a:t>Multicare</a:t>
            </a:r>
            <a:r>
              <a:rPr lang="zh-CN" altLang="en-US" sz="1050" kern="1100" spc="-10" dirty="0" smtClean="0">
                <a:latin typeface="+mn-ea"/>
              </a:rPr>
              <a:t>和</a:t>
            </a:r>
            <a:r>
              <a:rPr lang="en-US" altLang="zh-CN" sz="1050" kern="1100" spc="-10" dirty="0" smtClean="0">
                <a:latin typeface="+mn-ea"/>
              </a:rPr>
              <a:t>Cares</a:t>
            </a:r>
            <a:r>
              <a:rPr lang="zh-CN" altLang="en-US" sz="1050" kern="1100" spc="-10" dirty="0" smtClean="0">
                <a:latin typeface="+mn-ea"/>
              </a:rPr>
              <a:t>各</a:t>
            </a:r>
            <a:r>
              <a:rPr lang="en-US" altLang="zh-CN" sz="1050" kern="1100" spc="-10" dirty="0" smtClean="0">
                <a:latin typeface="+mn-ea"/>
              </a:rPr>
              <a:t>80%</a:t>
            </a:r>
            <a:r>
              <a:rPr lang="zh-CN" altLang="en-US" sz="1050" kern="1100" spc="-10" dirty="0" smtClean="0">
                <a:latin typeface="+mn-ea"/>
              </a:rPr>
              <a:t>的股权 </a:t>
            </a:r>
            <a:endParaRPr lang="en-US" altLang="zh-CN" sz="1050" kern="1100" spc="-10" dirty="0" smtClean="0">
              <a:latin typeface="+mn-ea"/>
            </a:endParaRPr>
          </a:p>
        </p:txBody>
      </p:sp>
      <p:grpSp>
        <p:nvGrpSpPr>
          <p:cNvPr id="18" name="组合 17"/>
          <p:cNvGrpSpPr/>
          <p:nvPr/>
        </p:nvGrpSpPr>
        <p:grpSpPr>
          <a:xfrm>
            <a:off x="3563346" y="1061046"/>
            <a:ext cx="4752528" cy="513787"/>
            <a:chOff x="3563346" y="1061046"/>
            <a:chExt cx="4752528" cy="513787"/>
          </a:xfrm>
        </p:grpSpPr>
        <p:pic>
          <p:nvPicPr>
            <p:cNvPr id="7" name="对象 2" descr="image002"/>
            <p:cNvPicPr>
              <a:picLocks noChangeAspect="1" noChangeArrowheads="1"/>
            </p:cNvPicPr>
            <p:nvPr/>
          </p:nvPicPr>
          <p:blipFill>
            <a:blip r:embed="rId2" cstate="print"/>
            <a:srcRect t="6811" r="4371" b="38704"/>
            <a:stretch>
              <a:fillRect/>
            </a:stretch>
          </p:blipFill>
          <p:spPr bwMode="auto">
            <a:xfrm>
              <a:off x="3563346" y="1061046"/>
              <a:ext cx="4752528" cy="513787"/>
            </a:xfrm>
            <a:prstGeom prst="rect">
              <a:avLst/>
            </a:prstGeom>
            <a:noFill/>
            <a:ln w="9525">
              <a:noFill/>
              <a:miter lim="800000"/>
              <a:headEnd/>
              <a:tailEnd/>
            </a:ln>
          </p:spPr>
        </p:pic>
        <p:pic>
          <p:nvPicPr>
            <p:cNvPr id="17" name="图片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88369" y="1119843"/>
              <a:ext cx="1286770" cy="386455"/>
            </a:xfrm>
            <a:prstGeom prst="rect">
              <a:avLst/>
            </a:prstGeom>
          </p:spPr>
        </p:pic>
      </p:grpSp>
      <p:sp>
        <p:nvSpPr>
          <p:cNvPr id="19" name="灯片编号占位符 18"/>
          <p:cNvSpPr>
            <a:spLocks noGrp="1"/>
          </p:cNvSpPr>
          <p:nvPr>
            <p:ph type="sldNum" sz="quarter" idx="12"/>
          </p:nvPr>
        </p:nvSpPr>
        <p:spPr/>
        <p:txBody>
          <a:bodyPr/>
          <a:lstStyle/>
          <a:p>
            <a:fld id="{0C913308-F349-4B6D-A68A-DD1791B4A57B}" type="slidenum">
              <a:rPr lang="zh-CN" altLang="en-US" smtClean="0"/>
              <a:pPr/>
              <a:t>12</a:t>
            </a:fld>
            <a:endParaRPr lang="zh-CN" altLang="en-US"/>
          </a:p>
        </p:txBody>
      </p:sp>
    </p:spTree>
    <p:extLst>
      <p:ext uri="{BB962C8B-B14F-4D97-AF65-F5344CB8AC3E}">
        <p14:creationId xmlns:p14="http://schemas.microsoft.com/office/powerpoint/2010/main" xmlns="" val="3878068130"/>
      </p:ext>
    </p:extLst>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如何应对走出去的文化冲突</a:t>
            </a:r>
            <a:endParaRPr lang="zh-CN" altLang="en-US" dirty="0"/>
          </a:p>
        </p:txBody>
      </p:sp>
      <p:sp>
        <p:nvSpPr>
          <p:cNvPr id="3" name="内容占位符 2"/>
          <p:cNvSpPr>
            <a:spLocks noGrp="1"/>
          </p:cNvSpPr>
          <p:nvPr>
            <p:ph idx="1"/>
          </p:nvPr>
        </p:nvSpPr>
        <p:spPr>
          <a:xfrm>
            <a:off x="249238" y="936626"/>
            <a:ext cx="8647112" cy="4441824"/>
          </a:xfrm>
        </p:spPr>
        <p:txBody>
          <a:bodyPr>
            <a:normAutofit/>
          </a:bodyPr>
          <a:lstStyle/>
          <a:p>
            <a:r>
              <a:rPr lang="zh-CN" altLang="en-US" sz="2000" dirty="0" smtClean="0"/>
              <a:t>谁是自己人：</a:t>
            </a:r>
            <a:endParaRPr lang="en-US" altLang="zh-CN" sz="2000" dirty="0" smtClean="0"/>
          </a:p>
          <a:p>
            <a:pPr lvl="1"/>
            <a:r>
              <a:rPr lang="zh-CN" altLang="zh-CN" sz="1800" dirty="0" smtClean="0"/>
              <a:t>如果</a:t>
            </a:r>
            <a:r>
              <a:rPr lang="zh-CN" altLang="zh-CN" sz="1800" dirty="0"/>
              <a:t>把投资的企业的经营团队的利益，跟企业的长期利益结合起来、实现一致的话，他就是</a:t>
            </a:r>
            <a:r>
              <a:rPr lang="zh-CN" altLang="zh-CN" sz="1800" dirty="0" smtClean="0"/>
              <a:t>自己人</a:t>
            </a:r>
            <a:r>
              <a:rPr lang="zh-CN" altLang="en-US" sz="1800" dirty="0" smtClean="0"/>
              <a:t>；</a:t>
            </a:r>
            <a:endParaRPr lang="en-US" altLang="zh-CN" sz="1800" dirty="0" smtClean="0"/>
          </a:p>
          <a:p>
            <a:pPr lvl="1"/>
            <a:r>
              <a:rPr lang="zh-CN" altLang="zh-CN" sz="1800" dirty="0" smtClean="0"/>
              <a:t>创造</a:t>
            </a:r>
            <a:r>
              <a:rPr lang="zh-CN" altLang="zh-CN" sz="1800" dirty="0"/>
              <a:t>一个好的机制，鼓励团队跟企业、跟大股东、跟民营股东利益和风险共担，做到利益和风险都一致</a:t>
            </a:r>
            <a:r>
              <a:rPr lang="zh-CN" altLang="zh-CN" sz="1800" dirty="0" smtClean="0"/>
              <a:t>，他</a:t>
            </a:r>
            <a:r>
              <a:rPr lang="zh-CN" altLang="zh-CN" sz="1800" dirty="0"/>
              <a:t>就“自己人”</a:t>
            </a:r>
            <a:r>
              <a:rPr lang="zh-CN" altLang="zh-CN" sz="1800" dirty="0" smtClean="0"/>
              <a:t>。</a:t>
            </a:r>
            <a:endParaRPr lang="en-US" altLang="zh-CN" sz="1800" dirty="0" smtClean="0"/>
          </a:p>
          <a:p>
            <a:r>
              <a:rPr lang="zh-CN" altLang="en-US" sz="2000" dirty="0" smtClean="0"/>
              <a:t>我们的角色：</a:t>
            </a:r>
            <a:endParaRPr lang="en-US" altLang="zh-CN" sz="2000" dirty="0" smtClean="0"/>
          </a:p>
          <a:p>
            <a:pPr lvl="1"/>
            <a:r>
              <a:rPr lang="zh-CN" altLang="en-US" sz="1800" dirty="0" smtClean="0"/>
              <a:t>对老股东：扮演善意股东；</a:t>
            </a:r>
            <a:endParaRPr lang="en-US" altLang="zh-CN" sz="1800" dirty="0" smtClean="0"/>
          </a:p>
          <a:p>
            <a:pPr lvl="1"/>
            <a:r>
              <a:rPr lang="zh-CN" altLang="en-US" sz="1800" dirty="0" smtClean="0"/>
              <a:t>对经营者：扮演开明股东，</a:t>
            </a:r>
            <a:r>
              <a:rPr lang="zh-CN" altLang="en-US" sz="1800" dirty="0"/>
              <a:t>鼓励经营者成为企业主</a:t>
            </a:r>
            <a:r>
              <a:rPr lang="zh-CN" altLang="en-US" sz="1800" dirty="0" smtClean="0"/>
              <a:t>人；</a:t>
            </a:r>
            <a:endParaRPr lang="en-US" altLang="zh-CN" sz="1800" dirty="0" smtClean="0"/>
          </a:p>
          <a:p>
            <a:pPr lvl="1"/>
            <a:r>
              <a:rPr lang="zh-CN" altLang="en-US" sz="1800" dirty="0" smtClean="0"/>
              <a:t>对员工：扮演积极股东，使员工分享公司成长。</a:t>
            </a:r>
            <a:endParaRPr lang="zh-CN" altLang="en-US" sz="1800" dirty="0"/>
          </a:p>
        </p:txBody>
      </p:sp>
      <p:sp>
        <p:nvSpPr>
          <p:cNvPr id="4" name="灯片编号占位符 3"/>
          <p:cNvSpPr>
            <a:spLocks noGrp="1"/>
          </p:cNvSpPr>
          <p:nvPr>
            <p:ph type="sldNum" sz="quarter" idx="4294967295"/>
          </p:nvPr>
        </p:nvSpPr>
        <p:spPr>
          <a:xfrm>
            <a:off x="6553200" y="5296963"/>
            <a:ext cx="2133600" cy="304271"/>
          </a:xfrm>
          <a:prstGeom prst="rect">
            <a:avLst/>
          </a:prstGeom>
        </p:spPr>
        <p:txBody>
          <a:bodyPr/>
          <a:lstStyle/>
          <a:p>
            <a:fld id="{0C913308-F349-4B6D-A68A-DD1791B4A57B}" type="slidenum">
              <a:rPr lang="zh-CN" altLang="en-US" smtClean="0"/>
              <a:pPr/>
              <a:t>13</a:t>
            </a:fld>
            <a:endParaRPr lang="zh-CN" altLang="en-US"/>
          </a:p>
        </p:txBody>
      </p:sp>
    </p:spTree>
    <p:extLst>
      <p:ext uri="{BB962C8B-B14F-4D97-AF65-F5344CB8AC3E}">
        <p14:creationId xmlns:p14="http://schemas.microsoft.com/office/powerpoint/2010/main" xmlns="" val="3658848975"/>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type="body" sz="quarter" idx="13"/>
          </p:nvPr>
        </p:nvSpPr>
        <p:spPr>
          <a:xfrm>
            <a:off x="539552" y="2021795"/>
            <a:ext cx="8064896" cy="841375"/>
          </a:xfrm>
        </p:spPr>
        <p:txBody>
          <a:bodyPr>
            <a:noAutofit/>
          </a:bodyPr>
          <a:lstStyle/>
          <a:p>
            <a:r>
              <a:rPr lang="zh-CN" altLang="en-US" dirty="0" smtClean="0"/>
              <a:t>三、中国的成长动力正在发生改变</a:t>
            </a:r>
            <a:endParaRPr lang="zh-CN" altLang="en-US" dirty="0"/>
          </a:p>
        </p:txBody>
      </p:sp>
      <p:sp>
        <p:nvSpPr>
          <p:cNvPr id="2" name="灯片编号占位符 1"/>
          <p:cNvSpPr>
            <a:spLocks noGrp="1"/>
          </p:cNvSpPr>
          <p:nvPr>
            <p:ph type="sldNum" sz="quarter" idx="4"/>
          </p:nvPr>
        </p:nvSpPr>
        <p:spPr/>
        <p:txBody>
          <a:bodyPr/>
          <a:lstStyle/>
          <a:p>
            <a:fld id="{0C913308-F349-4B6D-A68A-DD1791B4A57B}" type="slidenum">
              <a:rPr lang="zh-CN" altLang="en-US" smtClean="0"/>
              <a:pPr/>
              <a:t>14</a:t>
            </a:fld>
            <a:endParaRPr lang="zh-CN" altLang="en-US"/>
          </a:p>
        </p:txBody>
      </p:sp>
    </p:spTree>
    <p:extLst>
      <p:ext uri="{BB962C8B-B14F-4D97-AF65-F5344CB8AC3E}">
        <p14:creationId xmlns:p14="http://schemas.microsoft.com/office/powerpoint/2010/main" xmlns="" val="3171051648"/>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消费动力快速升级为中产阶级消费驱动</a:t>
            </a:r>
          </a:p>
        </p:txBody>
      </p:sp>
      <p:sp>
        <p:nvSpPr>
          <p:cNvPr id="4" name="内容占位符 3"/>
          <p:cNvSpPr>
            <a:spLocks noGrp="1"/>
          </p:cNvSpPr>
          <p:nvPr>
            <p:ph sz="quarter" idx="13"/>
          </p:nvPr>
        </p:nvSpPr>
        <p:spPr>
          <a:xfrm>
            <a:off x="238568" y="3577580"/>
            <a:ext cx="4333432" cy="1104620"/>
          </a:xfrm>
        </p:spPr>
        <p:txBody>
          <a:bodyPr>
            <a:noAutofit/>
          </a:bodyPr>
          <a:lstStyle/>
          <a:p>
            <a:r>
              <a:rPr lang="zh-CN" altLang="en-US" sz="1200" dirty="0" smtClean="0"/>
              <a:t>个人金融需求增长空间巨大，房地产资产增长受限</a:t>
            </a:r>
            <a:endParaRPr lang="en-US" altLang="zh-CN" sz="1200" dirty="0" smtClean="0"/>
          </a:p>
          <a:p>
            <a:pPr lvl="1"/>
            <a:r>
              <a:rPr lang="zh-CN" altLang="en-US" sz="1100" dirty="0" smtClean="0"/>
              <a:t>我国</a:t>
            </a:r>
            <a:r>
              <a:rPr lang="zh-CN" altLang="en-US" sz="1100" dirty="0"/>
              <a:t>家庭金融资产中存款占比</a:t>
            </a:r>
            <a:r>
              <a:rPr lang="en-US" altLang="zh-CN" sz="1100" dirty="0"/>
              <a:t>58%</a:t>
            </a:r>
            <a:r>
              <a:rPr lang="zh-CN" altLang="en-US" sz="1100" dirty="0"/>
              <a:t>，基金占比</a:t>
            </a:r>
            <a:r>
              <a:rPr lang="en-US" altLang="zh-CN" sz="1100" dirty="0"/>
              <a:t>4%</a:t>
            </a:r>
            <a:r>
              <a:rPr lang="zh-CN" altLang="en-US" sz="1100" dirty="0"/>
              <a:t>；而美国家庭的存款占比仅为</a:t>
            </a:r>
            <a:r>
              <a:rPr lang="en-US" altLang="zh-CN" sz="1100" dirty="0"/>
              <a:t>14%</a:t>
            </a:r>
            <a:r>
              <a:rPr lang="zh-CN" altLang="en-US" sz="1100" dirty="0"/>
              <a:t>，基金占比达</a:t>
            </a:r>
            <a:r>
              <a:rPr lang="en-US" altLang="zh-CN" sz="1100" dirty="0"/>
              <a:t>8</a:t>
            </a:r>
            <a:r>
              <a:rPr lang="en-US" altLang="zh-CN" sz="1100" dirty="0" smtClean="0"/>
              <a:t>%</a:t>
            </a:r>
          </a:p>
          <a:p>
            <a:endParaRPr lang="zh-CN" altLang="en-US" sz="1200" dirty="0"/>
          </a:p>
        </p:txBody>
      </p:sp>
      <p:sp>
        <p:nvSpPr>
          <p:cNvPr id="10" name="内容占位符 9"/>
          <p:cNvSpPr txBox="1">
            <a:spLocks noGrp="1"/>
          </p:cNvSpPr>
          <p:nvPr>
            <p:ph sz="quarter" idx="17"/>
          </p:nvPr>
        </p:nvSpPr>
        <p:spPr>
          <a:xfrm>
            <a:off x="4572000" y="4370388"/>
            <a:ext cx="4320480" cy="791368"/>
          </a:xfrm>
          <a:prstGeom prst="rect">
            <a:avLst/>
          </a:prstGeom>
        </p:spPr>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None/>
              <a:defRPr sz="800" kern="1200">
                <a:solidFill>
                  <a:schemeClr val="tx1"/>
                </a:solidFill>
                <a:latin typeface="微软雅黑" pitchFamily="34" charset="-122"/>
                <a:ea typeface="微软雅黑" pitchFamily="34" charset="-122"/>
                <a:cs typeface="+mn-cs"/>
              </a:defRPr>
            </a:lvl1pPr>
            <a:lvl2pPr marL="742950" indent="-285750" algn="l" defTabSz="457200" rtl="0" eaLnBrk="1" latinLnBrk="0" hangingPunct="1">
              <a:lnSpc>
                <a:spcPct val="120000"/>
              </a:lnSpc>
              <a:spcBef>
                <a:spcPct val="20000"/>
              </a:spcBef>
              <a:buFont typeface="Arial"/>
              <a:buChar char="–"/>
              <a:defRPr sz="1000" kern="1200">
                <a:solidFill>
                  <a:schemeClr val="tx1"/>
                </a:solidFill>
                <a:latin typeface="微软雅黑" pitchFamily="34" charset="-122"/>
                <a:ea typeface="微软雅黑" pitchFamily="34" charset="-122"/>
                <a:cs typeface="+mn-cs"/>
              </a:defRPr>
            </a:lvl2pPr>
            <a:lvl3pPr marL="1143000" indent="-228600" algn="l" defTabSz="457200" rtl="0" eaLnBrk="1" latinLnBrk="0" hangingPunct="1">
              <a:lnSpc>
                <a:spcPct val="120000"/>
              </a:lnSpc>
              <a:spcBef>
                <a:spcPct val="20000"/>
              </a:spcBef>
              <a:buFont typeface="Arial"/>
              <a:buChar char="•"/>
              <a:defRPr sz="900" kern="1200">
                <a:solidFill>
                  <a:schemeClr val="tx1"/>
                </a:solidFill>
                <a:latin typeface="微软雅黑" pitchFamily="34" charset="-122"/>
                <a:ea typeface="微软雅黑" pitchFamily="34" charset="-122"/>
                <a:cs typeface="+mn-cs"/>
              </a:defRPr>
            </a:lvl3pPr>
            <a:lvl4pPr marL="16002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4pPr>
            <a:lvl5pPr marL="20574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900" dirty="0" smtClean="0"/>
              <a:t>资料来源：麦肯锡咨询</a:t>
            </a:r>
            <a:endParaRPr lang="en-US" altLang="zh-CN" sz="900" dirty="0" smtClean="0"/>
          </a:p>
          <a:p>
            <a:r>
              <a:rPr lang="zh-CN" altLang="en-US" sz="900" dirty="0" smtClean="0"/>
              <a:t>注：各阶层定义：富裕阶层（家庭年收入高于</a:t>
            </a:r>
            <a:r>
              <a:rPr lang="en-US" altLang="zh-CN" sz="900" dirty="0" smtClean="0"/>
              <a:t>22.9</a:t>
            </a:r>
            <a:r>
              <a:rPr lang="zh-CN" altLang="en-US" sz="900" dirty="0" smtClean="0"/>
              <a:t>万元），中产阶层（家庭年收入介于</a:t>
            </a:r>
            <a:r>
              <a:rPr lang="en-US" altLang="zh-CN" sz="900" dirty="0" smtClean="0"/>
              <a:t>10.6</a:t>
            </a:r>
            <a:r>
              <a:rPr lang="zh-CN" altLang="en-US" sz="900" dirty="0" smtClean="0"/>
              <a:t>到</a:t>
            </a:r>
            <a:r>
              <a:rPr lang="en-US" altLang="zh-CN" sz="900" dirty="0" smtClean="0"/>
              <a:t>22.9</a:t>
            </a:r>
            <a:r>
              <a:rPr lang="zh-CN" altLang="en-US" sz="900" dirty="0" smtClean="0"/>
              <a:t>万元之间），大众阶层（家庭年收入介于</a:t>
            </a:r>
            <a:r>
              <a:rPr lang="en-US" altLang="zh-CN" sz="900" dirty="0" smtClean="0"/>
              <a:t>6</a:t>
            </a:r>
            <a:r>
              <a:rPr lang="zh-CN" altLang="en-US" sz="900" dirty="0" smtClean="0"/>
              <a:t>到</a:t>
            </a:r>
            <a:r>
              <a:rPr lang="en-US" altLang="zh-CN" sz="900" dirty="0" smtClean="0"/>
              <a:t>10.6</a:t>
            </a:r>
            <a:r>
              <a:rPr lang="zh-CN" altLang="en-US" sz="900" dirty="0" smtClean="0"/>
              <a:t>万元之间），贫困阶层（家庭年收入少于</a:t>
            </a:r>
            <a:r>
              <a:rPr lang="en-US" altLang="zh-CN" sz="900" dirty="0" smtClean="0"/>
              <a:t>6</a:t>
            </a:r>
            <a:r>
              <a:rPr lang="zh-CN" altLang="en-US" sz="900" dirty="0" smtClean="0"/>
              <a:t>万元）</a:t>
            </a:r>
            <a:endParaRPr lang="zh-CN" altLang="en-US" sz="900" dirty="0"/>
          </a:p>
        </p:txBody>
      </p:sp>
      <p:graphicFrame>
        <p:nvGraphicFramePr>
          <p:cNvPr id="5" name="内容占位符 4"/>
          <p:cNvGraphicFramePr>
            <a:graphicFrameLocks noGrp="1"/>
          </p:cNvGraphicFramePr>
          <p:nvPr>
            <p:ph sz="quarter" idx="15"/>
            <p:extLst>
              <p:ext uri="{D42A27DB-BD31-4B8C-83A1-F6EECF244321}">
                <p14:modId xmlns:p14="http://schemas.microsoft.com/office/powerpoint/2010/main" xmlns="" val="3561089721"/>
              </p:ext>
            </p:extLst>
          </p:nvPr>
        </p:nvGraphicFramePr>
        <p:xfrm>
          <a:off x="263441" y="1792188"/>
          <a:ext cx="2159892" cy="1402080"/>
        </p:xfrm>
        <a:graphic>
          <a:graphicData uri="http://schemas.openxmlformats.org/drawingml/2006/table">
            <a:tbl>
              <a:tblPr firstRow="1" bandRow="1">
                <a:tableStyleId>{5C22544A-7EE6-4342-B048-85BDC9FD1C3A}</a:tableStyleId>
              </a:tblPr>
              <a:tblGrid>
                <a:gridCol w="996191"/>
                <a:gridCol w="519375"/>
                <a:gridCol w="644326"/>
              </a:tblGrid>
              <a:tr h="0">
                <a:tc>
                  <a:txBody>
                    <a:bodyPr/>
                    <a:lstStyle/>
                    <a:p>
                      <a:pPr algn="ctr"/>
                      <a:r>
                        <a:rPr lang="zh-CN" altLang="en-US" sz="800" dirty="0" smtClean="0"/>
                        <a:t>类别</a:t>
                      </a:r>
                      <a:endParaRPr lang="zh-CN" altLang="en-US" sz="800" dirty="0"/>
                    </a:p>
                  </a:txBody>
                  <a:tcPr anchor="ctr"/>
                </a:tc>
                <a:tc>
                  <a:txBody>
                    <a:bodyPr/>
                    <a:lstStyle/>
                    <a:p>
                      <a:pPr algn="ctr"/>
                      <a:r>
                        <a:rPr lang="zh-CN" altLang="en-US" sz="800" dirty="0" smtClean="0"/>
                        <a:t>全球占比</a:t>
                      </a:r>
                      <a:r>
                        <a:rPr lang="en-US" altLang="zh-CN" sz="800" dirty="0" smtClean="0"/>
                        <a:t>(%)</a:t>
                      </a:r>
                      <a:endParaRPr lang="zh-CN" altLang="en-US" sz="800" dirty="0"/>
                    </a:p>
                  </a:txBody>
                  <a:tcPr anchor="ctr"/>
                </a:tc>
                <a:tc>
                  <a:txBody>
                    <a:bodyPr/>
                    <a:lstStyle/>
                    <a:p>
                      <a:pPr algn="ctr"/>
                      <a:r>
                        <a:rPr lang="zh-CN" altLang="en-US" sz="800" dirty="0" smtClean="0"/>
                        <a:t>增速</a:t>
                      </a:r>
                      <a:r>
                        <a:rPr lang="en-US" altLang="zh-CN" sz="800" dirty="0" smtClean="0"/>
                        <a:t>(%)</a:t>
                      </a:r>
                      <a:endParaRPr lang="zh-CN" altLang="en-US" sz="800" dirty="0"/>
                    </a:p>
                  </a:txBody>
                  <a:tcPr anchor="ctr"/>
                </a:tc>
              </a:tr>
              <a:tr h="0">
                <a:tc>
                  <a:txBody>
                    <a:bodyPr/>
                    <a:lstStyle/>
                    <a:p>
                      <a:pPr algn="ctr"/>
                      <a:r>
                        <a:rPr lang="zh-CN" altLang="en-US" sz="800" dirty="0" smtClean="0"/>
                        <a:t>中国</a:t>
                      </a:r>
                      <a:r>
                        <a:rPr lang="en-US" altLang="zh-CN" sz="800" dirty="0" smtClean="0"/>
                        <a:t>GDP</a:t>
                      </a:r>
                      <a:endParaRPr lang="zh-CN" altLang="en-US" sz="800" dirty="0"/>
                    </a:p>
                  </a:txBody>
                  <a:tcPr anchor="ctr"/>
                </a:tc>
                <a:tc>
                  <a:txBody>
                    <a:bodyPr/>
                    <a:lstStyle/>
                    <a:p>
                      <a:pPr algn="ctr"/>
                      <a:r>
                        <a:rPr lang="en-US" altLang="zh-CN" sz="800" dirty="0" smtClean="0"/>
                        <a:t>11.9</a:t>
                      </a:r>
                      <a:endParaRPr lang="zh-CN" altLang="en-US" sz="800" dirty="0"/>
                    </a:p>
                  </a:txBody>
                  <a:tcPr anchor="ctr"/>
                </a:tc>
                <a:tc>
                  <a:txBody>
                    <a:bodyPr/>
                    <a:lstStyle/>
                    <a:p>
                      <a:pPr algn="ctr"/>
                      <a:r>
                        <a:rPr lang="en-US" altLang="zh-CN" sz="800" dirty="0" smtClean="0"/>
                        <a:t>7.7</a:t>
                      </a:r>
                      <a:endParaRPr lang="zh-CN" altLang="en-US" sz="800" dirty="0"/>
                    </a:p>
                  </a:txBody>
                  <a:tcPr anchor="ctr"/>
                </a:tc>
              </a:tr>
              <a:tr h="0">
                <a:tc>
                  <a:txBody>
                    <a:bodyPr/>
                    <a:lstStyle/>
                    <a:p>
                      <a:pPr algn="ctr"/>
                      <a:r>
                        <a:rPr lang="zh-CN" altLang="en-US" sz="800" dirty="0" smtClean="0"/>
                        <a:t>中国消费</a:t>
                      </a:r>
                      <a:endParaRPr lang="zh-CN" altLang="en-US" sz="800" dirty="0"/>
                    </a:p>
                  </a:txBody>
                  <a:tcPr anchor="ctr"/>
                </a:tc>
                <a:tc>
                  <a:txBody>
                    <a:bodyPr/>
                    <a:lstStyle/>
                    <a:p>
                      <a:pPr algn="ctr"/>
                      <a:r>
                        <a:rPr lang="en-US" altLang="zh-CN" sz="800" dirty="0" smtClean="0"/>
                        <a:t>7.2</a:t>
                      </a:r>
                      <a:endParaRPr lang="zh-CN" altLang="en-US" sz="800" dirty="0"/>
                    </a:p>
                  </a:txBody>
                  <a:tcPr anchor="ctr"/>
                </a:tc>
                <a:tc>
                  <a:txBody>
                    <a:bodyPr/>
                    <a:lstStyle/>
                    <a:p>
                      <a:pPr algn="ctr"/>
                      <a:r>
                        <a:rPr lang="en-US" altLang="zh-CN" sz="800" dirty="0" smtClean="0"/>
                        <a:t>12.7</a:t>
                      </a:r>
                      <a:endParaRPr lang="zh-CN" altLang="en-US" sz="800" dirty="0"/>
                    </a:p>
                  </a:txBody>
                  <a:tcPr anchor="ctr"/>
                </a:tc>
              </a:tr>
              <a:tr h="0">
                <a:tc>
                  <a:txBody>
                    <a:bodyPr/>
                    <a:lstStyle/>
                    <a:p>
                      <a:pPr algn="ctr"/>
                      <a:r>
                        <a:rPr lang="zh-CN" altLang="en-US" sz="800" dirty="0" smtClean="0"/>
                        <a:t>中国中产阶级消费</a:t>
                      </a:r>
                      <a:endParaRPr lang="zh-CN" altLang="en-US" sz="800" dirty="0"/>
                    </a:p>
                  </a:txBody>
                  <a:tcPr anchor="ctr"/>
                </a:tc>
                <a:tc>
                  <a:txBody>
                    <a:bodyPr/>
                    <a:lstStyle/>
                    <a:p>
                      <a:pPr algn="ctr"/>
                      <a:r>
                        <a:rPr lang="en-US" altLang="zh-CN" sz="800" dirty="0" smtClean="0"/>
                        <a:t>6.1</a:t>
                      </a:r>
                      <a:endParaRPr lang="zh-CN" altLang="en-US" sz="800" dirty="0"/>
                    </a:p>
                  </a:txBody>
                  <a:tcPr anchor="ctr"/>
                </a:tc>
                <a:tc>
                  <a:txBody>
                    <a:bodyPr/>
                    <a:lstStyle/>
                    <a:p>
                      <a:pPr algn="ctr"/>
                      <a:r>
                        <a:rPr lang="en-US" altLang="zh-CN" sz="800" dirty="0" smtClean="0"/>
                        <a:t>21.4</a:t>
                      </a:r>
                      <a:endParaRPr lang="zh-CN" altLang="en-US" sz="800" dirty="0"/>
                    </a:p>
                  </a:txBody>
                  <a:tcPr anchor="ctr"/>
                </a:tc>
              </a:tr>
              <a:tr h="0">
                <a:tc>
                  <a:txBody>
                    <a:bodyPr/>
                    <a:lstStyle/>
                    <a:p>
                      <a:pPr algn="ctr"/>
                      <a:r>
                        <a:rPr lang="zh-CN" altLang="en-US" sz="800" dirty="0" smtClean="0"/>
                        <a:t>中国中产阶级人数</a:t>
                      </a:r>
                      <a:endParaRPr lang="zh-CN" altLang="en-US" sz="800" dirty="0"/>
                    </a:p>
                  </a:txBody>
                  <a:tcPr anchor="ctr"/>
                </a:tc>
                <a:tc>
                  <a:txBody>
                    <a:bodyPr/>
                    <a:lstStyle/>
                    <a:p>
                      <a:pPr algn="ctr"/>
                      <a:r>
                        <a:rPr lang="en-US" altLang="zh-CN" sz="800" dirty="0" smtClean="0"/>
                        <a:t>9</a:t>
                      </a:r>
                      <a:endParaRPr lang="zh-CN" altLang="en-US" sz="800" dirty="0"/>
                    </a:p>
                  </a:txBody>
                  <a:tcPr anchor="ctr"/>
                </a:tc>
                <a:tc>
                  <a:txBody>
                    <a:bodyPr/>
                    <a:lstStyle/>
                    <a:p>
                      <a:pPr algn="ctr"/>
                      <a:r>
                        <a:rPr lang="en-US" altLang="zh-CN" sz="800" dirty="0" smtClean="0"/>
                        <a:t>15.1</a:t>
                      </a:r>
                      <a:endParaRPr lang="zh-CN" altLang="en-US" sz="800" dirty="0"/>
                    </a:p>
                  </a:txBody>
                  <a:tcPr anchor="ctr"/>
                </a:tc>
              </a:tr>
              <a:tr h="0">
                <a:tc>
                  <a:txBody>
                    <a:bodyPr/>
                    <a:lstStyle/>
                    <a:p>
                      <a:pPr algn="ctr"/>
                      <a:r>
                        <a:rPr lang="zh-CN" altLang="en-US" sz="800" dirty="0" smtClean="0"/>
                        <a:t>全球中产阶级人数</a:t>
                      </a:r>
                      <a:endParaRPr lang="zh-CN" altLang="en-US" sz="800" dirty="0"/>
                    </a:p>
                  </a:txBody>
                  <a:tcPr anchor="ctr"/>
                </a:tc>
                <a:tc>
                  <a:txBody>
                    <a:bodyPr/>
                    <a:lstStyle/>
                    <a:p>
                      <a:pPr algn="ctr"/>
                      <a:r>
                        <a:rPr lang="en-US" altLang="zh-CN" sz="800" dirty="0" smtClean="0"/>
                        <a:t>100</a:t>
                      </a:r>
                      <a:endParaRPr lang="zh-CN" altLang="en-US" sz="800" dirty="0"/>
                    </a:p>
                  </a:txBody>
                  <a:tcPr anchor="ctr"/>
                </a:tc>
                <a:tc>
                  <a:txBody>
                    <a:bodyPr/>
                    <a:lstStyle/>
                    <a:p>
                      <a:pPr algn="ctr"/>
                      <a:r>
                        <a:rPr lang="en-US" altLang="zh-CN" sz="800" dirty="0" smtClean="0"/>
                        <a:t>4.9</a:t>
                      </a:r>
                      <a:endParaRPr lang="zh-CN" altLang="en-US" sz="800" dirty="0"/>
                    </a:p>
                  </a:txBody>
                  <a:tcPr anchor="ct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xmlns="" val="3837452832"/>
              </p:ext>
            </p:extLst>
          </p:nvPr>
        </p:nvGraphicFramePr>
        <p:xfrm>
          <a:off x="2449333" y="1792188"/>
          <a:ext cx="2122667" cy="1219200"/>
        </p:xfrm>
        <a:graphic>
          <a:graphicData uri="http://schemas.openxmlformats.org/drawingml/2006/table">
            <a:tbl>
              <a:tblPr firstRow="1" bandRow="1">
                <a:tableStyleId>{5C22544A-7EE6-4342-B048-85BDC9FD1C3A}</a:tableStyleId>
              </a:tblPr>
              <a:tblGrid>
                <a:gridCol w="967451"/>
                <a:gridCol w="608769"/>
                <a:gridCol w="546447"/>
              </a:tblGrid>
              <a:tr h="126002">
                <a:tc>
                  <a:txBody>
                    <a:bodyPr/>
                    <a:lstStyle/>
                    <a:p>
                      <a:r>
                        <a:rPr lang="zh-CN" altLang="en-US" sz="800" dirty="0" smtClean="0"/>
                        <a:t>类别</a:t>
                      </a:r>
                      <a:endParaRPr lang="zh-CN" altLang="en-US" sz="800" dirty="0"/>
                    </a:p>
                  </a:txBody>
                  <a:tcPr/>
                </a:tc>
                <a:tc>
                  <a:txBody>
                    <a:bodyPr/>
                    <a:lstStyle/>
                    <a:p>
                      <a:r>
                        <a:rPr lang="en-US" altLang="zh-CN" sz="800" dirty="0" smtClean="0"/>
                        <a:t>2012</a:t>
                      </a:r>
                      <a:endParaRPr lang="zh-CN" altLang="en-US" sz="800" dirty="0"/>
                    </a:p>
                  </a:txBody>
                  <a:tcPr/>
                </a:tc>
                <a:tc>
                  <a:txBody>
                    <a:bodyPr/>
                    <a:lstStyle/>
                    <a:p>
                      <a:r>
                        <a:rPr lang="en-US" altLang="zh-CN" sz="800" dirty="0" smtClean="0"/>
                        <a:t>2020E</a:t>
                      </a:r>
                      <a:endParaRPr lang="zh-CN" altLang="en-US" sz="800" dirty="0"/>
                    </a:p>
                  </a:txBody>
                  <a:tcPr/>
                </a:tc>
              </a:tr>
              <a:tr h="126002">
                <a:tc>
                  <a:txBody>
                    <a:bodyPr/>
                    <a:lstStyle/>
                    <a:p>
                      <a:r>
                        <a:rPr lang="zh-CN" altLang="en-US" sz="800" dirty="0" smtClean="0"/>
                        <a:t>占中国消费</a:t>
                      </a:r>
                      <a:endParaRPr lang="zh-CN" altLang="en-US" sz="800" dirty="0"/>
                    </a:p>
                  </a:txBody>
                  <a:tcPr/>
                </a:tc>
                <a:tc>
                  <a:txBody>
                    <a:bodyPr/>
                    <a:lstStyle/>
                    <a:p>
                      <a:r>
                        <a:rPr lang="en-US" altLang="zh-CN" sz="800" dirty="0" smtClean="0"/>
                        <a:t>31%</a:t>
                      </a:r>
                      <a:endParaRPr lang="zh-CN" altLang="en-US" sz="800" dirty="0"/>
                    </a:p>
                  </a:txBody>
                  <a:tcPr/>
                </a:tc>
                <a:tc>
                  <a:txBody>
                    <a:bodyPr/>
                    <a:lstStyle/>
                    <a:p>
                      <a:r>
                        <a:rPr lang="en-US" altLang="zh-CN" sz="800" dirty="0" smtClean="0"/>
                        <a:t>81%</a:t>
                      </a:r>
                      <a:endParaRPr lang="zh-CN" altLang="en-US" sz="800" dirty="0"/>
                    </a:p>
                  </a:txBody>
                  <a:tcPr/>
                </a:tc>
              </a:tr>
              <a:tr h="126002">
                <a:tc>
                  <a:txBody>
                    <a:bodyPr/>
                    <a:lstStyle/>
                    <a:p>
                      <a:r>
                        <a:rPr lang="zh-CN" altLang="en-US" sz="800" dirty="0" smtClean="0"/>
                        <a:t>占全球中产阶级消费</a:t>
                      </a:r>
                      <a:endParaRPr lang="zh-CN" altLang="en-US" sz="800" dirty="0"/>
                    </a:p>
                  </a:txBody>
                  <a:tcPr/>
                </a:tc>
                <a:tc>
                  <a:txBody>
                    <a:bodyPr/>
                    <a:lstStyle/>
                    <a:p>
                      <a:r>
                        <a:rPr lang="en-US" altLang="zh-CN" sz="800" dirty="0" smtClean="0"/>
                        <a:t>6.1%</a:t>
                      </a:r>
                      <a:endParaRPr lang="zh-CN" altLang="en-US" sz="800" dirty="0"/>
                    </a:p>
                  </a:txBody>
                  <a:tcPr/>
                </a:tc>
                <a:tc>
                  <a:txBody>
                    <a:bodyPr/>
                    <a:lstStyle/>
                    <a:p>
                      <a:r>
                        <a:rPr lang="en-US" altLang="zh-CN" sz="800" dirty="0" smtClean="0"/>
                        <a:t>12.7%</a:t>
                      </a:r>
                      <a:endParaRPr lang="zh-CN" altLang="en-US" sz="800" dirty="0"/>
                    </a:p>
                  </a:txBody>
                  <a:tcPr/>
                </a:tc>
              </a:tr>
              <a:tr h="126002">
                <a:tc>
                  <a:txBody>
                    <a:bodyPr/>
                    <a:lstStyle/>
                    <a:p>
                      <a:r>
                        <a:rPr lang="zh-CN" altLang="en-US" sz="800" dirty="0" smtClean="0"/>
                        <a:t>中国中产阶级人数</a:t>
                      </a:r>
                      <a:r>
                        <a:rPr lang="en-US" altLang="zh-CN" sz="800" dirty="0" smtClean="0"/>
                        <a:t>/</a:t>
                      </a:r>
                      <a:r>
                        <a:rPr lang="zh-CN" altLang="en-US" sz="800" dirty="0" smtClean="0"/>
                        <a:t>全球中产阶级人数</a:t>
                      </a:r>
                      <a:endParaRPr lang="zh-CN" altLang="en-US" sz="800" dirty="0"/>
                    </a:p>
                  </a:txBody>
                  <a:tcPr/>
                </a:tc>
                <a:tc>
                  <a:txBody>
                    <a:bodyPr/>
                    <a:lstStyle/>
                    <a:p>
                      <a:r>
                        <a:rPr lang="en-US" altLang="zh-CN" sz="800" dirty="0" smtClean="0"/>
                        <a:t>9%</a:t>
                      </a:r>
                      <a:endParaRPr lang="zh-CN" altLang="en-US" sz="800" dirty="0"/>
                    </a:p>
                  </a:txBody>
                  <a:tcPr/>
                </a:tc>
                <a:tc>
                  <a:txBody>
                    <a:bodyPr/>
                    <a:lstStyle/>
                    <a:p>
                      <a:r>
                        <a:rPr lang="en-US" altLang="zh-CN" sz="800" dirty="0" smtClean="0"/>
                        <a:t>16%</a:t>
                      </a:r>
                      <a:endParaRPr lang="zh-CN" altLang="en-US" sz="800" dirty="0"/>
                    </a:p>
                  </a:txBody>
                  <a:tcPr/>
                </a:tc>
              </a:tr>
            </a:tbl>
          </a:graphicData>
        </a:graphic>
      </p:graphicFrame>
      <p:sp>
        <p:nvSpPr>
          <p:cNvPr id="13" name="内容占位符 5"/>
          <p:cNvSpPr txBox="1">
            <a:spLocks/>
          </p:cNvSpPr>
          <p:nvPr/>
        </p:nvSpPr>
        <p:spPr>
          <a:xfrm>
            <a:off x="250825" y="1576164"/>
            <a:ext cx="2160935" cy="417191"/>
          </a:xfrm>
          <a:prstGeom prst="rect">
            <a:avLst/>
          </a:prstGeom>
        </p:spPr>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None/>
              <a:defRPr sz="800" kern="1200">
                <a:solidFill>
                  <a:schemeClr val="tx1"/>
                </a:solidFill>
                <a:latin typeface="微软雅黑" pitchFamily="34" charset="-122"/>
                <a:ea typeface="微软雅黑" pitchFamily="34" charset="-122"/>
                <a:cs typeface="+mn-cs"/>
              </a:defRPr>
            </a:lvl1pPr>
            <a:lvl2pPr marL="742950" indent="-285750" algn="l" defTabSz="457200" rtl="0" eaLnBrk="1" latinLnBrk="0" hangingPunct="1">
              <a:lnSpc>
                <a:spcPct val="120000"/>
              </a:lnSpc>
              <a:spcBef>
                <a:spcPct val="20000"/>
              </a:spcBef>
              <a:buFont typeface="Arial"/>
              <a:buChar char="–"/>
              <a:defRPr sz="1000" kern="1200">
                <a:solidFill>
                  <a:schemeClr val="tx1"/>
                </a:solidFill>
                <a:latin typeface="微软雅黑" pitchFamily="34" charset="-122"/>
                <a:ea typeface="微软雅黑" pitchFamily="34" charset="-122"/>
                <a:cs typeface="+mn-cs"/>
              </a:defRPr>
            </a:lvl2pPr>
            <a:lvl3pPr marL="1143000" indent="-228600" algn="l" defTabSz="457200" rtl="0" eaLnBrk="1" latinLnBrk="0" hangingPunct="1">
              <a:lnSpc>
                <a:spcPct val="120000"/>
              </a:lnSpc>
              <a:spcBef>
                <a:spcPct val="20000"/>
              </a:spcBef>
              <a:buFont typeface="Arial"/>
              <a:buChar char="•"/>
              <a:defRPr sz="900" kern="1200">
                <a:solidFill>
                  <a:schemeClr val="tx1"/>
                </a:solidFill>
                <a:latin typeface="微软雅黑" pitchFamily="34" charset="-122"/>
                <a:ea typeface="微软雅黑" pitchFamily="34" charset="-122"/>
                <a:cs typeface="+mn-cs"/>
              </a:defRPr>
            </a:lvl3pPr>
            <a:lvl4pPr marL="16002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4pPr>
            <a:lvl5pPr marL="20574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zh-CN" altLang="en-US" sz="900" b="1" dirty="0" smtClean="0"/>
              <a:t>中国消费及中产阶级人数增速全球地位</a:t>
            </a:r>
            <a:endParaRPr lang="zh-CN" altLang="en-US" sz="900" b="1" dirty="0"/>
          </a:p>
        </p:txBody>
      </p:sp>
      <p:sp>
        <p:nvSpPr>
          <p:cNvPr id="14" name="内容占位符 5"/>
          <p:cNvSpPr txBox="1">
            <a:spLocks/>
          </p:cNvSpPr>
          <p:nvPr/>
        </p:nvSpPr>
        <p:spPr>
          <a:xfrm>
            <a:off x="2422977" y="1576164"/>
            <a:ext cx="2161615" cy="98555"/>
          </a:xfrm>
          <a:prstGeom prst="rect">
            <a:avLst/>
          </a:prstGeom>
        </p:spPr>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None/>
              <a:defRPr sz="800" kern="1200">
                <a:solidFill>
                  <a:schemeClr val="tx1"/>
                </a:solidFill>
                <a:latin typeface="微软雅黑" pitchFamily="34" charset="-122"/>
                <a:ea typeface="微软雅黑" pitchFamily="34" charset="-122"/>
                <a:cs typeface="+mn-cs"/>
              </a:defRPr>
            </a:lvl1pPr>
            <a:lvl2pPr marL="742950" indent="-285750" algn="l" defTabSz="457200" rtl="0" eaLnBrk="1" latinLnBrk="0" hangingPunct="1">
              <a:lnSpc>
                <a:spcPct val="120000"/>
              </a:lnSpc>
              <a:spcBef>
                <a:spcPct val="20000"/>
              </a:spcBef>
              <a:buFont typeface="Arial"/>
              <a:buChar char="–"/>
              <a:defRPr sz="1000" kern="1200">
                <a:solidFill>
                  <a:schemeClr val="tx1"/>
                </a:solidFill>
                <a:latin typeface="微软雅黑" pitchFamily="34" charset="-122"/>
                <a:ea typeface="微软雅黑" pitchFamily="34" charset="-122"/>
                <a:cs typeface="+mn-cs"/>
              </a:defRPr>
            </a:lvl2pPr>
            <a:lvl3pPr marL="1143000" indent="-228600" algn="l" defTabSz="457200" rtl="0" eaLnBrk="1" latinLnBrk="0" hangingPunct="1">
              <a:lnSpc>
                <a:spcPct val="120000"/>
              </a:lnSpc>
              <a:spcBef>
                <a:spcPct val="20000"/>
              </a:spcBef>
              <a:buFont typeface="Arial"/>
              <a:buChar char="•"/>
              <a:defRPr sz="900" kern="1200">
                <a:solidFill>
                  <a:schemeClr val="tx1"/>
                </a:solidFill>
                <a:latin typeface="微软雅黑" pitchFamily="34" charset="-122"/>
                <a:ea typeface="微软雅黑" pitchFamily="34" charset="-122"/>
                <a:cs typeface="+mn-cs"/>
              </a:defRPr>
            </a:lvl3pPr>
            <a:lvl4pPr marL="16002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4pPr>
            <a:lvl5pPr marL="20574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zh-CN" altLang="en-US" sz="1000" b="1" dirty="0" smtClean="0"/>
              <a:t>中国中产阶级人数、消费占比情况</a:t>
            </a:r>
            <a:endParaRPr lang="zh-CN" altLang="en-US" sz="1000" b="1" dirty="0"/>
          </a:p>
        </p:txBody>
      </p:sp>
      <p:graphicFrame>
        <p:nvGraphicFramePr>
          <p:cNvPr id="16" name="内容占位符 15"/>
          <p:cNvGraphicFramePr>
            <a:graphicFrameLocks noGrp="1"/>
          </p:cNvGraphicFramePr>
          <p:nvPr>
            <p:ph sz="quarter" idx="14"/>
            <p:extLst>
              <p:ext uri="{D42A27DB-BD31-4B8C-83A1-F6EECF244321}">
                <p14:modId xmlns:p14="http://schemas.microsoft.com/office/powerpoint/2010/main" xmlns="" val="3368270836"/>
              </p:ext>
            </p:extLst>
          </p:nvPr>
        </p:nvGraphicFramePr>
        <p:xfrm>
          <a:off x="4543177" y="912812"/>
          <a:ext cx="2016224" cy="34575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图表 17"/>
          <p:cNvGraphicFramePr>
            <a:graphicFrameLocks/>
          </p:cNvGraphicFramePr>
          <p:nvPr>
            <p:extLst>
              <p:ext uri="{D42A27DB-BD31-4B8C-83A1-F6EECF244321}">
                <p14:modId xmlns:p14="http://schemas.microsoft.com/office/powerpoint/2010/main" xmlns="" val="2350007879"/>
              </p:ext>
            </p:extLst>
          </p:nvPr>
        </p:nvGraphicFramePr>
        <p:xfrm>
          <a:off x="6565081" y="912812"/>
          <a:ext cx="2089150" cy="3457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内容占位符 7"/>
          <p:cNvGraphicFramePr>
            <a:graphicFrameLocks/>
          </p:cNvGraphicFramePr>
          <p:nvPr>
            <p:extLst>
              <p:ext uri="{D42A27DB-BD31-4B8C-83A1-F6EECF244321}">
                <p14:modId xmlns:p14="http://schemas.microsoft.com/office/powerpoint/2010/main" xmlns="" val="2164042057"/>
              </p:ext>
            </p:extLst>
          </p:nvPr>
        </p:nvGraphicFramePr>
        <p:xfrm>
          <a:off x="250825" y="4663758"/>
          <a:ext cx="4321175" cy="714692"/>
        </p:xfrm>
        <a:graphic>
          <a:graphicData uri="http://schemas.openxmlformats.org/drawingml/2006/table">
            <a:tbl>
              <a:tblPr firstRow="1" bandRow="1">
                <a:tableStyleId>{5C22544A-7EE6-4342-B048-85BDC9FD1C3A}</a:tableStyleId>
              </a:tblPr>
              <a:tblGrid>
                <a:gridCol w="703094"/>
                <a:gridCol w="1224136"/>
                <a:gridCol w="1313651"/>
                <a:gridCol w="1080294"/>
              </a:tblGrid>
              <a:tr h="178673">
                <a:tc>
                  <a:txBody>
                    <a:bodyPr/>
                    <a:lstStyle/>
                    <a:p>
                      <a:pPr algn="ctr" fontAlgn="ctr"/>
                      <a:endParaRPr lang="zh-CN" altLang="en-US" sz="1050" b="0" i="0" u="none" strike="noStrike" dirty="0">
                        <a:solidFill>
                          <a:schemeClr val="bg1"/>
                        </a:solidFill>
                        <a:effectLst/>
                        <a:latin typeface="+mn-lt"/>
                      </a:endParaRPr>
                    </a:p>
                  </a:txBody>
                  <a:tcPr marL="9525" marR="9525" marT="9525" marB="0" anchor="ctr"/>
                </a:tc>
                <a:tc>
                  <a:txBody>
                    <a:bodyPr/>
                    <a:lstStyle/>
                    <a:p>
                      <a:pPr algn="ctr" fontAlgn="ctr"/>
                      <a:r>
                        <a:rPr lang="zh-CN" altLang="en-US" sz="1050" b="0" i="0" u="none" strike="noStrike" dirty="0">
                          <a:solidFill>
                            <a:schemeClr val="bg1"/>
                          </a:solidFill>
                          <a:effectLst/>
                          <a:latin typeface="+mn-lt"/>
                        </a:rPr>
                        <a:t>房地产占比</a:t>
                      </a:r>
                    </a:p>
                  </a:txBody>
                  <a:tcPr marL="9525" marR="9525" marT="9525" marB="0" anchor="ctr"/>
                </a:tc>
                <a:tc>
                  <a:txBody>
                    <a:bodyPr/>
                    <a:lstStyle/>
                    <a:p>
                      <a:pPr algn="ctr" fontAlgn="ctr"/>
                      <a:r>
                        <a:rPr lang="zh-CN" altLang="en-US" sz="1050" b="0" i="0" u="none" strike="noStrike" dirty="0">
                          <a:solidFill>
                            <a:schemeClr val="bg1"/>
                          </a:solidFill>
                          <a:effectLst/>
                          <a:latin typeface="+mn-lt"/>
                        </a:rPr>
                        <a:t>金融资产占比</a:t>
                      </a:r>
                    </a:p>
                  </a:txBody>
                  <a:tcPr marL="9525" marR="9525" marT="9525" marB="0" anchor="ctr"/>
                </a:tc>
                <a:tc>
                  <a:txBody>
                    <a:bodyPr/>
                    <a:lstStyle/>
                    <a:p>
                      <a:pPr algn="ctr" fontAlgn="ctr"/>
                      <a:r>
                        <a:rPr lang="zh-CN" altLang="en-US" sz="1050" b="0" i="0" u="none" strike="noStrike" dirty="0">
                          <a:solidFill>
                            <a:schemeClr val="bg1"/>
                          </a:solidFill>
                          <a:effectLst/>
                          <a:latin typeface="+mn-lt"/>
                        </a:rPr>
                        <a:t>居民负债率</a:t>
                      </a:r>
                    </a:p>
                  </a:txBody>
                  <a:tcPr marL="9525" marR="9525" marT="9525" marB="0" anchor="ctr"/>
                </a:tc>
              </a:tr>
              <a:tr h="178673">
                <a:tc>
                  <a:txBody>
                    <a:bodyPr/>
                    <a:lstStyle/>
                    <a:p>
                      <a:pPr algn="ctr" fontAlgn="ctr"/>
                      <a:r>
                        <a:rPr lang="zh-CN" altLang="en-US" sz="1050" b="0" i="0" u="none" strike="noStrike">
                          <a:solidFill>
                            <a:srgbClr val="000000"/>
                          </a:solidFill>
                          <a:effectLst/>
                          <a:latin typeface="+mn-lt"/>
                        </a:rPr>
                        <a:t>中国</a:t>
                      </a:r>
                    </a:p>
                  </a:txBody>
                  <a:tcPr marL="9525" marR="9525" marT="9525" marB="0" anchor="ctr"/>
                </a:tc>
                <a:tc>
                  <a:txBody>
                    <a:bodyPr/>
                    <a:lstStyle/>
                    <a:p>
                      <a:pPr algn="ctr" fontAlgn="ctr"/>
                      <a:r>
                        <a:rPr lang="en-US" altLang="zh-CN" sz="1050" b="0" i="0" u="none" strike="noStrike">
                          <a:solidFill>
                            <a:srgbClr val="000000"/>
                          </a:solidFill>
                          <a:effectLst/>
                          <a:latin typeface="+mn-lt"/>
                        </a:rPr>
                        <a:t>61.7%</a:t>
                      </a:r>
                    </a:p>
                  </a:txBody>
                  <a:tcPr marL="9525" marR="9525" marT="9525" marB="0" anchor="ctr"/>
                </a:tc>
                <a:tc>
                  <a:txBody>
                    <a:bodyPr/>
                    <a:lstStyle/>
                    <a:p>
                      <a:pPr algn="ctr" fontAlgn="ctr"/>
                      <a:r>
                        <a:rPr lang="en-US" altLang="zh-CN" sz="1050" b="0" i="0" u="none" strike="noStrike">
                          <a:solidFill>
                            <a:srgbClr val="000000"/>
                          </a:solidFill>
                          <a:effectLst/>
                          <a:latin typeface="+mn-lt"/>
                        </a:rPr>
                        <a:t>26.2%</a:t>
                      </a:r>
                    </a:p>
                  </a:txBody>
                  <a:tcPr marL="9525" marR="9525" marT="9525" marB="0" anchor="ctr"/>
                </a:tc>
                <a:tc>
                  <a:txBody>
                    <a:bodyPr/>
                    <a:lstStyle/>
                    <a:p>
                      <a:pPr algn="ctr" fontAlgn="ctr"/>
                      <a:r>
                        <a:rPr lang="en-US" altLang="zh-CN" sz="1050" b="0" i="0" u="none" strike="noStrike">
                          <a:solidFill>
                            <a:srgbClr val="000000"/>
                          </a:solidFill>
                          <a:effectLst/>
                          <a:latin typeface="+mn-lt"/>
                        </a:rPr>
                        <a:t>8.5%</a:t>
                      </a:r>
                    </a:p>
                  </a:txBody>
                  <a:tcPr marL="9525" marR="9525" marT="9525" marB="0" anchor="ctr"/>
                </a:tc>
              </a:tr>
              <a:tr h="178673">
                <a:tc>
                  <a:txBody>
                    <a:bodyPr/>
                    <a:lstStyle/>
                    <a:p>
                      <a:pPr algn="ctr" fontAlgn="ctr"/>
                      <a:r>
                        <a:rPr lang="zh-CN" altLang="en-US" sz="1050" b="0" i="0" u="none" strike="noStrike">
                          <a:solidFill>
                            <a:srgbClr val="000000"/>
                          </a:solidFill>
                          <a:effectLst/>
                          <a:latin typeface="+mn-lt"/>
                        </a:rPr>
                        <a:t>美国</a:t>
                      </a:r>
                    </a:p>
                  </a:txBody>
                  <a:tcPr marL="9525" marR="9525" marT="9525" marB="0" anchor="ctr"/>
                </a:tc>
                <a:tc>
                  <a:txBody>
                    <a:bodyPr/>
                    <a:lstStyle/>
                    <a:p>
                      <a:pPr algn="ctr" fontAlgn="ctr"/>
                      <a:r>
                        <a:rPr lang="en-US" altLang="zh-CN" sz="1050" b="0" i="0" u="none" strike="noStrike">
                          <a:solidFill>
                            <a:srgbClr val="000000"/>
                          </a:solidFill>
                          <a:effectLst/>
                          <a:latin typeface="+mn-lt"/>
                        </a:rPr>
                        <a:t>23.0%</a:t>
                      </a:r>
                    </a:p>
                  </a:txBody>
                  <a:tcPr marL="9525" marR="9525" marT="9525" marB="0" anchor="ctr"/>
                </a:tc>
                <a:tc>
                  <a:txBody>
                    <a:bodyPr/>
                    <a:lstStyle/>
                    <a:p>
                      <a:pPr algn="ctr" fontAlgn="ctr"/>
                      <a:r>
                        <a:rPr lang="en-US" altLang="zh-CN" sz="1050" b="0" i="0" u="none" strike="noStrike" dirty="0">
                          <a:solidFill>
                            <a:srgbClr val="000000"/>
                          </a:solidFill>
                          <a:effectLst/>
                          <a:latin typeface="+mn-lt"/>
                        </a:rPr>
                        <a:t>59.4%</a:t>
                      </a:r>
                    </a:p>
                  </a:txBody>
                  <a:tcPr marL="9525" marR="9525" marT="9525" marB="0" anchor="ctr"/>
                </a:tc>
                <a:tc>
                  <a:txBody>
                    <a:bodyPr/>
                    <a:lstStyle/>
                    <a:p>
                      <a:pPr algn="ctr" fontAlgn="ctr"/>
                      <a:r>
                        <a:rPr lang="en-US" altLang="zh-CN" sz="1050" b="0" i="0" u="none" strike="noStrike" dirty="0">
                          <a:solidFill>
                            <a:srgbClr val="000000"/>
                          </a:solidFill>
                          <a:effectLst/>
                          <a:latin typeface="+mn-lt"/>
                        </a:rPr>
                        <a:t>13.9%</a:t>
                      </a:r>
                    </a:p>
                  </a:txBody>
                  <a:tcPr marL="9525" marR="9525" marT="9525" marB="0" anchor="ctr"/>
                </a:tc>
              </a:tr>
              <a:tr h="178673">
                <a:tc>
                  <a:txBody>
                    <a:bodyPr/>
                    <a:lstStyle/>
                    <a:p>
                      <a:pPr algn="ctr" fontAlgn="ctr"/>
                      <a:r>
                        <a:rPr lang="zh-CN" altLang="en-US" sz="1050" b="0" i="0" u="none" strike="noStrike">
                          <a:solidFill>
                            <a:srgbClr val="000000"/>
                          </a:solidFill>
                          <a:effectLst/>
                          <a:latin typeface="+mn-lt"/>
                        </a:rPr>
                        <a:t>日本</a:t>
                      </a:r>
                    </a:p>
                  </a:txBody>
                  <a:tcPr marL="9525" marR="9525" marT="9525" marB="0" anchor="ctr"/>
                </a:tc>
                <a:tc>
                  <a:txBody>
                    <a:bodyPr/>
                    <a:lstStyle/>
                    <a:p>
                      <a:pPr algn="ctr" fontAlgn="ctr"/>
                      <a:r>
                        <a:rPr lang="en-US" altLang="zh-CN" sz="1050" b="0" i="0" u="none" strike="noStrike">
                          <a:solidFill>
                            <a:srgbClr val="000000"/>
                          </a:solidFill>
                          <a:effectLst/>
                          <a:latin typeface="+mn-lt"/>
                        </a:rPr>
                        <a:t>30.0%</a:t>
                      </a:r>
                    </a:p>
                  </a:txBody>
                  <a:tcPr marL="9525" marR="9525" marT="9525" marB="0" anchor="ctr"/>
                </a:tc>
                <a:tc>
                  <a:txBody>
                    <a:bodyPr/>
                    <a:lstStyle/>
                    <a:p>
                      <a:pPr algn="ctr" fontAlgn="ctr"/>
                      <a:r>
                        <a:rPr lang="en-US" altLang="zh-CN" sz="1050" b="0" i="0" u="none" strike="noStrike" dirty="0">
                          <a:solidFill>
                            <a:srgbClr val="000000"/>
                          </a:solidFill>
                          <a:effectLst/>
                          <a:latin typeface="+mn-lt"/>
                        </a:rPr>
                        <a:t>68.1%</a:t>
                      </a:r>
                    </a:p>
                  </a:txBody>
                  <a:tcPr marL="9525" marR="9525" marT="9525" marB="0" anchor="ctr"/>
                </a:tc>
                <a:tc>
                  <a:txBody>
                    <a:bodyPr/>
                    <a:lstStyle/>
                    <a:p>
                      <a:pPr algn="ctr" fontAlgn="ctr"/>
                      <a:r>
                        <a:rPr lang="en-US" altLang="zh-CN" sz="1050" b="0" i="0" u="none" strike="noStrike" dirty="0">
                          <a:solidFill>
                            <a:srgbClr val="000000"/>
                          </a:solidFill>
                          <a:effectLst/>
                          <a:latin typeface="+mn-lt"/>
                        </a:rPr>
                        <a:t>15.9%</a:t>
                      </a:r>
                    </a:p>
                  </a:txBody>
                  <a:tcPr marL="9525" marR="9525" marT="9525" marB="0" anchor="ctr"/>
                </a:tc>
              </a:tr>
            </a:tbl>
          </a:graphicData>
        </a:graphic>
      </p:graphicFrame>
      <p:sp>
        <p:nvSpPr>
          <p:cNvPr id="17" name="矩形 16"/>
          <p:cNvSpPr/>
          <p:nvPr/>
        </p:nvSpPr>
        <p:spPr>
          <a:xfrm>
            <a:off x="1570355" y="4303719"/>
            <a:ext cx="1872208" cy="29109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100" dirty="0" smtClean="0"/>
              <a:t>中日美家庭资产比较</a:t>
            </a:r>
            <a:endParaRPr lang="zh-CN" altLang="en-US" sz="1100" dirty="0"/>
          </a:p>
        </p:txBody>
      </p:sp>
      <p:sp>
        <p:nvSpPr>
          <p:cNvPr id="7" name="灯片编号占位符 6"/>
          <p:cNvSpPr>
            <a:spLocks noGrp="1"/>
          </p:cNvSpPr>
          <p:nvPr>
            <p:ph type="sldNum" sz="quarter" idx="4"/>
          </p:nvPr>
        </p:nvSpPr>
        <p:spPr/>
        <p:txBody>
          <a:bodyPr/>
          <a:lstStyle/>
          <a:p>
            <a:fld id="{0C913308-F349-4B6D-A68A-DD1791B4A57B}" type="slidenum">
              <a:rPr lang="zh-CN" altLang="en-US" smtClean="0"/>
              <a:pPr/>
              <a:t>15</a:t>
            </a:fld>
            <a:endParaRPr lang="zh-CN" altLang="en-US"/>
          </a:p>
        </p:txBody>
      </p:sp>
      <p:sp>
        <p:nvSpPr>
          <p:cNvPr id="19" name="内容占位符 3"/>
          <p:cNvSpPr txBox="1">
            <a:spLocks/>
          </p:cNvSpPr>
          <p:nvPr/>
        </p:nvSpPr>
        <p:spPr>
          <a:xfrm>
            <a:off x="216343" y="912813"/>
            <a:ext cx="4333432" cy="432519"/>
          </a:xfrm>
          <a:prstGeom prst="rect">
            <a:avLst/>
          </a:prstGeom>
        </p:spPr>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Char char="•"/>
              <a:defRPr sz="2400" kern="1200">
                <a:solidFill>
                  <a:schemeClr val="tx1"/>
                </a:solidFill>
                <a:latin typeface="微软雅黑" pitchFamily="34" charset="-122"/>
                <a:ea typeface="微软雅黑" pitchFamily="34" charset="-122"/>
                <a:cs typeface="+mn-cs"/>
              </a:defRPr>
            </a:lvl1pPr>
            <a:lvl2pPr marL="742950" indent="-285750" algn="l" defTabSz="457200" rtl="0" eaLnBrk="1" latinLnBrk="0" hangingPunct="1">
              <a:lnSpc>
                <a:spcPct val="120000"/>
              </a:lnSpc>
              <a:spcBef>
                <a:spcPct val="20000"/>
              </a:spcBef>
              <a:buFont typeface="Arial"/>
              <a:buChar char="–"/>
              <a:defRPr sz="2000" kern="1200">
                <a:solidFill>
                  <a:schemeClr val="tx1"/>
                </a:solidFill>
                <a:latin typeface="微软雅黑" pitchFamily="34" charset="-122"/>
                <a:ea typeface="微软雅黑" pitchFamily="34" charset="-122"/>
                <a:cs typeface="+mn-cs"/>
              </a:defRPr>
            </a:lvl2pPr>
            <a:lvl3pPr marL="1143000" indent="-228600" algn="l" defTabSz="457200" rtl="0" eaLnBrk="1" latinLnBrk="0" hangingPunct="1">
              <a:lnSpc>
                <a:spcPct val="120000"/>
              </a:lnSpc>
              <a:spcBef>
                <a:spcPct val="20000"/>
              </a:spcBef>
              <a:buFont typeface="Arial"/>
              <a:buChar char="•"/>
              <a:defRPr sz="1800" kern="1200">
                <a:solidFill>
                  <a:schemeClr val="tx1"/>
                </a:solidFill>
                <a:latin typeface="微软雅黑" pitchFamily="34" charset="-122"/>
                <a:ea typeface="微软雅黑" pitchFamily="34" charset="-122"/>
                <a:cs typeface="+mn-cs"/>
              </a:defRPr>
            </a:lvl3pPr>
            <a:lvl4pPr marL="1600200" indent="-228600" algn="l" defTabSz="457200" rtl="0" eaLnBrk="1" latinLnBrk="0" hangingPunct="1">
              <a:lnSpc>
                <a:spcPct val="120000"/>
              </a:lnSpc>
              <a:spcBef>
                <a:spcPct val="20000"/>
              </a:spcBef>
              <a:buFont typeface="Arial"/>
              <a:buChar char="–"/>
              <a:defRPr sz="1600" kern="1200">
                <a:solidFill>
                  <a:schemeClr val="tx1"/>
                </a:solidFill>
                <a:latin typeface="微软雅黑" pitchFamily="34" charset="-122"/>
                <a:ea typeface="微软雅黑" pitchFamily="34" charset="-122"/>
                <a:cs typeface="+mn-cs"/>
              </a:defRPr>
            </a:lvl4pPr>
            <a:lvl5pPr marL="2057400" indent="-228600" algn="l" defTabSz="457200" rtl="0" eaLnBrk="1" latinLnBrk="0" hangingPunct="1">
              <a:lnSpc>
                <a:spcPct val="120000"/>
              </a:lnSpc>
              <a:spcBef>
                <a:spcPct val="20000"/>
              </a:spcBef>
              <a:buFont typeface="Arial"/>
              <a:buChar char="»"/>
              <a:defRPr sz="1600" kern="1200">
                <a:solidFill>
                  <a:schemeClr val="tx1"/>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400" dirty="0" smtClean="0"/>
              <a:t>中国中产阶级快速崛起，利好体验式消费、升级消费、个人金融</a:t>
            </a:r>
            <a:endParaRPr lang="en-US" altLang="zh-CN" sz="1400" dirty="0" smtClean="0"/>
          </a:p>
        </p:txBody>
      </p:sp>
      <p:sp>
        <p:nvSpPr>
          <p:cNvPr id="8" name="TextBox 7"/>
          <p:cNvSpPr txBox="1"/>
          <p:nvPr/>
        </p:nvSpPr>
        <p:spPr>
          <a:xfrm>
            <a:off x="250825" y="3289300"/>
            <a:ext cx="2364750" cy="230832"/>
          </a:xfrm>
          <a:prstGeom prst="rect">
            <a:avLst/>
          </a:prstGeom>
          <a:noFill/>
        </p:spPr>
        <p:txBody>
          <a:bodyPr wrap="none" rtlCol="0">
            <a:spAutoFit/>
          </a:bodyPr>
          <a:lstStyle/>
          <a:p>
            <a:r>
              <a:rPr lang="zh-CN" altLang="en-US" sz="900" dirty="0" smtClean="0"/>
              <a:t>数据来源：布鲁金斯学会、麦肯锡、</a:t>
            </a:r>
            <a:r>
              <a:rPr lang="en-US" altLang="zh-CN" sz="900" dirty="0" smtClean="0"/>
              <a:t>OECD</a:t>
            </a:r>
            <a:endParaRPr lang="zh-CN" altLang="en-US" sz="900" dirty="0"/>
          </a:p>
        </p:txBody>
      </p:sp>
    </p:spTree>
    <p:extLst>
      <p:ext uri="{BB962C8B-B14F-4D97-AF65-F5344CB8AC3E}">
        <p14:creationId xmlns:p14="http://schemas.microsoft.com/office/powerpoint/2010/main" xmlns="" val="1693720765"/>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加大体验式消费投资力度，例如旅游、影视娱乐</a:t>
            </a:r>
          </a:p>
        </p:txBody>
      </p:sp>
      <p:sp>
        <p:nvSpPr>
          <p:cNvPr id="3" name="内容占位符 2"/>
          <p:cNvSpPr>
            <a:spLocks noGrp="1"/>
          </p:cNvSpPr>
          <p:nvPr>
            <p:ph sz="quarter" idx="13"/>
          </p:nvPr>
        </p:nvSpPr>
        <p:spPr>
          <a:xfrm>
            <a:off x="250829" y="936626"/>
            <a:ext cx="3673099" cy="1920874"/>
          </a:xfrm>
        </p:spPr>
        <p:txBody>
          <a:bodyPr>
            <a:noAutofit/>
          </a:bodyPr>
          <a:lstStyle/>
          <a:p>
            <a:pPr>
              <a:lnSpc>
                <a:spcPct val="140000"/>
              </a:lnSpc>
            </a:pPr>
            <a:r>
              <a:rPr lang="en-US" altLang="zh-CN" sz="1200" dirty="0">
                <a:solidFill>
                  <a:srgbClr val="002060"/>
                </a:solidFill>
              </a:rPr>
              <a:t>2013</a:t>
            </a:r>
            <a:r>
              <a:rPr lang="zh-CN" altLang="en-US" sz="1200" dirty="0">
                <a:solidFill>
                  <a:srgbClr val="002060"/>
                </a:solidFill>
              </a:rPr>
              <a:t>年国内游和出境游的消费及人数出现增长</a:t>
            </a:r>
            <a:endParaRPr lang="en-US" altLang="zh-CN" sz="1200" dirty="0">
              <a:solidFill>
                <a:srgbClr val="002060"/>
              </a:solidFill>
            </a:endParaRPr>
          </a:p>
          <a:p>
            <a:pPr lvl="1">
              <a:lnSpc>
                <a:spcPct val="140000"/>
              </a:lnSpc>
            </a:pPr>
            <a:r>
              <a:rPr lang="zh-CN" altLang="en-US" sz="1200" dirty="0">
                <a:solidFill>
                  <a:srgbClr val="002060"/>
                </a:solidFill>
              </a:rPr>
              <a:t>国内游：</a:t>
            </a:r>
            <a:r>
              <a:rPr lang="en-US" altLang="zh-CN" sz="1200" dirty="0">
                <a:solidFill>
                  <a:srgbClr val="002060"/>
                </a:solidFill>
              </a:rPr>
              <a:t>2013</a:t>
            </a:r>
            <a:r>
              <a:rPr lang="zh-CN" altLang="en-US" sz="1200" dirty="0">
                <a:solidFill>
                  <a:srgbClr val="002060"/>
                </a:solidFill>
              </a:rPr>
              <a:t>年，国内旅游人数</a:t>
            </a:r>
            <a:r>
              <a:rPr lang="en-US" altLang="zh-CN" sz="1200" dirty="0">
                <a:solidFill>
                  <a:srgbClr val="002060"/>
                </a:solidFill>
              </a:rPr>
              <a:t>32.62</a:t>
            </a:r>
            <a:r>
              <a:rPr lang="zh-CN" altLang="en-US" sz="1200" dirty="0">
                <a:solidFill>
                  <a:srgbClr val="002060"/>
                </a:solidFill>
              </a:rPr>
              <a:t>亿人次，比上年增长</a:t>
            </a:r>
            <a:r>
              <a:rPr lang="en-US" altLang="zh-CN" sz="1200" dirty="0">
                <a:solidFill>
                  <a:srgbClr val="002060"/>
                </a:solidFill>
              </a:rPr>
              <a:t>10.3%</a:t>
            </a:r>
            <a:r>
              <a:rPr lang="zh-CN" altLang="en-US" sz="1200" dirty="0">
                <a:solidFill>
                  <a:srgbClr val="002060"/>
                </a:solidFill>
              </a:rPr>
              <a:t>；人均旅游消费</a:t>
            </a:r>
            <a:r>
              <a:rPr lang="en-US" altLang="zh-CN" sz="1200" dirty="0">
                <a:solidFill>
                  <a:srgbClr val="002060"/>
                </a:solidFill>
              </a:rPr>
              <a:t>805</a:t>
            </a:r>
            <a:r>
              <a:rPr lang="zh-CN" altLang="en-US" sz="1200" dirty="0">
                <a:solidFill>
                  <a:srgbClr val="002060"/>
                </a:solidFill>
              </a:rPr>
              <a:t>元；</a:t>
            </a:r>
            <a:endParaRPr lang="en-US" altLang="zh-CN" sz="1200" dirty="0">
              <a:solidFill>
                <a:srgbClr val="002060"/>
              </a:solidFill>
            </a:endParaRPr>
          </a:p>
          <a:p>
            <a:pPr lvl="1">
              <a:lnSpc>
                <a:spcPct val="140000"/>
              </a:lnSpc>
            </a:pPr>
            <a:r>
              <a:rPr lang="zh-CN" altLang="en-US" sz="1200" dirty="0">
                <a:solidFill>
                  <a:srgbClr val="002060"/>
                </a:solidFill>
              </a:rPr>
              <a:t>出境游：中国公民</a:t>
            </a:r>
            <a:r>
              <a:rPr lang="en-US" altLang="zh-CN" sz="1200" dirty="0">
                <a:solidFill>
                  <a:srgbClr val="002060"/>
                </a:solidFill>
              </a:rPr>
              <a:t>2013</a:t>
            </a:r>
            <a:r>
              <a:rPr lang="zh-CN" altLang="en-US" sz="1200" dirty="0">
                <a:solidFill>
                  <a:srgbClr val="002060"/>
                </a:solidFill>
              </a:rPr>
              <a:t>年出境总人数</a:t>
            </a:r>
            <a:r>
              <a:rPr lang="en-US" altLang="zh-CN" sz="1200" dirty="0">
                <a:solidFill>
                  <a:srgbClr val="002060"/>
                </a:solidFill>
              </a:rPr>
              <a:t>9,819</a:t>
            </a:r>
            <a:r>
              <a:rPr lang="zh-CN" altLang="en-US" sz="1200" dirty="0">
                <a:solidFill>
                  <a:srgbClr val="002060"/>
                </a:solidFill>
              </a:rPr>
              <a:t>万人次，比上年增长</a:t>
            </a:r>
            <a:r>
              <a:rPr lang="en-US" altLang="zh-CN" sz="1200" dirty="0">
                <a:solidFill>
                  <a:srgbClr val="002060"/>
                </a:solidFill>
              </a:rPr>
              <a:t>18.0%</a:t>
            </a:r>
            <a:r>
              <a:rPr lang="zh-CN" altLang="en-US" sz="1200" dirty="0">
                <a:solidFill>
                  <a:srgbClr val="002060"/>
                </a:solidFill>
              </a:rPr>
              <a:t>；人均旅游花费</a:t>
            </a:r>
            <a:r>
              <a:rPr lang="en-US" altLang="zh-CN" sz="1200" dirty="0">
                <a:solidFill>
                  <a:srgbClr val="002060"/>
                </a:solidFill>
              </a:rPr>
              <a:t>8044</a:t>
            </a:r>
            <a:r>
              <a:rPr lang="zh-CN" altLang="en-US" sz="1200" dirty="0">
                <a:solidFill>
                  <a:srgbClr val="002060"/>
                </a:solidFill>
              </a:rPr>
              <a:t>元</a:t>
            </a:r>
            <a:endParaRPr lang="en-US" altLang="zh-CN" sz="1200" dirty="0">
              <a:solidFill>
                <a:srgbClr val="002060"/>
              </a:solidFill>
            </a:endParaRPr>
          </a:p>
          <a:p>
            <a:endParaRPr lang="zh-CN" altLang="en-US" sz="1800" dirty="0"/>
          </a:p>
        </p:txBody>
      </p:sp>
      <p:sp>
        <p:nvSpPr>
          <p:cNvPr id="4" name="内容占位符 3"/>
          <p:cNvSpPr>
            <a:spLocks noGrp="1"/>
          </p:cNvSpPr>
          <p:nvPr>
            <p:ph sz="quarter" idx="14"/>
          </p:nvPr>
        </p:nvSpPr>
        <p:spPr>
          <a:xfrm>
            <a:off x="3923928" y="912813"/>
            <a:ext cx="2881313" cy="1920874"/>
          </a:xfrm>
        </p:spPr>
        <p:txBody>
          <a:bodyPr>
            <a:normAutofit/>
          </a:bodyPr>
          <a:lstStyle/>
          <a:p>
            <a:r>
              <a:rPr lang="en-US" altLang="zh-CN" sz="1200" dirty="0"/>
              <a:t>2013</a:t>
            </a:r>
            <a:r>
              <a:rPr lang="zh-CN" altLang="en-US" sz="1200" dirty="0"/>
              <a:t>年中国票房为</a:t>
            </a:r>
            <a:r>
              <a:rPr lang="en-US" altLang="zh-CN" sz="1200" dirty="0"/>
              <a:t>36</a:t>
            </a:r>
            <a:r>
              <a:rPr lang="zh-CN" altLang="en-US" sz="1200" dirty="0"/>
              <a:t>亿美元，同比增长</a:t>
            </a:r>
            <a:r>
              <a:rPr lang="en-US" altLang="zh-CN" sz="1200" dirty="0"/>
              <a:t>27%</a:t>
            </a:r>
            <a:r>
              <a:rPr lang="zh-CN" altLang="en-US" sz="1200" dirty="0"/>
              <a:t>，为除美国之外唯一票房过</a:t>
            </a:r>
            <a:r>
              <a:rPr lang="en-US" altLang="zh-CN" sz="1200" dirty="0"/>
              <a:t>30</a:t>
            </a:r>
            <a:r>
              <a:rPr lang="zh-CN" altLang="en-US" sz="1200" dirty="0"/>
              <a:t>亿美元的国家，预计</a:t>
            </a:r>
            <a:r>
              <a:rPr lang="en-US" altLang="zh-CN" sz="1200" dirty="0"/>
              <a:t>2017/18</a:t>
            </a:r>
            <a:r>
              <a:rPr lang="zh-CN" altLang="en-US" sz="1200" dirty="0"/>
              <a:t>年将赶超美国</a:t>
            </a:r>
            <a:r>
              <a:rPr lang="zh-CN" altLang="en-US" sz="1200" dirty="0" smtClean="0"/>
              <a:t>。</a:t>
            </a:r>
            <a:endParaRPr lang="zh-CN" altLang="en-US" sz="1200" dirty="0"/>
          </a:p>
        </p:txBody>
      </p:sp>
      <p:graphicFrame>
        <p:nvGraphicFramePr>
          <p:cNvPr id="11" name="内容占位符 10"/>
          <p:cNvGraphicFramePr>
            <a:graphicFrameLocks noGrp="1"/>
          </p:cNvGraphicFramePr>
          <p:nvPr>
            <p:ph sz="quarter" idx="17"/>
            <p:extLst>
              <p:ext uri="{D42A27DB-BD31-4B8C-83A1-F6EECF244321}">
                <p14:modId xmlns:p14="http://schemas.microsoft.com/office/powerpoint/2010/main" xmlns="" val="1038925139"/>
              </p:ext>
            </p:extLst>
          </p:nvPr>
        </p:nvGraphicFramePr>
        <p:xfrm>
          <a:off x="6972301" y="1403668"/>
          <a:ext cx="1920874" cy="3974784"/>
        </p:xfrm>
        <a:graphic>
          <a:graphicData uri="http://schemas.openxmlformats.org/drawingml/2006/table">
            <a:tbl>
              <a:tblPr firstRow="1" bandRow="1">
                <a:tableStyleId>{5C22544A-7EE6-4342-B048-85BDC9FD1C3A}</a:tableStyleId>
              </a:tblPr>
              <a:tblGrid>
                <a:gridCol w="552027"/>
                <a:gridCol w="1368847"/>
              </a:tblGrid>
              <a:tr h="496848">
                <a:tc>
                  <a:txBody>
                    <a:bodyPr/>
                    <a:lstStyle/>
                    <a:p>
                      <a:pPr algn="ctr" fontAlgn="b"/>
                      <a:r>
                        <a:rPr lang="zh-CN" altLang="en-US" sz="900" b="0" i="0" u="none" strike="noStrike" dirty="0">
                          <a:solidFill>
                            <a:schemeClr val="bg1"/>
                          </a:solidFill>
                          <a:effectLst/>
                          <a:latin typeface="+mn-lt"/>
                        </a:rPr>
                        <a:t>类别</a:t>
                      </a:r>
                    </a:p>
                  </a:txBody>
                  <a:tcPr marL="8948" marR="8948" marT="9525" marB="0" anchor="ctr"/>
                </a:tc>
                <a:tc>
                  <a:txBody>
                    <a:bodyPr/>
                    <a:lstStyle/>
                    <a:p>
                      <a:pPr algn="ctr" fontAlgn="b"/>
                      <a:r>
                        <a:rPr lang="zh-CN" altLang="en-US" sz="900" b="0" i="0" u="none" strike="noStrike" dirty="0">
                          <a:solidFill>
                            <a:schemeClr val="bg1"/>
                          </a:solidFill>
                          <a:effectLst/>
                          <a:latin typeface="+mn-lt"/>
                        </a:rPr>
                        <a:t>项目</a:t>
                      </a:r>
                    </a:p>
                  </a:txBody>
                  <a:tcPr marL="8948" marR="8948" marT="9525" marB="0" anchor="ctr"/>
                </a:tc>
              </a:tr>
              <a:tr h="496848">
                <a:tc>
                  <a:txBody>
                    <a:bodyPr/>
                    <a:lstStyle/>
                    <a:p>
                      <a:pPr algn="ctr" fontAlgn="b"/>
                      <a:r>
                        <a:rPr lang="zh-CN" altLang="en-US" sz="900" b="0" i="0" u="none" strike="noStrike">
                          <a:solidFill>
                            <a:srgbClr val="000000"/>
                          </a:solidFill>
                          <a:effectLst/>
                          <a:latin typeface="+mn-lt"/>
                        </a:rPr>
                        <a:t>媒体</a:t>
                      </a:r>
                    </a:p>
                  </a:txBody>
                  <a:tcPr marL="8948" marR="8948" marT="9525" marB="0" anchor="ctr"/>
                </a:tc>
                <a:tc>
                  <a:txBody>
                    <a:bodyPr/>
                    <a:lstStyle/>
                    <a:p>
                      <a:pPr algn="ctr" fontAlgn="b"/>
                      <a:r>
                        <a:rPr lang="en-US" altLang="zh-CN" sz="900" b="0" i="0" u="none" strike="noStrike" dirty="0">
                          <a:solidFill>
                            <a:srgbClr val="000000"/>
                          </a:solidFill>
                          <a:effectLst/>
                          <a:latin typeface="+mn-lt"/>
                        </a:rPr>
                        <a:t>21</a:t>
                      </a:r>
                      <a:r>
                        <a:rPr lang="zh-CN" altLang="en-US" sz="900" b="0" i="0" u="none" strike="noStrike" dirty="0">
                          <a:solidFill>
                            <a:srgbClr val="000000"/>
                          </a:solidFill>
                          <a:effectLst/>
                          <a:latin typeface="+mn-lt"/>
                        </a:rPr>
                        <a:t>世纪、书刊、分众传媒、激动网、视讯中国</a:t>
                      </a:r>
                    </a:p>
                  </a:txBody>
                  <a:tcPr marL="8948" marR="8948" marT="9525" marB="0" anchor="ctr"/>
                </a:tc>
              </a:tr>
              <a:tr h="496848">
                <a:tc>
                  <a:txBody>
                    <a:bodyPr/>
                    <a:lstStyle/>
                    <a:p>
                      <a:pPr algn="ctr" fontAlgn="b"/>
                      <a:r>
                        <a:rPr lang="zh-CN" altLang="en-US" sz="900" b="0" i="0" u="none" strike="noStrike">
                          <a:solidFill>
                            <a:srgbClr val="000000"/>
                          </a:solidFill>
                          <a:effectLst/>
                          <a:latin typeface="+mn-lt"/>
                        </a:rPr>
                        <a:t>游戏</a:t>
                      </a:r>
                    </a:p>
                  </a:txBody>
                  <a:tcPr marL="8948" marR="8948" marT="9525" marB="0" anchor="ctr"/>
                </a:tc>
                <a:tc>
                  <a:txBody>
                    <a:bodyPr/>
                    <a:lstStyle/>
                    <a:p>
                      <a:pPr algn="ctr" fontAlgn="b"/>
                      <a:r>
                        <a:rPr lang="zh-CN" altLang="en-US" sz="900" b="0" i="0" u="none" strike="noStrike" dirty="0" smtClean="0">
                          <a:solidFill>
                            <a:srgbClr val="000000"/>
                          </a:solidFill>
                          <a:effectLst/>
                          <a:latin typeface="+mn-lt"/>
                        </a:rPr>
                        <a:t>完美世界、蓝港、着迷网、木有网络、</a:t>
                      </a:r>
                      <a:r>
                        <a:rPr lang="en-US" altLang="zh-CN" sz="900" b="0" i="0" u="none" strike="noStrike" dirty="0" smtClean="0">
                          <a:solidFill>
                            <a:srgbClr val="000000"/>
                          </a:solidFill>
                          <a:effectLst/>
                          <a:latin typeface="+mn-lt"/>
                        </a:rPr>
                        <a:t>Main Spring</a:t>
                      </a:r>
                      <a:endParaRPr lang="zh-CN" altLang="en-US" sz="900" b="0" i="0" u="none" strike="noStrike" dirty="0">
                        <a:solidFill>
                          <a:srgbClr val="000000"/>
                        </a:solidFill>
                        <a:effectLst/>
                        <a:latin typeface="+mn-lt"/>
                      </a:endParaRPr>
                    </a:p>
                  </a:txBody>
                  <a:tcPr marL="8948" marR="8948" marT="9525" marB="0" anchor="ctr"/>
                </a:tc>
              </a:tr>
              <a:tr h="496848">
                <a:tc>
                  <a:txBody>
                    <a:bodyPr/>
                    <a:lstStyle/>
                    <a:p>
                      <a:pPr algn="ctr" fontAlgn="b"/>
                      <a:r>
                        <a:rPr lang="zh-CN" altLang="en-US" sz="900" b="0" i="0" u="none" strike="noStrike">
                          <a:solidFill>
                            <a:srgbClr val="000000"/>
                          </a:solidFill>
                          <a:effectLst/>
                          <a:latin typeface="+mn-lt"/>
                        </a:rPr>
                        <a:t>旅游</a:t>
                      </a:r>
                    </a:p>
                  </a:txBody>
                  <a:tcPr marL="8948" marR="8948" marT="9525" marB="0" anchor="ctr"/>
                </a:tc>
                <a:tc>
                  <a:txBody>
                    <a:bodyPr/>
                    <a:lstStyle/>
                    <a:p>
                      <a:pPr algn="ctr" fontAlgn="b"/>
                      <a:r>
                        <a:rPr lang="en-US" altLang="zh-CN" sz="900" b="0" i="0" u="none" strike="noStrike" dirty="0" smtClean="0">
                          <a:solidFill>
                            <a:srgbClr val="000000"/>
                          </a:solidFill>
                          <a:effectLst/>
                          <a:latin typeface="+mn-lt"/>
                        </a:rPr>
                        <a:t>Club Med</a:t>
                      </a:r>
                      <a:r>
                        <a:rPr lang="zh-CN" altLang="en-US" sz="900" b="0" i="0" u="none" strike="noStrike" dirty="0" smtClean="0">
                          <a:solidFill>
                            <a:srgbClr val="000000"/>
                          </a:solidFill>
                          <a:effectLst/>
                          <a:latin typeface="+mn-lt"/>
                        </a:rPr>
                        <a:t>、亚特兰蒂斯、豫园、中国</a:t>
                      </a:r>
                      <a:r>
                        <a:rPr lang="zh-CN" altLang="en-US" sz="900" b="0" i="0" u="none" strike="noStrike" dirty="0">
                          <a:solidFill>
                            <a:srgbClr val="000000"/>
                          </a:solidFill>
                          <a:effectLst/>
                          <a:latin typeface="+mn-lt"/>
                        </a:rPr>
                        <a:t>国旅</a:t>
                      </a:r>
                      <a:r>
                        <a:rPr lang="zh-CN" altLang="en-US" sz="900" b="0" i="0" u="none" strike="noStrike" dirty="0" smtClean="0">
                          <a:solidFill>
                            <a:srgbClr val="000000"/>
                          </a:solidFill>
                          <a:effectLst/>
                          <a:latin typeface="+mn-lt"/>
                        </a:rPr>
                        <a:t>、世界邦</a:t>
                      </a:r>
                      <a:endParaRPr lang="en-US" altLang="zh-CN" sz="900" b="0" i="0" u="none" strike="noStrike" dirty="0">
                        <a:solidFill>
                          <a:srgbClr val="000000"/>
                        </a:solidFill>
                        <a:effectLst/>
                        <a:latin typeface="+mn-lt"/>
                      </a:endParaRPr>
                    </a:p>
                  </a:txBody>
                  <a:tcPr marL="8948" marR="8948" marT="9525" marB="0" anchor="ctr"/>
                </a:tc>
              </a:tr>
              <a:tr h="496848">
                <a:tc>
                  <a:txBody>
                    <a:bodyPr/>
                    <a:lstStyle/>
                    <a:p>
                      <a:pPr algn="ctr" fontAlgn="b"/>
                      <a:r>
                        <a:rPr lang="zh-CN" altLang="en-US" sz="900" b="0" i="0" u="none" strike="noStrike">
                          <a:solidFill>
                            <a:srgbClr val="000000"/>
                          </a:solidFill>
                          <a:effectLst/>
                          <a:latin typeface="+mn-lt"/>
                        </a:rPr>
                        <a:t>影视制作</a:t>
                      </a:r>
                    </a:p>
                  </a:txBody>
                  <a:tcPr marL="8948" marR="8948" marT="9525" marB="0" anchor="ctr"/>
                </a:tc>
                <a:tc>
                  <a:txBody>
                    <a:bodyPr/>
                    <a:lstStyle/>
                    <a:p>
                      <a:pPr algn="ctr" fontAlgn="b"/>
                      <a:r>
                        <a:rPr lang="zh-CN" altLang="en-US" sz="900" b="0" i="0" u="none" strike="noStrike" dirty="0">
                          <a:solidFill>
                            <a:srgbClr val="000000"/>
                          </a:solidFill>
                          <a:effectLst/>
                          <a:latin typeface="+mn-lt"/>
                        </a:rPr>
                        <a:t>保利博纳、</a:t>
                      </a:r>
                      <a:r>
                        <a:rPr lang="en-US" sz="900" b="0" i="0" u="none" strike="noStrike" dirty="0">
                          <a:solidFill>
                            <a:srgbClr val="000000"/>
                          </a:solidFill>
                          <a:effectLst/>
                          <a:latin typeface="+mn-lt"/>
                        </a:rPr>
                        <a:t>Studio 8</a:t>
                      </a:r>
                    </a:p>
                  </a:txBody>
                  <a:tcPr marL="8948" marR="8948" marT="9525" marB="0" anchor="ctr"/>
                </a:tc>
              </a:tr>
              <a:tr h="496848">
                <a:tc>
                  <a:txBody>
                    <a:bodyPr/>
                    <a:lstStyle/>
                    <a:p>
                      <a:pPr algn="ctr" fontAlgn="b"/>
                      <a:r>
                        <a:rPr lang="zh-CN" altLang="en-US" sz="900" b="0" i="0" u="none" strike="noStrike">
                          <a:solidFill>
                            <a:srgbClr val="000000"/>
                          </a:solidFill>
                          <a:effectLst/>
                          <a:latin typeface="+mn-lt"/>
                        </a:rPr>
                        <a:t>健身</a:t>
                      </a:r>
                    </a:p>
                  </a:txBody>
                  <a:tcPr marL="8948" marR="8948" marT="9525" marB="0" anchor="ctr"/>
                </a:tc>
                <a:tc>
                  <a:txBody>
                    <a:bodyPr/>
                    <a:lstStyle/>
                    <a:p>
                      <a:pPr algn="ctr" fontAlgn="b"/>
                      <a:r>
                        <a:rPr lang="zh-CN" altLang="en-US" sz="900" b="0" i="0" u="none" strike="noStrike" dirty="0">
                          <a:solidFill>
                            <a:srgbClr val="000000"/>
                          </a:solidFill>
                          <a:effectLst/>
                          <a:latin typeface="+mn-lt"/>
                        </a:rPr>
                        <a:t>星之健身、易太极</a:t>
                      </a:r>
                    </a:p>
                  </a:txBody>
                  <a:tcPr marL="8948" marR="8948" marT="9525" marB="0" anchor="ctr"/>
                </a:tc>
              </a:tr>
              <a:tr h="496848">
                <a:tc>
                  <a:txBody>
                    <a:bodyPr/>
                    <a:lstStyle/>
                    <a:p>
                      <a:pPr algn="ctr" fontAlgn="b"/>
                      <a:r>
                        <a:rPr lang="zh-CN" altLang="en-US" sz="900" b="0" i="0" u="none" strike="noStrike" dirty="0" smtClean="0">
                          <a:solidFill>
                            <a:srgbClr val="000000"/>
                          </a:solidFill>
                          <a:effectLst/>
                          <a:latin typeface="+mn-lt"/>
                        </a:rPr>
                        <a:t>餐饮食品</a:t>
                      </a:r>
                      <a:endParaRPr lang="zh-CN" altLang="en-US" sz="900" b="0" i="0" u="none" strike="noStrike" dirty="0">
                        <a:solidFill>
                          <a:srgbClr val="000000"/>
                        </a:solidFill>
                        <a:effectLst/>
                        <a:latin typeface="+mn-lt"/>
                      </a:endParaRPr>
                    </a:p>
                  </a:txBody>
                  <a:tcPr marL="8948" marR="8948" marT="9525" marB="0" anchor="ctr"/>
                </a:tc>
                <a:tc>
                  <a:txBody>
                    <a:bodyPr/>
                    <a:lstStyle/>
                    <a:p>
                      <a:pPr algn="ctr" fontAlgn="b"/>
                      <a:r>
                        <a:rPr lang="en-US" altLang="zh-CN" sz="900" b="0" i="0" u="none" strike="noStrike" dirty="0" smtClean="0">
                          <a:solidFill>
                            <a:srgbClr val="000000"/>
                          </a:solidFill>
                          <a:effectLst/>
                          <a:latin typeface="+mn-lt"/>
                        </a:rPr>
                        <a:t>Osborne</a:t>
                      </a:r>
                      <a:r>
                        <a:rPr lang="zh-CN" altLang="en-US" sz="900" b="0" i="0" u="none" strike="noStrike" dirty="0" smtClean="0">
                          <a:solidFill>
                            <a:srgbClr val="000000"/>
                          </a:solidFill>
                          <a:effectLst/>
                          <a:latin typeface="+mn-lt"/>
                        </a:rPr>
                        <a:t>、食之秘、望湘园、丰收日、老娘舅、维格饼家</a:t>
                      </a:r>
                      <a:endParaRPr lang="zh-CN" altLang="en-US" sz="900" b="0" i="0" u="none" strike="noStrike" dirty="0">
                        <a:solidFill>
                          <a:srgbClr val="000000"/>
                        </a:solidFill>
                        <a:effectLst/>
                        <a:latin typeface="+mn-lt"/>
                      </a:endParaRPr>
                    </a:p>
                  </a:txBody>
                  <a:tcPr marL="8948" marR="8948" marT="9525" marB="0" anchor="ctr"/>
                </a:tc>
              </a:tr>
              <a:tr h="496848">
                <a:tc>
                  <a:txBody>
                    <a:bodyPr/>
                    <a:lstStyle/>
                    <a:p>
                      <a:pPr algn="ctr" fontAlgn="b"/>
                      <a:r>
                        <a:rPr lang="zh-CN" altLang="en-US" sz="900" b="0" i="0" u="none" strike="noStrike" dirty="0" smtClean="0">
                          <a:solidFill>
                            <a:srgbClr val="000000"/>
                          </a:solidFill>
                          <a:effectLst/>
                          <a:latin typeface="+mn-lt"/>
                        </a:rPr>
                        <a:t>服装饰品</a:t>
                      </a:r>
                      <a:endParaRPr lang="zh-CN" altLang="en-US" sz="900" b="0" i="0" u="none" strike="noStrike" dirty="0">
                        <a:solidFill>
                          <a:srgbClr val="000000"/>
                        </a:solidFill>
                        <a:effectLst/>
                        <a:latin typeface="+mn-lt"/>
                      </a:endParaRPr>
                    </a:p>
                  </a:txBody>
                  <a:tcPr marL="8948" marR="8948" marT="9525" marB="0" anchor="ctr"/>
                </a:tc>
                <a:tc>
                  <a:txBody>
                    <a:bodyPr/>
                    <a:lstStyle/>
                    <a:p>
                      <a:pPr algn="ctr" fontAlgn="b"/>
                      <a:r>
                        <a:rPr lang="en-US" altLang="zh-CN" sz="900" b="0" i="0" u="none" strike="noStrike" dirty="0" smtClean="0">
                          <a:solidFill>
                            <a:srgbClr val="000000"/>
                          </a:solidFill>
                          <a:effectLst/>
                          <a:latin typeface="+mn-lt"/>
                        </a:rPr>
                        <a:t>St. John, Caruso, Tom Tailor, </a:t>
                      </a:r>
                      <a:r>
                        <a:rPr lang="en-US" altLang="zh-CN" sz="900" b="0" i="0" u="none" strike="noStrike" dirty="0" err="1" smtClean="0">
                          <a:solidFill>
                            <a:srgbClr val="000000"/>
                          </a:solidFill>
                          <a:effectLst/>
                          <a:latin typeface="+mn-lt"/>
                        </a:rPr>
                        <a:t>Folli</a:t>
                      </a:r>
                      <a:r>
                        <a:rPr lang="en-US" altLang="zh-CN" sz="900" b="0" i="0" u="none" strike="noStrike" dirty="0" smtClean="0">
                          <a:solidFill>
                            <a:srgbClr val="000000"/>
                          </a:solidFill>
                          <a:effectLst/>
                          <a:latin typeface="+mn-lt"/>
                        </a:rPr>
                        <a:t> </a:t>
                      </a:r>
                      <a:r>
                        <a:rPr lang="en-US" altLang="zh-CN" sz="900" b="0" i="0" u="none" strike="noStrike" dirty="0" err="1" smtClean="0">
                          <a:solidFill>
                            <a:srgbClr val="000000"/>
                          </a:solidFill>
                          <a:effectLst/>
                          <a:latin typeface="+mn-lt"/>
                        </a:rPr>
                        <a:t>Follie</a:t>
                      </a:r>
                      <a:endParaRPr lang="zh-CN" altLang="en-US" sz="900" b="0" i="0" u="none" strike="noStrike" dirty="0">
                        <a:solidFill>
                          <a:srgbClr val="000000"/>
                        </a:solidFill>
                        <a:effectLst/>
                        <a:latin typeface="+mn-lt"/>
                      </a:endParaRPr>
                    </a:p>
                  </a:txBody>
                  <a:tcPr marL="8948" marR="8948" marT="9525" marB="0" anchor="ctr"/>
                </a:tc>
              </a:tr>
            </a:tbl>
          </a:graphicData>
        </a:graphic>
      </p:graphicFrame>
      <p:graphicFrame>
        <p:nvGraphicFramePr>
          <p:cNvPr id="10" name="内容占位符 9"/>
          <p:cNvGraphicFramePr>
            <a:graphicFrameLocks noGrp="1"/>
          </p:cNvGraphicFramePr>
          <p:nvPr>
            <p:ph sz="quarter" idx="18"/>
            <p:extLst>
              <p:ext uri="{D42A27DB-BD31-4B8C-83A1-F6EECF244321}">
                <p14:modId xmlns:p14="http://schemas.microsoft.com/office/powerpoint/2010/main" xmlns="" val="2389983970"/>
              </p:ext>
            </p:extLst>
          </p:nvPr>
        </p:nvGraphicFramePr>
        <p:xfrm>
          <a:off x="3995936" y="2425698"/>
          <a:ext cx="2881311" cy="2952752"/>
        </p:xfrm>
        <a:graphic>
          <a:graphicData uri="http://schemas.openxmlformats.org/drawingml/2006/table">
            <a:tbl>
              <a:tblPr firstRow="1" bandRow="1">
                <a:tableStyleId>{5C22544A-7EE6-4342-B048-85BDC9FD1C3A}</a:tableStyleId>
              </a:tblPr>
              <a:tblGrid>
                <a:gridCol w="576064"/>
                <a:gridCol w="792088"/>
                <a:gridCol w="1513159"/>
              </a:tblGrid>
              <a:tr h="268432">
                <a:tc>
                  <a:txBody>
                    <a:bodyPr/>
                    <a:lstStyle/>
                    <a:p>
                      <a:pPr algn="ctr"/>
                      <a:endParaRPr lang="zh-CN" altLang="en-US" sz="900" b="1" dirty="0">
                        <a:latin typeface="+mn-ea"/>
                        <a:ea typeface="+mn-ea"/>
                      </a:endParaRPr>
                    </a:p>
                  </a:txBody>
                  <a:tcPr anchor="ctr"/>
                </a:tc>
                <a:tc>
                  <a:txBody>
                    <a:bodyPr/>
                    <a:lstStyle/>
                    <a:p>
                      <a:pPr algn="ctr"/>
                      <a:r>
                        <a:rPr lang="zh-CN" altLang="en-US" sz="900" b="1" dirty="0" smtClean="0">
                          <a:latin typeface="+mn-ea"/>
                          <a:ea typeface="+mn-ea"/>
                        </a:rPr>
                        <a:t>国家</a:t>
                      </a:r>
                      <a:endParaRPr lang="zh-CN" altLang="en-US" sz="900" b="1" dirty="0">
                        <a:latin typeface="+mn-ea"/>
                        <a:ea typeface="+mn-ea"/>
                      </a:endParaRPr>
                    </a:p>
                  </a:txBody>
                  <a:tcPr anchor="ctr"/>
                </a:tc>
                <a:tc>
                  <a:txBody>
                    <a:bodyPr/>
                    <a:lstStyle/>
                    <a:p>
                      <a:pPr algn="ctr"/>
                      <a:r>
                        <a:rPr lang="zh-CN" altLang="en-US" sz="900" b="1" dirty="0" smtClean="0">
                          <a:latin typeface="+mn-ea"/>
                          <a:ea typeface="+mn-ea"/>
                        </a:rPr>
                        <a:t>票房（</a:t>
                      </a:r>
                      <a:r>
                        <a:rPr lang="en-US" altLang="zh-CN" sz="900" b="1" dirty="0" smtClean="0">
                          <a:latin typeface="+mn-ea"/>
                          <a:ea typeface="+mn-ea"/>
                        </a:rPr>
                        <a:t>10</a:t>
                      </a:r>
                      <a:r>
                        <a:rPr lang="zh-CN" altLang="en-US" sz="900" b="1" dirty="0" smtClean="0">
                          <a:latin typeface="+mn-ea"/>
                          <a:ea typeface="+mn-ea"/>
                        </a:rPr>
                        <a:t>亿美元）</a:t>
                      </a:r>
                      <a:endParaRPr lang="zh-CN" altLang="en-US" sz="900" b="1" dirty="0">
                        <a:latin typeface="+mn-ea"/>
                        <a:ea typeface="+mn-ea"/>
                      </a:endParaRPr>
                    </a:p>
                  </a:txBody>
                  <a:tcPr anchor="ctr"/>
                </a:tc>
              </a:tr>
              <a:tr h="268432">
                <a:tc>
                  <a:txBody>
                    <a:bodyPr/>
                    <a:lstStyle/>
                    <a:p>
                      <a:pPr algn="ctr"/>
                      <a:r>
                        <a:rPr lang="en-US" altLang="zh-CN" sz="900" dirty="0" smtClean="0">
                          <a:latin typeface="+mn-ea"/>
                          <a:ea typeface="+mn-ea"/>
                        </a:rPr>
                        <a:t>1</a:t>
                      </a:r>
                      <a:endParaRPr lang="zh-CN" altLang="en-US" sz="900" dirty="0">
                        <a:latin typeface="+mn-ea"/>
                        <a:ea typeface="+mn-ea"/>
                      </a:endParaRPr>
                    </a:p>
                  </a:txBody>
                  <a:tcPr anchor="ctr"/>
                </a:tc>
                <a:tc>
                  <a:txBody>
                    <a:bodyPr/>
                    <a:lstStyle/>
                    <a:p>
                      <a:pPr algn="ctr"/>
                      <a:r>
                        <a:rPr lang="zh-CN" altLang="en-US" sz="900" dirty="0" smtClean="0">
                          <a:latin typeface="+mn-ea"/>
                          <a:ea typeface="+mn-ea"/>
                        </a:rPr>
                        <a:t>美国</a:t>
                      </a:r>
                      <a:endParaRPr lang="zh-CN" altLang="en-US" sz="900" dirty="0">
                        <a:latin typeface="+mn-ea"/>
                        <a:ea typeface="+mn-ea"/>
                      </a:endParaRPr>
                    </a:p>
                  </a:txBody>
                  <a:tcPr anchor="ctr"/>
                </a:tc>
                <a:tc>
                  <a:txBody>
                    <a:bodyPr/>
                    <a:lstStyle/>
                    <a:p>
                      <a:pPr algn="ctr"/>
                      <a:r>
                        <a:rPr lang="en-US" altLang="zh-CN" sz="900" dirty="0" smtClean="0">
                          <a:latin typeface="+mn-ea"/>
                          <a:ea typeface="+mn-ea"/>
                        </a:rPr>
                        <a:t>10.9</a:t>
                      </a:r>
                      <a:endParaRPr lang="zh-CN" altLang="en-US" sz="900" dirty="0">
                        <a:latin typeface="+mn-ea"/>
                        <a:ea typeface="+mn-ea"/>
                      </a:endParaRPr>
                    </a:p>
                  </a:txBody>
                  <a:tcPr anchor="ctr"/>
                </a:tc>
              </a:tr>
              <a:tr h="268432">
                <a:tc>
                  <a:txBody>
                    <a:bodyPr/>
                    <a:lstStyle/>
                    <a:p>
                      <a:pPr algn="ctr"/>
                      <a:r>
                        <a:rPr lang="en-US" altLang="zh-CN" sz="900" dirty="0" smtClean="0">
                          <a:latin typeface="+mn-ea"/>
                          <a:ea typeface="+mn-ea"/>
                        </a:rPr>
                        <a:t>2</a:t>
                      </a:r>
                      <a:endParaRPr lang="zh-CN" altLang="en-US" sz="900" dirty="0">
                        <a:latin typeface="+mn-ea"/>
                        <a:ea typeface="+mn-ea"/>
                      </a:endParaRPr>
                    </a:p>
                  </a:txBody>
                  <a:tcPr anchor="ctr"/>
                </a:tc>
                <a:tc>
                  <a:txBody>
                    <a:bodyPr/>
                    <a:lstStyle/>
                    <a:p>
                      <a:pPr algn="ctr"/>
                      <a:r>
                        <a:rPr lang="zh-CN" altLang="en-US" sz="900" dirty="0" smtClean="0">
                          <a:latin typeface="+mn-ea"/>
                          <a:ea typeface="+mn-ea"/>
                        </a:rPr>
                        <a:t>中国</a:t>
                      </a:r>
                      <a:endParaRPr lang="zh-CN" altLang="en-US" sz="900" dirty="0">
                        <a:latin typeface="+mn-ea"/>
                        <a:ea typeface="+mn-ea"/>
                      </a:endParaRPr>
                    </a:p>
                  </a:txBody>
                  <a:tcPr anchor="ctr"/>
                </a:tc>
                <a:tc>
                  <a:txBody>
                    <a:bodyPr/>
                    <a:lstStyle/>
                    <a:p>
                      <a:pPr algn="ctr"/>
                      <a:r>
                        <a:rPr lang="en-US" altLang="zh-CN" sz="900" dirty="0" smtClean="0">
                          <a:latin typeface="+mn-ea"/>
                          <a:ea typeface="+mn-ea"/>
                        </a:rPr>
                        <a:t>3.6</a:t>
                      </a:r>
                      <a:endParaRPr lang="zh-CN" altLang="en-US" sz="900" dirty="0">
                        <a:latin typeface="+mn-ea"/>
                        <a:ea typeface="+mn-ea"/>
                      </a:endParaRPr>
                    </a:p>
                  </a:txBody>
                  <a:tcPr anchor="ctr"/>
                </a:tc>
              </a:tr>
              <a:tr h="268432">
                <a:tc>
                  <a:txBody>
                    <a:bodyPr/>
                    <a:lstStyle/>
                    <a:p>
                      <a:pPr algn="ctr"/>
                      <a:r>
                        <a:rPr lang="en-US" altLang="zh-CN" sz="900" dirty="0" smtClean="0">
                          <a:latin typeface="+mn-ea"/>
                          <a:ea typeface="+mn-ea"/>
                        </a:rPr>
                        <a:t>3</a:t>
                      </a:r>
                      <a:endParaRPr lang="zh-CN" altLang="en-US" sz="900" dirty="0">
                        <a:latin typeface="+mn-ea"/>
                        <a:ea typeface="+mn-ea"/>
                      </a:endParaRPr>
                    </a:p>
                  </a:txBody>
                  <a:tcPr anchor="ctr"/>
                </a:tc>
                <a:tc>
                  <a:txBody>
                    <a:bodyPr/>
                    <a:lstStyle/>
                    <a:p>
                      <a:pPr algn="ctr"/>
                      <a:r>
                        <a:rPr lang="zh-CN" altLang="en-US" sz="900" dirty="0" smtClean="0">
                          <a:latin typeface="+mn-ea"/>
                          <a:ea typeface="+mn-ea"/>
                        </a:rPr>
                        <a:t>日本</a:t>
                      </a:r>
                      <a:endParaRPr lang="en-US" altLang="zh-CN" sz="900" dirty="0" smtClean="0">
                        <a:latin typeface="+mn-ea"/>
                        <a:ea typeface="+mn-ea"/>
                      </a:endParaRPr>
                    </a:p>
                  </a:txBody>
                  <a:tcPr anchor="ctr"/>
                </a:tc>
                <a:tc>
                  <a:txBody>
                    <a:bodyPr/>
                    <a:lstStyle/>
                    <a:p>
                      <a:pPr algn="ctr"/>
                      <a:r>
                        <a:rPr lang="en-US" altLang="zh-CN" sz="900" dirty="0" smtClean="0">
                          <a:latin typeface="+mn-ea"/>
                          <a:ea typeface="+mn-ea"/>
                        </a:rPr>
                        <a:t>2.4</a:t>
                      </a:r>
                      <a:endParaRPr lang="zh-CN" altLang="en-US" sz="900" dirty="0">
                        <a:latin typeface="+mn-ea"/>
                        <a:ea typeface="+mn-ea"/>
                      </a:endParaRPr>
                    </a:p>
                  </a:txBody>
                  <a:tcPr anchor="ctr"/>
                </a:tc>
              </a:tr>
              <a:tr h="268432">
                <a:tc>
                  <a:txBody>
                    <a:bodyPr/>
                    <a:lstStyle/>
                    <a:p>
                      <a:pPr algn="ctr"/>
                      <a:r>
                        <a:rPr lang="en-US" altLang="zh-CN" sz="900" dirty="0" smtClean="0">
                          <a:latin typeface="+mn-ea"/>
                          <a:ea typeface="+mn-ea"/>
                        </a:rPr>
                        <a:t>4</a:t>
                      </a:r>
                      <a:endParaRPr lang="zh-CN" altLang="en-US" sz="900" dirty="0">
                        <a:latin typeface="+mn-ea"/>
                        <a:ea typeface="+mn-ea"/>
                      </a:endParaRPr>
                    </a:p>
                  </a:txBody>
                  <a:tcPr anchor="ctr"/>
                </a:tc>
                <a:tc>
                  <a:txBody>
                    <a:bodyPr/>
                    <a:lstStyle/>
                    <a:p>
                      <a:pPr algn="ctr"/>
                      <a:r>
                        <a:rPr lang="zh-CN" altLang="en-US" sz="900" dirty="0" smtClean="0">
                          <a:latin typeface="+mn-ea"/>
                          <a:ea typeface="+mn-ea"/>
                        </a:rPr>
                        <a:t>英国</a:t>
                      </a:r>
                      <a:endParaRPr lang="zh-CN" altLang="en-US" sz="900" dirty="0">
                        <a:latin typeface="+mn-ea"/>
                        <a:ea typeface="+mn-ea"/>
                      </a:endParaRPr>
                    </a:p>
                  </a:txBody>
                  <a:tcPr anchor="ctr"/>
                </a:tc>
                <a:tc>
                  <a:txBody>
                    <a:bodyPr/>
                    <a:lstStyle/>
                    <a:p>
                      <a:pPr algn="ctr"/>
                      <a:r>
                        <a:rPr lang="en-US" altLang="zh-CN" sz="900" dirty="0" smtClean="0">
                          <a:latin typeface="+mn-ea"/>
                          <a:ea typeface="+mn-ea"/>
                        </a:rPr>
                        <a:t>1.7</a:t>
                      </a:r>
                      <a:endParaRPr lang="zh-CN" altLang="en-US" sz="900" dirty="0">
                        <a:latin typeface="+mn-ea"/>
                        <a:ea typeface="+mn-ea"/>
                      </a:endParaRPr>
                    </a:p>
                  </a:txBody>
                  <a:tcPr anchor="ctr"/>
                </a:tc>
              </a:tr>
              <a:tr h="268432">
                <a:tc>
                  <a:txBody>
                    <a:bodyPr/>
                    <a:lstStyle/>
                    <a:p>
                      <a:pPr algn="ctr"/>
                      <a:r>
                        <a:rPr lang="en-US" altLang="zh-CN" sz="900" dirty="0" smtClean="0">
                          <a:latin typeface="+mn-ea"/>
                          <a:ea typeface="+mn-ea"/>
                        </a:rPr>
                        <a:t>5</a:t>
                      </a:r>
                      <a:endParaRPr lang="zh-CN" altLang="en-US" sz="900" dirty="0">
                        <a:latin typeface="+mn-ea"/>
                        <a:ea typeface="+mn-ea"/>
                      </a:endParaRPr>
                    </a:p>
                  </a:txBody>
                  <a:tcPr anchor="ctr"/>
                </a:tc>
                <a:tc>
                  <a:txBody>
                    <a:bodyPr/>
                    <a:lstStyle/>
                    <a:p>
                      <a:pPr algn="ctr"/>
                      <a:r>
                        <a:rPr lang="zh-CN" altLang="en-US" sz="900" dirty="0" smtClean="0">
                          <a:latin typeface="+mn-ea"/>
                          <a:ea typeface="+mn-ea"/>
                        </a:rPr>
                        <a:t>法国</a:t>
                      </a:r>
                      <a:endParaRPr lang="zh-CN" altLang="en-US" sz="900" dirty="0">
                        <a:latin typeface="+mn-ea"/>
                        <a:ea typeface="+mn-ea"/>
                      </a:endParaRPr>
                    </a:p>
                  </a:txBody>
                  <a:tcPr anchor="ctr"/>
                </a:tc>
                <a:tc>
                  <a:txBody>
                    <a:bodyPr/>
                    <a:lstStyle/>
                    <a:p>
                      <a:pPr algn="ctr"/>
                      <a:r>
                        <a:rPr lang="en-US" altLang="zh-CN" sz="900" dirty="0" smtClean="0">
                          <a:latin typeface="+mn-ea"/>
                          <a:ea typeface="+mn-ea"/>
                        </a:rPr>
                        <a:t>1.6</a:t>
                      </a:r>
                      <a:endParaRPr lang="zh-CN" altLang="en-US" sz="900" dirty="0">
                        <a:latin typeface="+mn-ea"/>
                        <a:ea typeface="+mn-ea"/>
                      </a:endParaRPr>
                    </a:p>
                  </a:txBody>
                  <a:tcPr anchor="ctr"/>
                </a:tc>
              </a:tr>
              <a:tr h="268432">
                <a:tc>
                  <a:txBody>
                    <a:bodyPr/>
                    <a:lstStyle/>
                    <a:p>
                      <a:pPr algn="ctr"/>
                      <a:r>
                        <a:rPr lang="en-US" altLang="zh-CN" sz="900" dirty="0" smtClean="0">
                          <a:latin typeface="+mn-ea"/>
                          <a:ea typeface="+mn-ea"/>
                        </a:rPr>
                        <a:t>6</a:t>
                      </a:r>
                      <a:endParaRPr lang="zh-CN" altLang="en-US" sz="900" dirty="0">
                        <a:latin typeface="+mn-ea"/>
                        <a:ea typeface="+mn-ea"/>
                      </a:endParaRPr>
                    </a:p>
                  </a:txBody>
                  <a:tcPr anchor="ctr"/>
                </a:tc>
                <a:tc>
                  <a:txBody>
                    <a:bodyPr/>
                    <a:lstStyle/>
                    <a:p>
                      <a:pPr algn="ctr"/>
                      <a:r>
                        <a:rPr lang="zh-CN" altLang="en-US" sz="900" dirty="0" smtClean="0">
                          <a:latin typeface="+mn-ea"/>
                          <a:ea typeface="+mn-ea"/>
                        </a:rPr>
                        <a:t>印度</a:t>
                      </a:r>
                      <a:endParaRPr lang="zh-CN" altLang="en-US" sz="900" dirty="0">
                        <a:latin typeface="+mn-ea"/>
                        <a:ea typeface="+mn-ea"/>
                      </a:endParaRPr>
                    </a:p>
                  </a:txBody>
                  <a:tcPr anchor="ctr"/>
                </a:tc>
                <a:tc>
                  <a:txBody>
                    <a:bodyPr/>
                    <a:lstStyle/>
                    <a:p>
                      <a:pPr algn="ctr"/>
                      <a:r>
                        <a:rPr lang="en-US" altLang="zh-CN" sz="900" dirty="0" smtClean="0">
                          <a:latin typeface="+mn-ea"/>
                          <a:ea typeface="+mn-ea"/>
                        </a:rPr>
                        <a:t>1.5</a:t>
                      </a:r>
                      <a:endParaRPr lang="zh-CN" altLang="en-US" sz="900" dirty="0">
                        <a:latin typeface="+mn-ea"/>
                        <a:ea typeface="+mn-ea"/>
                      </a:endParaRPr>
                    </a:p>
                  </a:txBody>
                  <a:tcPr anchor="ctr"/>
                </a:tc>
              </a:tr>
              <a:tr h="268432">
                <a:tc>
                  <a:txBody>
                    <a:bodyPr/>
                    <a:lstStyle/>
                    <a:p>
                      <a:pPr algn="ctr"/>
                      <a:r>
                        <a:rPr lang="en-US" altLang="zh-CN" sz="900" dirty="0" smtClean="0">
                          <a:latin typeface="+mn-ea"/>
                          <a:ea typeface="+mn-ea"/>
                        </a:rPr>
                        <a:t>7</a:t>
                      </a:r>
                      <a:endParaRPr lang="zh-CN" altLang="en-US" sz="900" dirty="0">
                        <a:latin typeface="+mn-ea"/>
                        <a:ea typeface="+mn-ea"/>
                      </a:endParaRPr>
                    </a:p>
                  </a:txBody>
                  <a:tcPr anchor="ctr"/>
                </a:tc>
                <a:tc>
                  <a:txBody>
                    <a:bodyPr/>
                    <a:lstStyle/>
                    <a:p>
                      <a:pPr algn="ctr"/>
                      <a:r>
                        <a:rPr lang="zh-CN" altLang="en-US" sz="900" dirty="0" smtClean="0">
                          <a:latin typeface="+mn-ea"/>
                          <a:ea typeface="+mn-ea"/>
                        </a:rPr>
                        <a:t>韩国</a:t>
                      </a:r>
                      <a:endParaRPr lang="zh-CN" altLang="en-US" sz="900" dirty="0">
                        <a:latin typeface="+mn-ea"/>
                        <a:ea typeface="+mn-ea"/>
                      </a:endParaRPr>
                    </a:p>
                  </a:txBody>
                  <a:tcPr anchor="ctr"/>
                </a:tc>
                <a:tc>
                  <a:txBody>
                    <a:bodyPr/>
                    <a:lstStyle/>
                    <a:p>
                      <a:pPr algn="ctr"/>
                      <a:r>
                        <a:rPr lang="en-US" altLang="zh-CN" sz="900" dirty="0" smtClean="0">
                          <a:latin typeface="+mn-ea"/>
                          <a:ea typeface="+mn-ea"/>
                        </a:rPr>
                        <a:t>1.4</a:t>
                      </a:r>
                      <a:endParaRPr lang="zh-CN" altLang="en-US" sz="900" dirty="0">
                        <a:latin typeface="+mn-ea"/>
                        <a:ea typeface="+mn-ea"/>
                      </a:endParaRPr>
                    </a:p>
                  </a:txBody>
                  <a:tcPr anchor="ctr"/>
                </a:tc>
              </a:tr>
              <a:tr h="268432">
                <a:tc>
                  <a:txBody>
                    <a:bodyPr/>
                    <a:lstStyle/>
                    <a:p>
                      <a:pPr algn="ctr"/>
                      <a:r>
                        <a:rPr lang="en-US" altLang="zh-CN" sz="900" dirty="0" smtClean="0">
                          <a:latin typeface="+mn-ea"/>
                          <a:ea typeface="+mn-ea"/>
                        </a:rPr>
                        <a:t>8</a:t>
                      </a:r>
                      <a:endParaRPr lang="zh-CN" altLang="en-US" sz="900" dirty="0">
                        <a:latin typeface="+mn-ea"/>
                        <a:ea typeface="+mn-ea"/>
                      </a:endParaRPr>
                    </a:p>
                  </a:txBody>
                  <a:tcPr anchor="ctr"/>
                </a:tc>
                <a:tc>
                  <a:txBody>
                    <a:bodyPr/>
                    <a:lstStyle/>
                    <a:p>
                      <a:pPr algn="ctr"/>
                      <a:r>
                        <a:rPr lang="zh-CN" altLang="en-US" sz="900" dirty="0" smtClean="0">
                          <a:latin typeface="+mn-ea"/>
                          <a:ea typeface="+mn-ea"/>
                        </a:rPr>
                        <a:t>俄罗斯</a:t>
                      </a:r>
                      <a:endParaRPr lang="zh-CN" altLang="en-US" sz="900" dirty="0">
                        <a:latin typeface="+mn-ea"/>
                        <a:ea typeface="+mn-ea"/>
                      </a:endParaRPr>
                    </a:p>
                  </a:txBody>
                  <a:tcPr anchor="ctr"/>
                </a:tc>
                <a:tc>
                  <a:txBody>
                    <a:bodyPr/>
                    <a:lstStyle/>
                    <a:p>
                      <a:pPr algn="ctr"/>
                      <a:r>
                        <a:rPr lang="en-US" altLang="zh-CN" sz="900" dirty="0" smtClean="0">
                          <a:latin typeface="+mn-ea"/>
                          <a:ea typeface="+mn-ea"/>
                        </a:rPr>
                        <a:t>1.4</a:t>
                      </a:r>
                      <a:endParaRPr lang="zh-CN" altLang="en-US" sz="900" dirty="0">
                        <a:latin typeface="+mn-ea"/>
                        <a:ea typeface="+mn-ea"/>
                      </a:endParaRPr>
                    </a:p>
                  </a:txBody>
                  <a:tcPr anchor="ctr"/>
                </a:tc>
              </a:tr>
              <a:tr h="268432">
                <a:tc>
                  <a:txBody>
                    <a:bodyPr/>
                    <a:lstStyle/>
                    <a:p>
                      <a:pPr algn="ctr"/>
                      <a:r>
                        <a:rPr lang="en-US" altLang="zh-CN" sz="900" dirty="0" smtClean="0">
                          <a:latin typeface="+mn-ea"/>
                          <a:ea typeface="+mn-ea"/>
                        </a:rPr>
                        <a:t>9</a:t>
                      </a:r>
                      <a:endParaRPr lang="zh-CN" altLang="en-US" sz="900" dirty="0">
                        <a:latin typeface="+mn-ea"/>
                        <a:ea typeface="+mn-ea"/>
                      </a:endParaRPr>
                    </a:p>
                  </a:txBody>
                  <a:tcPr anchor="ctr"/>
                </a:tc>
                <a:tc>
                  <a:txBody>
                    <a:bodyPr/>
                    <a:lstStyle/>
                    <a:p>
                      <a:pPr algn="ctr"/>
                      <a:r>
                        <a:rPr lang="zh-CN" altLang="en-US" sz="900" dirty="0" smtClean="0">
                          <a:latin typeface="+mn-ea"/>
                          <a:ea typeface="+mn-ea"/>
                        </a:rPr>
                        <a:t>德国</a:t>
                      </a:r>
                      <a:endParaRPr lang="zh-CN" altLang="en-US" sz="900" dirty="0">
                        <a:latin typeface="+mn-ea"/>
                        <a:ea typeface="+mn-ea"/>
                      </a:endParaRPr>
                    </a:p>
                  </a:txBody>
                  <a:tcPr anchor="ctr"/>
                </a:tc>
                <a:tc>
                  <a:txBody>
                    <a:bodyPr/>
                    <a:lstStyle/>
                    <a:p>
                      <a:pPr algn="ctr"/>
                      <a:r>
                        <a:rPr lang="en-US" altLang="zh-CN" sz="900" dirty="0" smtClean="0">
                          <a:latin typeface="+mn-ea"/>
                          <a:ea typeface="+mn-ea"/>
                        </a:rPr>
                        <a:t>1.3</a:t>
                      </a:r>
                      <a:endParaRPr lang="zh-CN" altLang="en-US" sz="900" dirty="0">
                        <a:latin typeface="+mn-ea"/>
                        <a:ea typeface="+mn-ea"/>
                      </a:endParaRPr>
                    </a:p>
                  </a:txBody>
                  <a:tcPr anchor="ctr"/>
                </a:tc>
              </a:tr>
              <a:tr h="268432">
                <a:tc>
                  <a:txBody>
                    <a:bodyPr/>
                    <a:lstStyle/>
                    <a:p>
                      <a:pPr algn="ctr"/>
                      <a:r>
                        <a:rPr lang="en-US" altLang="zh-CN" sz="900" dirty="0" smtClean="0">
                          <a:latin typeface="+mn-ea"/>
                          <a:ea typeface="+mn-ea"/>
                        </a:rPr>
                        <a:t>10</a:t>
                      </a:r>
                      <a:endParaRPr lang="zh-CN" altLang="en-US" sz="900" dirty="0">
                        <a:latin typeface="+mn-ea"/>
                        <a:ea typeface="+mn-ea"/>
                      </a:endParaRPr>
                    </a:p>
                  </a:txBody>
                  <a:tcPr anchor="ctr"/>
                </a:tc>
                <a:tc>
                  <a:txBody>
                    <a:bodyPr/>
                    <a:lstStyle/>
                    <a:p>
                      <a:pPr algn="ctr"/>
                      <a:r>
                        <a:rPr lang="zh-CN" altLang="en-US" sz="900" dirty="0" smtClean="0">
                          <a:latin typeface="+mn-ea"/>
                          <a:ea typeface="+mn-ea"/>
                        </a:rPr>
                        <a:t>澳大利亚</a:t>
                      </a:r>
                      <a:endParaRPr lang="zh-CN" altLang="en-US" sz="900" dirty="0">
                        <a:latin typeface="+mn-ea"/>
                        <a:ea typeface="+mn-ea"/>
                      </a:endParaRPr>
                    </a:p>
                  </a:txBody>
                  <a:tcPr anchor="ctr"/>
                </a:tc>
                <a:tc>
                  <a:txBody>
                    <a:bodyPr/>
                    <a:lstStyle/>
                    <a:p>
                      <a:pPr algn="ctr"/>
                      <a:r>
                        <a:rPr lang="en-US" altLang="zh-CN" sz="900" dirty="0" smtClean="0">
                          <a:latin typeface="+mn-ea"/>
                          <a:ea typeface="+mn-ea"/>
                        </a:rPr>
                        <a:t>1.1</a:t>
                      </a:r>
                      <a:endParaRPr lang="zh-CN" altLang="en-US" sz="900" dirty="0">
                        <a:latin typeface="+mn-ea"/>
                        <a:ea typeface="+mn-ea"/>
                      </a:endParaRPr>
                    </a:p>
                  </a:txBody>
                  <a:tcPr anchor="ctr"/>
                </a:tc>
              </a:tr>
            </a:tbl>
          </a:graphicData>
        </a:graphic>
      </p:graphicFrame>
      <p:graphicFrame>
        <p:nvGraphicFramePr>
          <p:cNvPr id="9" name="内容占位符 8"/>
          <p:cNvGraphicFramePr>
            <a:graphicFrameLocks noGrp="1"/>
          </p:cNvGraphicFramePr>
          <p:nvPr>
            <p:ph sz="quarter" idx="16"/>
            <p:extLst>
              <p:ext uri="{D42A27DB-BD31-4B8C-83A1-F6EECF244321}">
                <p14:modId xmlns:p14="http://schemas.microsoft.com/office/powerpoint/2010/main" xmlns="" val="3715622849"/>
              </p:ext>
            </p:extLst>
          </p:nvPr>
        </p:nvGraphicFramePr>
        <p:xfrm>
          <a:off x="246273" y="3073401"/>
          <a:ext cx="3605647" cy="2305050"/>
        </p:xfrm>
        <a:graphic>
          <a:graphicData uri="http://schemas.openxmlformats.org/presentationml/2006/ole">
            <p:oleObj spid="_x0000_s1033" name="Worksheet" r:id="rId3" imgW="5191070" imgH="2971723" progId="">
              <p:embed/>
            </p:oleObj>
          </a:graphicData>
        </a:graphic>
      </p:graphicFrame>
      <p:sp>
        <p:nvSpPr>
          <p:cNvPr id="13" name="TextBox 12"/>
          <p:cNvSpPr txBox="1"/>
          <p:nvPr/>
        </p:nvSpPr>
        <p:spPr>
          <a:xfrm>
            <a:off x="611560" y="2981523"/>
            <a:ext cx="3026791" cy="307777"/>
          </a:xfrm>
          <a:prstGeom prst="rect">
            <a:avLst/>
          </a:prstGeom>
          <a:noFill/>
        </p:spPr>
        <p:txBody>
          <a:bodyPr wrap="none" rtlCol="0">
            <a:spAutoFit/>
          </a:bodyPr>
          <a:lstStyle/>
          <a:p>
            <a:r>
              <a:rPr lang="zh-CN" altLang="en-US" sz="1400" b="1" dirty="0" smtClean="0"/>
              <a:t>国内旅游总收入保持</a:t>
            </a:r>
            <a:r>
              <a:rPr lang="en-US" altLang="zh-CN" sz="1400" b="1" dirty="0" smtClean="0"/>
              <a:t>15.5%</a:t>
            </a:r>
            <a:r>
              <a:rPr lang="zh-CN" altLang="en-US" sz="1400" b="1" dirty="0" smtClean="0"/>
              <a:t>复合增长</a:t>
            </a:r>
            <a:endParaRPr lang="zh-CN" altLang="en-US" sz="1400" b="1" dirty="0"/>
          </a:p>
        </p:txBody>
      </p:sp>
      <p:cxnSp>
        <p:nvCxnSpPr>
          <p:cNvPr id="14" name="直接箭头连接符 13"/>
          <p:cNvCxnSpPr/>
          <p:nvPr/>
        </p:nvCxnSpPr>
        <p:spPr>
          <a:xfrm flipV="1">
            <a:off x="899592" y="3433564"/>
            <a:ext cx="2376264" cy="1080120"/>
          </a:xfrm>
          <a:prstGeom prst="straightConnector1">
            <a:avLst/>
          </a:prstGeom>
          <a:ln w="190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1"/>
          <p:cNvSpPr txBox="1">
            <a:spLocks noChangeArrowheads="1"/>
          </p:cNvSpPr>
          <p:nvPr/>
        </p:nvSpPr>
        <p:spPr bwMode="auto">
          <a:xfrm rot="20160925">
            <a:off x="404572" y="3695070"/>
            <a:ext cx="2762650" cy="276999"/>
          </a:xfrm>
          <a:prstGeom prst="rect">
            <a:avLst/>
          </a:prstGeom>
          <a:noFill/>
          <a:ln w="9525">
            <a:noFill/>
            <a:miter lim="800000"/>
            <a:headEnd/>
            <a:tailEnd/>
          </a:ln>
        </p:spPr>
        <p:txBody>
          <a:bodyPr wrap="square">
            <a:spAutoFit/>
          </a:bodyPr>
          <a:lstStyle/>
          <a:p>
            <a:pPr algn="ctr"/>
            <a:r>
              <a:rPr lang="en-US" altLang="zh-CN" sz="1200" dirty="0" smtClean="0">
                <a:ea typeface="微软雅黑" pitchFamily="34" charset="-122"/>
                <a:cs typeface="Arial" pitchFamily="34" charset="0"/>
              </a:rPr>
              <a:t>2000-2013 </a:t>
            </a:r>
            <a:r>
              <a:rPr lang="en-US" altLang="zh-CN" sz="1200" dirty="0">
                <a:ea typeface="微软雅黑" pitchFamily="34" charset="-122"/>
                <a:cs typeface="Arial" pitchFamily="34" charset="0"/>
              </a:rPr>
              <a:t>CAGR= 15.5%</a:t>
            </a:r>
            <a:endParaRPr lang="zh-CN" altLang="en-US" sz="1200" dirty="0">
              <a:ea typeface="微软雅黑" pitchFamily="34" charset="-122"/>
              <a:cs typeface="Arial" pitchFamily="34" charset="0"/>
            </a:endParaRPr>
          </a:p>
        </p:txBody>
      </p:sp>
      <p:sp>
        <p:nvSpPr>
          <p:cNvPr id="18" name="TextBox 17"/>
          <p:cNvSpPr txBox="1"/>
          <p:nvPr/>
        </p:nvSpPr>
        <p:spPr>
          <a:xfrm>
            <a:off x="3995936" y="1993404"/>
            <a:ext cx="2880320" cy="307777"/>
          </a:xfrm>
          <a:prstGeom prst="rect">
            <a:avLst/>
          </a:prstGeom>
          <a:noFill/>
        </p:spPr>
        <p:txBody>
          <a:bodyPr wrap="square" rtlCol="0">
            <a:spAutoFit/>
          </a:bodyPr>
          <a:lstStyle/>
          <a:p>
            <a:pPr algn="ctr"/>
            <a:r>
              <a:rPr lang="en-US" altLang="zh-CN" sz="1400" b="1" dirty="0" smtClean="0"/>
              <a:t>2013</a:t>
            </a:r>
            <a:r>
              <a:rPr lang="zh-CN" altLang="en-US" sz="1400" b="1" dirty="0" smtClean="0"/>
              <a:t>年全球票房收入按国家排名</a:t>
            </a:r>
            <a:endParaRPr lang="zh-CN" altLang="en-US" sz="1400" b="1" dirty="0"/>
          </a:p>
        </p:txBody>
      </p:sp>
      <p:sp>
        <p:nvSpPr>
          <p:cNvPr id="19" name="TextBox 18"/>
          <p:cNvSpPr txBox="1"/>
          <p:nvPr/>
        </p:nvSpPr>
        <p:spPr>
          <a:xfrm>
            <a:off x="6948264" y="912813"/>
            <a:ext cx="1944912" cy="523220"/>
          </a:xfrm>
          <a:prstGeom prst="rect">
            <a:avLst/>
          </a:prstGeom>
          <a:noFill/>
        </p:spPr>
        <p:txBody>
          <a:bodyPr wrap="square" rtlCol="0">
            <a:spAutoFit/>
          </a:bodyPr>
          <a:lstStyle/>
          <a:p>
            <a:pPr algn="ctr"/>
            <a:r>
              <a:rPr lang="zh-CN" altLang="en-US" sz="1400" b="1" dirty="0" smtClean="0"/>
              <a:t>复星在体验式消费领域已有的布局</a:t>
            </a:r>
            <a:endParaRPr lang="zh-CN" altLang="en-US" sz="1400" b="1" dirty="0"/>
          </a:p>
        </p:txBody>
      </p:sp>
    </p:spTree>
    <p:extLst>
      <p:ext uri="{BB962C8B-B14F-4D97-AF65-F5344CB8AC3E}">
        <p14:creationId xmlns:p14="http://schemas.microsoft.com/office/powerpoint/2010/main" xmlns="" val="291614312"/>
      </p:ext>
    </p:extLst>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中国移动互联网爆发</a:t>
            </a:r>
            <a:endParaRPr lang="zh-CN" altLang="en-US" dirty="0"/>
          </a:p>
        </p:txBody>
      </p:sp>
      <p:sp>
        <p:nvSpPr>
          <p:cNvPr id="5" name="内容占位符 4"/>
          <p:cNvSpPr>
            <a:spLocks noGrp="1"/>
          </p:cNvSpPr>
          <p:nvPr>
            <p:ph sz="quarter" idx="13"/>
          </p:nvPr>
        </p:nvSpPr>
        <p:spPr>
          <a:xfrm>
            <a:off x="250825" y="912813"/>
            <a:ext cx="5545138" cy="4465637"/>
          </a:xfrm>
        </p:spPr>
        <p:txBody>
          <a:bodyPr>
            <a:noAutofit/>
          </a:bodyPr>
          <a:lstStyle/>
          <a:p>
            <a:r>
              <a:rPr lang="zh-CN" altLang="en-US" sz="2000" dirty="0" smtClean="0"/>
              <a:t>在移动互联网领域，未来中国可能是美国的</a:t>
            </a:r>
            <a:r>
              <a:rPr lang="en-US" altLang="zh-CN" sz="2000" dirty="0" smtClean="0"/>
              <a:t>3-4</a:t>
            </a:r>
            <a:r>
              <a:rPr lang="zh-CN" altLang="en-US" sz="2000" dirty="0" smtClean="0"/>
              <a:t>倍：</a:t>
            </a:r>
            <a:endParaRPr lang="en-US" altLang="zh-CN" sz="2000" dirty="0" smtClean="0"/>
          </a:p>
          <a:p>
            <a:pPr lvl="1"/>
            <a:r>
              <a:rPr lang="zh-CN" altLang="en-US" sz="1600" dirty="0"/>
              <a:t>很多方面中国已经超过美国：电商、移动端货币基金、第三方支付、网络</a:t>
            </a:r>
            <a:r>
              <a:rPr lang="zh-CN" altLang="en-US" sz="1600" dirty="0" smtClean="0"/>
              <a:t>游戏；</a:t>
            </a:r>
            <a:endParaRPr lang="en-US" altLang="zh-CN" sz="1600" dirty="0" smtClean="0"/>
          </a:p>
          <a:p>
            <a:pPr lvl="1"/>
            <a:r>
              <a:rPr lang="zh-CN" altLang="en-US" sz="1600" dirty="0" smtClean="0"/>
              <a:t>例如：中国</a:t>
            </a:r>
            <a:r>
              <a:rPr lang="en-US" altLang="zh-CN" sz="1600" dirty="0"/>
              <a:t>2013</a:t>
            </a:r>
            <a:r>
              <a:rPr lang="zh-CN" altLang="en-US" sz="1600" dirty="0"/>
              <a:t>年网络游戏</a:t>
            </a:r>
            <a:r>
              <a:rPr lang="en-US" altLang="zh-CN" sz="1600" dirty="0"/>
              <a:t>819</a:t>
            </a:r>
            <a:r>
              <a:rPr lang="zh-CN" altLang="en-US" sz="1600" dirty="0"/>
              <a:t>亿元，美国</a:t>
            </a:r>
            <a:r>
              <a:rPr lang="en-US" altLang="zh-CN" sz="1600" dirty="0"/>
              <a:t>117</a:t>
            </a:r>
            <a:r>
              <a:rPr lang="zh-CN" altLang="en-US" sz="1600" dirty="0"/>
              <a:t>亿美元，折合</a:t>
            </a:r>
            <a:r>
              <a:rPr lang="en-US" altLang="zh-CN" sz="1600" dirty="0"/>
              <a:t>718</a:t>
            </a:r>
            <a:r>
              <a:rPr lang="zh-CN" altLang="en-US" sz="1600" dirty="0"/>
              <a:t>亿</a:t>
            </a:r>
            <a:r>
              <a:rPr lang="zh-CN" altLang="en-US" sz="1600" dirty="0" smtClean="0"/>
              <a:t>人民币；</a:t>
            </a:r>
            <a:endParaRPr lang="en-US" altLang="zh-CN" sz="1600" dirty="0" smtClean="0"/>
          </a:p>
          <a:p>
            <a:r>
              <a:rPr lang="zh-CN" altLang="en-US" sz="2000" dirty="0" smtClean="0"/>
              <a:t>移动互联网嫁接许多传统行业，规模将大大超过</a:t>
            </a:r>
            <a:r>
              <a:rPr lang="en-US" altLang="zh-CN" sz="2000" dirty="0" smtClean="0"/>
              <a:t>PC</a:t>
            </a:r>
            <a:r>
              <a:rPr lang="zh-CN" altLang="en-US" sz="2000" dirty="0" smtClean="0"/>
              <a:t>互联网</a:t>
            </a:r>
            <a:endParaRPr lang="en-US" altLang="zh-CN" sz="2000" dirty="0" smtClean="0"/>
          </a:p>
          <a:p>
            <a:pPr lvl="1"/>
            <a:r>
              <a:rPr lang="zh-CN" altLang="en-US" sz="1600" dirty="0" smtClean="0"/>
              <a:t>移动</a:t>
            </a:r>
            <a:r>
              <a:rPr lang="zh-CN" altLang="en-US" sz="1600" dirty="0"/>
              <a:t>互联网 </a:t>
            </a:r>
            <a:r>
              <a:rPr lang="en-US" altLang="zh-CN" sz="1600" dirty="0"/>
              <a:t>+ </a:t>
            </a:r>
            <a:r>
              <a:rPr lang="zh-CN" altLang="en-US" sz="1600" dirty="0"/>
              <a:t>健康</a:t>
            </a:r>
            <a:r>
              <a:rPr lang="en-US" altLang="zh-CN" sz="1600" dirty="0"/>
              <a:t>/</a:t>
            </a:r>
            <a:r>
              <a:rPr lang="zh-CN" altLang="en-US" sz="1600" dirty="0"/>
              <a:t>旅游</a:t>
            </a:r>
            <a:r>
              <a:rPr lang="en-US" altLang="zh-CN" sz="1600" dirty="0"/>
              <a:t>/</a:t>
            </a:r>
            <a:r>
              <a:rPr lang="zh-CN" altLang="en-US" sz="1600" dirty="0"/>
              <a:t>教育</a:t>
            </a:r>
            <a:r>
              <a:rPr lang="en-US" altLang="zh-CN" sz="1600" dirty="0"/>
              <a:t>/</a:t>
            </a:r>
            <a:r>
              <a:rPr lang="zh-CN" altLang="en-US" sz="1600" dirty="0"/>
              <a:t>地产</a:t>
            </a:r>
            <a:r>
              <a:rPr lang="en-US" altLang="zh-CN" sz="1600" dirty="0"/>
              <a:t>/</a:t>
            </a:r>
            <a:r>
              <a:rPr lang="zh-CN" altLang="en-US" sz="1600" dirty="0"/>
              <a:t>汽车</a:t>
            </a:r>
            <a:r>
              <a:rPr lang="en-US" altLang="zh-CN" sz="1600" dirty="0"/>
              <a:t>…… = </a:t>
            </a:r>
            <a:r>
              <a:rPr lang="en-US" altLang="zh-CN" sz="1600" dirty="0" smtClean="0"/>
              <a:t>?</a:t>
            </a:r>
          </a:p>
        </p:txBody>
      </p:sp>
      <p:graphicFrame>
        <p:nvGraphicFramePr>
          <p:cNvPr id="2" name="表格 1"/>
          <p:cNvGraphicFramePr>
            <a:graphicFrameLocks noGrp="1"/>
          </p:cNvGraphicFramePr>
          <p:nvPr>
            <p:extLst>
              <p:ext uri="{D42A27DB-BD31-4B8C-83A1-F6EECF244321}">
                <p14:modId xmlns:p14="http://schemas.microsoft.com/office/powerpoint/2010/main" xmlns="" val="700764827"/>
              </p:ext>
            </p:extLst>
          </p:nvPr>
        </p:nvGraphicFramePr>
        <p:xfrm>
          <a:off x="5795963" y="1741532"/>
          <a:ext cx="3169021" cy="2628857"/>
        </p:xfrm>
        <a:graphic>
          <a:graphicData uri="http://schemas.openxmlformats.org/drawingml/2006/table">
            <a:tbl>
              <a:tblPr firstRow="1" bandRow="1">
                <a:tableStyleId>{5C22544A-7EE6-4342-B048-85BDC9FD1C3A}</a:tableStyleId>
              </a:tblPr>
              <a:tblGrid>
                <a:gridCol w="386315"/>
                <a:gridCol w="853736"/>
                <a:gridCol w="551134"/>
                <a:gridCol w="651602"/>
                <a:gridCol w="726234"/>
              </a:tblGrid>
              <a:tr h="610481">
                <a:tc>
                  <a:txBody>
                    <a:bodyPr/>
                    <a:lstStyle/>
                    <a:p>
                      <a:pPr algn="ctr" fontAlgn="ctr"/>
                      <a:r>
                        <a:rPr lang="zh-CN" altLang="en-US" sz="1100" b="0" i="0" u="none" strike="noStrike" dirty="0" smtClean="0">
                          <a:solidFill>
                            <a:schemeClr val="bg1"/>
                          </a:solidFill>
                          <a:effectLst/>
                          <a:latin typeface="+mn-lt"/>
                        </a:rPr>
                        <a:t>年份</a:t>
                      </a:r>
                      <a:endParaRPr lang="zh-CN" altLang="en-US" sz="1100" b="0" i="0" u="none" strike="noStrike" dirty="0">
                        <a:solidFill>
                          <a:schemeClr val="bg1"/>
                        </a:solidFill>
                        <a:effectLst/>
                        <a:latin typeface="+mn-lt"/>
                      </a:endParaRPr>
                    </a:p>
                  </a:txBody>
                  <a:tcPr marL="9525" marR="9525" marT="9525" marB="0" anchor="ctr"/>
                </a:tc>
                <a:tc>
                  <a:txBody>
                    <a:bodyPr/>
                    <a:lstStyle/>
                    <a:p>
                      <a:pPr algn="ctr" fontAlgn="ctr"/>
                      <a:r>
                        <a:rPr lang="zh-CN" altLang="en-US" sz="1100" b="0" i="0" u="none" strike="noStrike">
                          <a:solidFill>
                            <a:schemeClr val="bg1"/>
                          </a:solidFill>
                          <a:effectLst/>
                          <a:latin typeface="+mn-lt"/>
                        </a:rPr>
                        <a:t>美国</a:t>
                      </a:r>
                      <a:r>
                        <a:rPr lang="en-US" altLang="zh-CN" sz="1100" b="0" i="0" u="none" strike="noStrike">
                          <a:solidFill>
                            <a:schemeClr val="bg1"/>
                          </a:solidFill>
                          <a:effectLst/>
                          <a:latin typeface="+mn-lt"/>
                        </a:rPr>
                        <a:t>(</a:t>
                      </a:r>
                      <a:r>
                        <a:rPr lang="zh-CN" altLang="en-US" sz="1100" b="0" i="0" u="none" strike="noStrike">
                          <a:solidFill>
                            <a:schemeClr val="bg1"/>
                          </a:solidFill>
                          <a:effectLst/>
                          <a:latin typeface="+mn-lt"/>
                        </a:rPr>
                        <a:t>亿美元</a:t>
                      </a:r>
                      <a:r>
                        <a:rPr lang="en-US" altLang="zh-CN" sz="1100" b="0" i="0" u="none" strike="noStrike">
                          <a:solidFill>
                            <a:schemeClr val="bg1"/>
                          </a:solidFill>
                          <a:effectLst/>
                          <a:latin typeface="+mn-lt"/>
                        </a:rPr>
                        <a:t>)</a:t>
                      </a:r>
                    </a:p>
                  </a:txBody>
                  <a:tcPr marL="9525" marR="9525" marT="9525" marB="0" anchor="ctr"/>
                </a:tc>
                <a:tc>
                  <a:txBody>
                    <a:bodyPr/>
                    <a:lstStyle/>
                    <a:p>
                      <a:pPr algn="ctr" fontAlgn="ctr"/>
                      <a:r>
                        <a:rPr lang="zh-CN" altLang="en-US" sz="1100" b="0" i="0" u="none" strike="noStrike" dirty="0">
                          <a:solidFill>
                            <a:schemeClr val="bg1"/>
                          </a:solidFill>
                          <a:effectLst/>
                          <a:latin typeface="+mn-lt"/>
                        </a:rPr>
                        <a:t>平均汇率</a:t>
                      </a:r>
                    </a:p>
                  </a:txBody>
                  <a:tcPr marL="9525" marR="9525" marT="9525" marB="0" anchor="ctr"/>
                </a:tc>
                <a:tc>
                  <a:txBody>
                    <a:bodyPr/>
                    <a:lstStyle/>
                    <a:p>
                      <a:pPr algn="ctr" fontAlgn="ctr"/>
                      <a:r>
                        <a:rPr lang="zh-CN" altLang="en-US" sz="1100" b="0" i="0" u="none" strike="noStrike" dirty="0">
                          <a:solidFill>
                            <a:schemeClr val="bg1"/>
                          </a:solidFill>
                          <a:effectLst/>
                          <a:latin typeface="+mn-lt"/>
                        </a:rPr>
                        <a:t>美国</a:t>
                      </a:r>
                      <a:r>
                        <a:rPr lang="en-US" altLang="zh-CN" sz="1100" b="0" i="0" u="none" strike="noStrike" dirty="0">
                          <a:solidFill>
                            <a:schemeClr val="bg1"/>
                          </a:solidFill>
                          <a:effectLst/>
                          <a:latin typeface="+mn-lt"/>
                        </a:rPr>
                        <a:t>(</a:t>
                      </a:r>
                      <a:r>
                        <a:rPr lang="zh-CN" altLang="en-US" sz="1100" b="0" i="0" u="none" strike="noStrike" dirty="0">
                          <a:solidFill>
                            <a:schemeClr val="bg1"/>
                          </a:solidFill>
                          <a:effectLst/>
                          <a:latin typeface="+mn-lt"/>
                        </a:rPr>
                        <a:t>亿元</a:t>
                      </a:r>
                      <a:r>
                        <a:rPr lang="en-US" altLang="zh-CN" sz="1100" b="0" i="0" u="none" strike="noStrike" dirty="0">
                          <a:solidFill>
                            <a:schemeClr val="bg1"/>
                          </a:solidFill>
                          <a:effectLst/>
                          <a:latin typeface="+mn-lt"/>
                        </a:rPr>
                        <a:t>)</a:t>
                      </a:r>
                    </a:p>
                  </a:txBody>
                  <a:tcPr marL="9525" marR="9525" marT="9525" marB="0" anchor="ctr"/>
                </a:tc>
                <a:tc>
                  <a:txBody>
                    <a:bodyPr/>
                    <a:lstStyle/>
                    <a:p>
                      <a:pPr algn="ctr" fontAlgn="ctr"/>
                      <a:r>
                        <a:rPr lang="zh-CN" altLang="en-US" sz="1100" b="0" i="0" u="none" strike="noStrike" dirty="0">
                          <a:solidFill>
                            <a:schemeClr val="bg1"/>
                          </a:solidFill>
                          <a:effectLst/>
                          <a:latin typeface="+mn-lt"/>
                        </a:rPr>
                        <a:t>中国</a:t>
                      </a:r>
                      <a:r>
                        <a:rPr lang="en-US" altLang="zh-CN" sz="1100" b="0" i="0" u="none" strike="noStrike" dirty="0">
                          <a:solidFill>
                            <a:schemeClr val="bg1"/>
                          </a:solidFill>
                          <a:effectLst/>
                          <a:latin typeface="+mn-lt"/>
                        </a:rPr>
                        <a:t>(</a:t>
                      </a:r>
                      <a:r>
                        <a:rPr lang="zh-CN" altLang="en-US" sz="1100" b="0" i="0" u="none" strike="noStrike" dirty="0">
                          <a:solidFill>
                            <a:schemeClr val="bg1"/>
                          </a:solidFill>
                          <a:effectLst/>
                          <a:latin typeface="+mn-lt"/>
                        </a:rPr>
                        <a:t>亿元</a:t>
                      </a:r>
                      <a:r>
                        <a:rPr lang="en-US" altLang="zh-CN" sz="1100" b="0" i="0" u="none" strike="noStrike" dirty="0">
                          <a:solidFill>
                            <a:schemeClr val="bg1"/>
                          </a:solidFill>
                          <a:effectLst/>
                          <a:latin typeface="+mn-lt"/>
                        </a:rPr>
                        <a:t>)</a:t>
                      </a:r>
                    </a:p>
                  </a:txBody>
                  <a:tcPr marL="9525" marR="9525" marT="9525" marB="0" anchor="ctr"/>
                </a:tc>
              </a:tr>
              <a:tr h="504594">
                <a:tc>
                  <a:txBody>
                    <a:bodyPr/>
                    <a:lstStyle/>
                    <a:p>
                      <a:pPr algn="ctr" fontAlgn="ctr"/>
                      <a:r>
                        <a:rPr lang="en-US" altLang="zh-CN" sz="1100" b="0" i="0" u="none" strike="noStrike">
                          <a:solidFill>
                            <a:srgbClr val="000000"/>
                          </a:solidFill>
                          <a:effectLst/>
                          <a:latin typeface="+mn-lt"/>
                        </a:rPr>
                        <a:t>2010</a:t>
                      </a:r>
                    </a:p>
                  </a:txBody>
                  <a:tcPr marL="9525" marR="9525" marT="9525" marB="0" anchor="ctr"/>
                </a:tc>
                <a:tc>
                  <a:txBody>
                    <a:bodyPr/>
                    <a:lstStyle/>
                    <a:p>
                      <a:pPr algn="ctr" fontAlgn="ctr"/>
                      <a:r>
                        <a:rPr lang="en-US" altLang="zh-CN" sz="1100" b="0" i="0" u="none" strike="noStrike" dirty="0" smtClean="0">
                          <a:solidFill>
                            <a:srgbClr val="000000"/>
                          </a:solidFill>
                          <a:effectLst/>
                          <a:latin typeface="+mn-lt"/>
                        </a:rPr>
                        <a:t>1,927.9 </a:t>
                      </a:r>
                      <a:endParaRPr lang="en-US" altLang="zh-CN" sz="1100" b="0" i="0" u="none" strike="noStrike" dirty="0">
                        <a:solidFill>
                          <a:srgbClr val="000000"/>
                        </a:solidFill>
                        <a:effectLst/>
                        <a:latin typeface="+mn-lt"/>
                      </a:endParaRPr>
                    </a:p>
                  </a:txBody>
                  <a:tcPr marL="9525" marR="9525" marT="9525" marB="0" anchor="ctr"/>
                </a:tc>
                <a:tc>
                  <a:txBody>
                    <a:bodyPr/>
                    <a:lstStyle/>
                    <a:p>
                      <a:pPr algn="ctr" fontAlgn="ctr"/>
                      <a:r>
                        <a:rPr lang="en-US" altLang="zh-CN" sz="1100" b="0" i="0" u="none" strike="noStrike" dirty="0" smtClean="0">
                          <a:solidFill>
                            <a:srgbClr val="000000"/>
                          </a:solidFill>
                          <a:effectLst/>
                          <a:latin typeface="+mn-lt"/>
                        </a:rPr>
                        <a:t>6.770 </a:t>
                      </a:r>
                      <a:endParaRPr lang="en-US" altLang="zh-CN" sz="1100" b="0" i="0" u="none" strike="noStrike" dirty="0">
                        <a:solidFill>
                          <a:srgbClr val="000000"/>
                        </a:solidFill>
                        <a:effectLst/>
                        <a:latin typeface="+mn-lt"/>
                      </a:endParaRPr>
                    </a:p>
                  </a:txBody>
                  <a:tcPr marL="9525" marR="9525" marT="9525" marB="0" anchor="ctr"/>
                </a:tc>
                <a:tc>
                  <a:txBody>
                    <a:bodyPr/>
                    <a:lstStyle/>
                    <a:p>
                      <a:pPr algn="ctr" fontAlgn="ctr"/>
                      <a:r>
                        <a:rPr lang="en-US" altLang="zh-CN" sz="1100" b="0" i="0" u="none" strike="noStrike" dirty="0" smtClean="0">
                          <a:solidFill>
                            <a:srgbClr val="000000"/>
                          </a:solidFill>
                          <a:effectLst/>
                          <a:latin typeface="+mn-lt"/>
                        </a:rPr>
                        <a:t>13,051.3 </a:t>
                      </a:r>
                      <a:endParaRPr lang="en-US" altLang="zh-CN" sz="1100" b="0" i="0" u="none" strike="noStrike" dirty="0">
                        <a:solidFill>
                          <a:srgbClr val="000000"/>
                        </a:solidFill>
                        <a:effectLst/>
                        <a:latin typeface="+mn-lt"/>
                      </a:endParaRPr>
                    </a:p>
                  </a:txBody>
                  <a:tcPr marL="9525" marR="9525" marT="9525" marB="0" anchor="ctr"/>
                </a:tc>
                <a:tc>
                  <a:txBody>
                    <a:bodyPr/>
                    <a:lstStyle/>
                    <a:p>
                      <a:pPr algn="ctr" fontAlgn="ctr"/>
                      <a:r>
                        <a:rPr lang="en-US" altLang="zh-CN" sz="1100" b="0" i="0" u="none" strike="noStrike" dirty="0" smtClean="0">
                          <a:solidFill>
                            <a:srgbClr val="000000"/>
                          </a:solidFill>
                          <a:effectLst/>
                          <a:latin typeface="+mn-lt"/>
                        </a:rPr>
                        <a:t>4,609.9 </a:t>
                      </a:r>
                      <a:endParaRPr lang="en-US" altLang="zh-CN" sz="1100" b="0" i="0" u="none" strike="noStrike" dirty="0">
                        <a:solidFill>
                          <a:srgbClr val="000000"/>
                        </a:solidFill>
                        <a:effectLst/>
                        <a:latin typeface="+mn-lt"/>
                      </a:endParaRPr>
                    </a:p>
                  </a:txBody>
                  <a:tcPr marL="9525" marR="9525" marT="9525" marB="0" anchor="ctr"/>
                </a:tc>
              </a:tr>
              <a:tr h="504594">
                <a:tc>
                  <a:txBody>
                    <a:bodyPr/>
                    <a:lstStyle/>
                    <a:p>
                      <a:pPr algn="ctr" fontAlgn="ctr"/>
                      <a:r>
                        <a:rPr lang="en-US" altLang="zh-CN" sz="1100" b="0" i="0" u="none" strike="noStrike">
                          <a:solidFill>
                            <a:srgbClr val="000000"/>
                          </a:solidFill>
                          <a:effectLst/>
                          <a:latin typeface="+mn-lt"/>
                        </a:rPr>
                        <a:t>2011</a:t>
                      </a:r>
                    </a:p>
                  </a:txBody>
                  <a:tcPr marL="9525" marR="9525" marT="9525" marB="0" anchor="ctr"/>
                </a:tc>
                <a:tc>
                  <a:txBody>
                    <a:bodyPr/>
                    <a:lstStyle/>
                    <a:p>
                      <a:pPr algn="ctr" fontAlgn="ctr"/>
                      <a:r>
                        <a:rPr lang="en-US" altLang="zh-CN" sz="1100" b="0" i="0" u="none" strike="noStrike" dirty="0" smtClean="0">
                          <a:solidFill>
                            <a:srgbClr val="000000"/>
                          </a:solidFill>
                          <a:effectLst/>
                          <a:latin typeface="+mn-lt"/>
                        </a:rPr>
                        <a:t>1,939.0 </a:t>
                      </a:r>
                      <a:endParaRPr lang="en-US" altLang="zh-CN" sz="1100" b="0" i="0" u="none" strike="noStrike" dirty="0">
                        <a:solidFill>
                          <a:srgbClr val="000000"/>
                        </a:solidFill>
                        <a:effectLst/>
                        <a:latin typeface="+mn-lt"/>
                      </a:endParaRPr>
                    </a:p>
                  </a:txBody>
                  <a:tcPr marL="9525" marR="9525" marT="9525" marB="0" anchor="ctr"/>
                </a:tc>
                <a:tc>
                  <a:txBody>
                    <a:bodyPr/>
                    <a:lstStyle/>
                    <a:p>
                      <a:pPr algn="ctr" fontAlgn="ctr"/>
                      <a:r>
                        <a:rPr lang="en-US" altLang="zh-CN" sz="1100" b="0" i="0" u="none" strike="noStrike" dirty="0" smtClean="0">
                          <a:solidFill>
                            <a:srgbClr val="000000"/>
                          </a:solidFill>
                          <a:effectLst/>
                          <a:latin typeface="+mn-lt"/>
                        </a:rPr>
                        <a:t>6.463 </a:t>
                      </a:r>
                      <a:endParaRPr lang="en-US" altLang="zh-CN" sz="1100" b="0" i="0" u="none" strike="noStrike" dirty="0">
                        <a:solidFill>
                          <a:srgbClr val="000000"/>
                        </a:solidFill>
                        <a:effectLst/>
                        <a:latin typeface="+mn-lt"/>
                      </a:endParaRPr>
                    </a:p>
                  </a:txBody>
                  <a:tcPr marL="9525" marR="9525" marT="9525" marB="0" anchor="ctr"/>
                </a:tc>
                <a:tc>
                  <a:txBody>
                    <a:bodyPr/>
                    <a:lstStyle/>
                    <a:p>
                      <a:pPr algn="ctr" fontAlgn="ctr"/>
                      <a:r>
                        <a:rPr lang="en-US" altLang="zh-CN" sz="1100" b="0" i="0" u="none" strike="noStrike" dirty="0" smtClean="0">
                          <a:solidFill>
                            <a:srgbClr val="000000"/>
                          </a:solidFill>
                          <a:effectLst/>
                          <a:latin typeface="+mn-lt"/>
                        </a:rPr>
                        <a:t>12,532.1 </a:t>
                      </a:r>
                      <a:endParaRPr lang="en-US" altLang="zh-CN" sz="1100" b="0" i="0" u="none" strike="noStrike" dirty="0">
                        <a:solidFill>
                          <a:srgbClr val="000000"/>
                        </a:solidFill>
                        <a:effectLst/>
                        <a:latin typeface="+mn-lt"/>
                      </a:endParaRPr>
                    </a:p>
                  </a:txBody>
                  <a:tcPr marL="9525" marR="9525" marT="9525" marB="0" anchor="ctr"/>
                </a:tc>
                <a:tc>
                  <a:txBody>
                    <a:bodyPr/>
                    <a:lstStyle/>
                    <a:p>
                      <a:pPr algn="ctr" fontAlgn="ctr"/>
                      <a:r>
                        <a:rPr lang="en-US" altLang="zh-CN" sz="1100" b="0" i="0" u="none" strike="noStrike" dirty="0" smtClean="0">
                          <a:solidFill>
                            <a:srgbClr val="000000"/>
                          </a:solidFill>
                          <a:effectLst/>
                          <a:latin typeface="+mn-lt"/>
                        </a:rPr>
                        <a:t>7,665.8 </a:t>
                      </a:r>
                      <a:endParaRPr lang="en-US" altLang="zh-CN" sz="1100" b="0" i="0" u="none" strike="noStrike" dirty="0">
                        <a:solidFill>
                          <a:srgbClr val="000000"/>
                        </a:solidFill>
                        <a:effectLst/>
                        <a:latin typeface="+mn-lt"/>
                      </a:endParaRPr>
                    </a:p>
                  </a:txBody>
                  <a:tcPr marL="9525" marR="9525" marT="9525" marB="0" anchor="ctr"/>
                </a:tc>
              </a:tr>
              <a:tr h="504594">
                <a:tc>
                  <a:txBody>
                    <a:bodyPr/>
                    <a:lstStyle/>
                    <a:p>
                      <a:pPr algn="ctr" fontAlgn="ctr"/>
                      <a:r>
                        <a:rPr lang="en-US" altLang="zh-CN" sz="1100" b="0" i="0" u="none" strike="noStrike">
                          <a:solidFill>
                            <a:srgbClr val="000000"/>
                          </a:solidFill>
                          <a:effectLst/>
                          <a:latin typeface="+mn-lt"/>
                        </a:rPr>
                        <a:t>2012</a:t>
                      </a:r>
                    </a:p>
                  </a:txBody>
                  <a:tcPr marL="9525" marR="9525" marT="9525" marB="0" anchor="ctr"/>
                </a:tc>
                <a:tc>
                  <a:txBody>
                    <a:bodyPr/>
                    <a:lstStyle/>
                    <a:p>
                      <a:pPr algn="ctr" fontAlgn="ctr"/>
                      <a:r>
                        <a:rPr lang="en-US" altLang="zh-CN" sz="1100" b="0" i="0" u="none" strike="noStrike" dirty="0" smtClean="0">
                          <a:solidFill>
                            <a:srgbClr val="000000"/>
                          </a:solidFill>
                          <a:effectLst/>
                          <a:latin typeface="+mn-lt"/>
                        </a:rPr>
                        <a:t>2,253.1 </a:t>
                      </a:r>
                      <a:endParaRPr lang="en-US" altLang="zh-CN" sz="1100" b="0" i="0" u="none" strike="noStrike" dirty="0">
                        <a:solidFill>
                          <a:srgbClr val="000000"/>
                        </a:solidFill>
                        <a:effectLst/>
                        <a:latin typeface="+mn-lt"/>
                      </a:endParaRPr>
                    </a:p>
                  </a:txBody>
                  <a:tcPr marL="9525" marR="9525" marT="9525" marB="0" anchor="ctr"/>
                </a:tc>
                <a:tc>
                  <a:txBody>
                    <a:bodyPr/>
                    <a:lstStyle/>
                    <a:p>
                      <a:pPr algn="ctr" fontAlgn="ctr"/>
                      <a:r>
                        <a:rPr lang="en-US" altLang="zh-CN" sz="1100" b="0" i="0" u="none" strike="noStrike" dirty="0" smtClean="0">
                          <a:solidFill>
                            <a:srgbClr val="000000"/>
                          </a:solidFill>
                          <a:effectLst/>
                          <a:latin typeface="+mn-lt"/>
                        </a:rPr>
                        <a:t>6.309 </a:t>
                      </a:r>
                      <a:endParaRPr lang="en-US" altLang="zh-CN" sz="1100" b="0" i="0" u="none" strike="noStrike" dirty="0">
                        <a:solidFill>
                          <a:srgbClr val="000000"/>
                        </a:solidFill>
                        <a:effectLst/>
                        <a:latin typeface="+mn-lt"/>
                      </a:endParaRPr>
                    </a:p>
                  </a:txBody>
                  <a:tcPr marL="9525" marR="9525" marT="9525" marB="0" anchor="ctr"/>
                </a:tc>
                <a:tc>
                  <a:txBody>
                    <a:bodyPr/>
                    <a:lstStyle/>
                    <a:p>
                      <a:pPr algn="ctr" fontAlgn="ctr"/>
                      <a:r>
                        <a:rPr lang="en-US" altLang="zh-CN" sz="1100" b="0" i="0" u="none" strike="noStrike" dirty="0" smtClean="0">
                          <a:solidFill>
                            <a:srgbClr val="000000"/>
                          </a:solidFill>
                          <a:effectLst/>
                          <a:latin typeface="+mn-lt"/>
                        </a:rPr>
                        <a:t>14,214.5 </a:t>
                      </a:r>
                      <a:endParaRPr lang="en-US" altLang="zh-CN" sz="1100" b="0" i="0" u="none" strike="noStrike" dirty="0">
                        <a:solidFill>
                          <a:srgbClr val="000000"/>
                        </a:solidFill>
                        <a:effectLst/>
                        <a:latin typeface="+mn-lt"/>
                      </a:endParaRPr>
                    </a:p>
                  </a:txBody>
                  <a:tcPr marL="9525" marR="9525" marT="9525" marB="0" anchor="ctr"/>
                </a:tc>
                <a:tc>
                  <a:txBody>
                    <a:bodyPr/>
                    <a:lstStyle/>
                    <a:p>
                      <a:pPr algn="ctr" fontAlgn="ctr"/>
                      <a:r>
                        <a:rPr lang="en-US" altLang="zh-CN" sz="1100" b="0" i="0" u="none" strike="noStrike" dirty="0" smtClean="0">
                          <a:solidFill>
                            <a:srgbClr val="000000"/>
                          </a:solidFill>
                          <a:effectLst/>
                          <a:latin typeface="+mn-lt"/>
                        </a:rPr>
                        <a:t>12,047.1 </a:t>
                      </a:r>
                      <a:endParaRPr lang="en-US" altLang="zh-CN" sz="1100" b="0" i="0" u="none" strike="noStrike" dirty="0">
                        <a:solidFill>
                          <a:srgbClr val="000000"/>
                        </a:solidFill>
                        <a:effectLst/>
                        <a:latin typeface="+mn-lt"/>
                      </a:endParaRPr>
                    </a:p>
                  </a:txBody>
                  <a:tcPr marL="9525" marR="9525" marT="9525" marB="0" anchor="ctr"/>
                </a:tc>
              </a:tr>
              <a:tr h="504594">
                <a:tc>
                  <a:txBody>
                    <a:bodyPr/>
                    <a:lstStyle/>
                    <a:p>
                      <a:pPr algn="ctr" fontAlgn="ctr"/>
                      <a:r>
                        <a:rPr lang="en-US" altLang="zh-CN" sz="1100" b="0" i="0" u="none" strike="noStrike">
                          <a:solidFill>
                            <a:srgbClr val="000000"/>
                          </a:solidFill>
                          <a:effectLst/>
                          <a:latin typeface="+mn-lt"/>
                        </a:rPr>
                        <a:t>2013</a:t>
                      </a:r>
                    </a:p>
                  </a:txBody>
                  <a:tcPr marL="9525" marR="9525" marT="9525" marB="0" anchor="ctr"/>
                </a:tc>
                <a:tc>
                  <a:txBody>
                    <a:bodyPr/>
                    <a:lstStyle/>
                    <a:p>
                      <a:pPr algn="ctr" fontAlgn="ctr"/>
                      <a:r>
                        <a:rPr lang="en-US" altLang="zh-CN" sz="1100" b="0" i="0" u="none" strike="noStrike" dirty="0" smtClean="0">
                          <a:solidFill>
                            <a:srgbClr val="000000"/>
                          </a:solidFill>
                          <a:effectLst/>
                          <a:latin typeface="+mn-lt"/>
                        </a:rPr>
                        <a:t>2,633.3 </a:t>
                      </a:r>
                      <a:endParaRPr lang="en-US" altLang="zh-CN" sz="1100" b="0" i="0" u="none" strike="noStrike" dirty="0">
                        <a:solidFill>
                          <a:srgbClr val="000000"/>
                        </a:solidFill>
                        <a:effectLst/>
                        <a:latin typeface="+mn-lt"/>
                      </a:endParaRPr>
                    </a:p>
                  </a:txBody>
                  <a:tcPr marL="9525" marR="9525" marT="9525" marB="0" anchor="ctr"/>
                </a:tc>
                <a:tc>
                  <a:txBody>
                    <a:bodyPr/>
                    <a:lstStyle/>
                    <a:p>
                      <a:pPr algn="ctr" fontAlgn="ctr"/>
                      <a:r>
                        <a:rPr lang="en-US" altLang="zh-CN" sz="1100" b="0" i="0" u="none" strike="noStrike" dirty="0" smtClean="0">
                          <a:solidFill>
                            <a:srgbClr val="000000"/>
                          </a:solidFill>
                          <a:effectLst/>
                          <a:latin typeface="+mn-lt"/>
                        </a:rPr>
                        <a:t>6.148 </a:t>
                      </a:r>
                      <a:endParaRPr lang="en-US" altLang="zh-CN" sz="1100" b="0" i="0" u="none" strike="noStrike" dirty="0">
                        <a:solidFill>
                          <a:srgbClr val="000000"/>
                        </a:solidFill>
                        <a:effectLst/>
                        <a:latin typeface="+mn-lt"/>
                      </a:endParaRPr>
                    </a:p>
                  </a:txBody>
                  <a:tcPr marL="9525" marR="9525" marT="9525" marB="0" anchor="ctr"/>
                </a:tc>
                <a:tc>
                  <a:txBody>
                    <a:bodyPr/>
                    <a:lstStyle/>
                    <a:p>
                      <a:pPr algn="ctr" fontAlgn="ctr"/>
                      <a:r>
                        <a:rPr lang="en-US" altLang="zh-CN" sz="1100" b="0" i="0" u="none" strike="noStrike" dirty="0" smtClean="0">
                          <a:solidFill>
                            <a:srgbClr val="000000"/>
                          </a:solidFill>
                          <a:effectLst/>
                          <a:latin typeface="+mn-lt"/>
                        </a:rPr>
                        <a:t>16,188.9 </a:t>
                      </a:r>
                      <a:endParaRPr lang="en-US" altLang="zh-CN" sz="1100" b="0" i="0" u="none" strike="noStrike" dirty="0">
                        <a:solidFill>
                          <a:srgbClr val="000000"/>
                        </a:solidFill>
                        <a:effectLst/>
                        <a:latin typeface="+mn-lt"/>
                      </a:endParaRPr>
                    </a:p>
                  </a:txBody>
                  <a:tcPr marL="9525" marR="9525" marT="9525" marB="0" anchor="ctr"/>
                </a:tc>
                <a:tc>
                  <a:txBody>
                    <a:bodyPr/>
                    <a:lstStyle/>
                    <a:p>
                      <a:pPr algn="ctr" fontAlgn="ctr"/>
                      <a:r>
                        <a:rPr lang="en-US" altLang="zh-CN" sz="1100" b="0" i="0" u="none" strike="noStrike" dirty="0" smtClean="0">
                          <a:solidFill>
                            <a:srgbClr val="000000"/>
                          </a:solidFill>
                          <a:effectLst/>
                          <a:latin typeface="+mn-lt"/>
                        </a:rPr>
                        <a:t>18,500.0 </a:t>
                      </a:r>
                      <a:endParaRPr lang="en-US" altLang="zh-CN" sz="1100" b="0" i="0" u="none" strike="noStrike" dirty="0">
                        <a:solidFill>
                          <a:srgbClr val="000000"/>
                        </a:solidFill>
                        <a:effectLst/>
                        <a:latin typeface="+mn-lt"/>
                      </a:endParaRPr>
                    </a:p>
                  </a:txBody>
                  <a:tcPr marL="9525" marR="9525" marT="9525" marB="0" anchor="ctr"/>
                </a:tc>
              </a:tr>
            </a:tbl>
          </a:graphicData>
        </a:graphic>
      </p:graphicFrame>
      <p:sp>
        <p:nvSpPr>
          <p:cNvPr id="11" name="文本占位符 6"/>
          <p:cNvSpPr txBox="1">
            <a:spLocks/>
          </p:cNvSpPr>
          <p:nvPr/>
        </p:nvSpPr>
        <p:spPr>
          <a:xfrm>
            <a:off x="6069350" y="985292"/>
            <a:ext cx="2536092" cy="66654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1400" kern="1200">
                <a:solidFill>
                  <a:schemeClr val="tx1"/>
                </a:solidFill>
                <a:latin typeface="微软雅黑" pitchFamily="34" charset="-122"/>
                <a:ea typeface="微软雅黑" pitchFamily="34" charset="-122"/>
                <a:cs typeface="+mn-cs"/>
              </a:defRPr>
            </a:lvl1pPr>
            <a:lvl2pPr marL="457200" indent="0" algn="l" defTabSz="457200" rtl="0" eaLnBrk="1" latinLnBrk="0" hangingPunct="1">
              <a:lnSpc>
                <a:spcPct val="120000"/>
              </a:lnSpc>
              <a:spcBef>
                <a:spcPct val="20000"/>
              </a:spcBef>
              <a:buFont typeface="Arial"/>
              <a:buNone/>
              <a:defRPr sz="2000" kern="1200">
                <a:solidFill>
                  <a:schemeClr val="tx1"/>
                </a:solidFill>
                <a:latin typeface="微软雅黑" pitchFamily="34" charset="-122"/>
                <a:ea typeface="微软雅黑" pitchFamily="34" charset="-122"/>
                <a:cs typeface="+mn-cs"/>
              </a:defRPr>
            </a:lvl2pPr>
            <a:lvl3pPr marL="914400" indent="0" algn="l" defTabSz="457200" rtl="0" eaLnBrk="1" latinLnBrk="0" hangingPunct="1">
              <a:lnSpc>
                <a:spcPct val="120000"/>
              </a:lnSpc>
              <a:spcBef>
                <a:spcPct val="20000"/>
              </a:spcBef>
              <a:buFont typeface="Arial"/>
              <a:buNone/>
              <a:defRPr sz="1800" kern="1200">
                <a:solidFill>
                  <a:schemeClr val="tx1"/>
                </a:solidFill>
                <a:latin typeface="微软雅黑" pitchFamily="34" charset="-122"/>
                <a:ea typeface="微软雅黑" pitchFamily="34" charset="-122"/>
                <a:cs typeface="+mn-cs"/>
              </a:defRPr>
            </a:lvl3pPr>
            <a:lvl4pPr marL="1371600" indent="0" algn="l" defTabSz="457200" rtl="0" eaLnBrk="1" latinLnBrk="0" hangingPunct="1">
              <a:lnSpc>
                <a:spcPct val="120000"/>
              </a:lnSpc>
              <a:spcBef>
                <a:spcPct val="20000"/>
              </a:spcBef>
              <a:buFont typeface="Arial"/>
              <a:buNone/>
              <a:defRPr sz="1600" kern="1200">
                <a:solidFill>
                  <a:schemeClr val="tx1"/>
                </a:solidFill>
                <a:latin typeface="微软雅黑" pitchFamily="34" charset="-122"/>
                <a:ea typeface="微软雅黑" pitchFamily="34" charset="-122"/>
                <a:cs typeface="+mn-cs"/>
              </a:defRPr>
            </a:lvl4pPr>
            <a:lvl5pPr marL="1828800" indent="0" algn="l" defTabSz="457200" rtl="0" eaLnBrk="1" latinLnBrk="0" hangingPunct="1">
              <a:lnSpc>
                <a:spcPct val="120000"/>
              </a:lnSpc>
              <a:spcBef>
                <a:spcPct val="20000"/>
              </a:spcBef>
              <a:buFont typeface="Arial"/>
              <a:buNone/>
              <a:defRPr sz="1600" kern="1200">
                <a:solidFill>
                  <a:schemeClr val="tx1"/>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zh-CN" altLang="en-US" sz="1600" b="1" dirty="0" smtClean="0"/>
              <a:t>中美网络购物规模比较，中国绝对值已超过美国</a:t>
            </a:r>
            <a:endParaRPr lang="zh-CN" altLang="en-US" sz="1600" b="1" dirty="0"/>
          </a:p>
        </p:txBody>
      </p:sp>
      <p:sp>
        <p:nvSpPr>
          <p:cNvPr id="15" name="文本占位符 6"/>
          <p:cNvSpPr txBox="1">
            <a:spLocks/>
          </p:cNvSpPr>
          <p:nvPr/>
        </p:nvSpPr>
        <p:spPr>
          <a:xfrm>
            <a:off x="5781317" y="4370388"/>
            <a:ext cx="2536092" cy="250541"/>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1400" kern="1200">
                <a:solidFill>
                  <a:schemeClr val="tx1"/>
                </a:solidFill>
                <a:latin typeface="微软雅黑" pitchFamily="34" charset="-122"/>
                <a:ea typeface="微软雅黑" pitchFamily="34" charset="-122"/>
                <a:cs typeface="+mn-cs"/>
              </a:defRPr>
            </a:lvl1pPr>
            <a:lvl2pPr marL="457200" indent="0" algn="l" defTabSz="457200" rtl="0" eaLnBrk="1" latinLnBrk="0" hangingPunct="1">
              <a:lnSpc>
                <a:spcPct val="120000"/>
              </a:lnSpc>
              <a:spcBef>
                <a:spcPct val="20000"/>
              </a:spcBef>
              <a:buFont typeface="Arial"/>
              <a:buNone/>
              <a:defRPr sz="2000" kern="1200">
                <a:solidFill>
                  <a:schemeClr val="tx1"/>
                </a:solidFill>
                <a:latin typeface="微软雅黑" pitchFamily="34" charset="-122"/>
                <a:ea typeface="微软雅黑" pitchFamily="34" charset="-122"/>
                <a:cs typeface="+mn-cs"/>
              </a:defRPr>
            </a:lvl2pPr>
            <a:lvl3pPr marL="914400" indent="0" algn="l" defTabSz="457200" rtl="0" eaLnBrk="1" latinLnBrk="0" hangingPunct="1">
              <a:lnSpc>
                <a:spcPct val="120000"/>
              </a:lnSpc>
              <a:spcBef>
                <a:spcPct val="20000"/>
              </a:spcBef>
              <a:buFont typeface="Arial"/>
              <a:buNone/>
              <a:defRPr sz="1800" kern="1200">
                <a:solidFill>
                  <a:schemeClr val="tx1"/>
                </a:solidFill>
                <a:latin typeface="微软雅黑" pitchFamily="34" charset="-122"/>
                <a:ea typeface="微软雅黑" pitchFamily="34" charset="-122"/>
                <a:cs typeface="+mn-cs"/>
              </a:defRPr>
            </a:lvl3pPr>
            <a:lvl4pPr marL="1371600" indent="0" algn="l" defTabSz="457200" rtl="0" eaLnBrk="1" latinLnBrk="0" hangingPunct="1">
              <a:lnSpc>
                <a:spcPct val="120000"/>
              </a:lnSpc>
              <a:spcBef>
                <a:spcPct val="20000"/>
              </a:spcBef>
              <a:buFont typeface="Arial"/>
              <a:buNone/>
              <a:defRPr sz="1600" kern="1200">
                <a:solidFill>
                  <a:schemeClr val="tx1"/>
                </a:solidFill>
                <a:latin typeface="微软雅黑" pitchFamily="34" charset="-122"/>
                <a:ea typeface="微软雅黑" pitchFamily="34" charset="-122"/>
                <a:cs typeface="+mn-cs"/>
              </a:defRPr>
            </a:lvl4pPr>
            <a:lvl5pPr marL="1828800" indent="0" algn="l" defTabSz="457200" rtl="0" eaLnBrk="1" latinLnBrk="0" hangingPunct="1">
              <a:lnSpc>
                <a:spcPct val="120000"/>
              </a:lnSpc>
              <a:spcBef>
                <a:spcPct val="20000"/>
              </a:spcBef>
              <a:buFont typeface="Arial"/>
              <a:buNone/>
              <a:defRPr sz="1600" kern="1200">
                <a:solidFill>
                  <a:schemeClr val="tx1"/>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050" dirty="0" smtClean="0"/>
              <a:t>数据来源：艾瑞咨询，美国人口普查局</a:t>
            </a:r>
            <a:endParaRPr lang="zh-CN" altLang="en-US" sz="1050" dirty="0"/>
          </a:p>
        </p:txBody>
      </p:sp>
      <p:sp>
        <p:nvSpPr>
          <p:cNvPr id="3" name="矩形 2"/>
          <p:cNvSpPr/>
          <p:nvPr/>
        </p:nvSpPr>
        <p:spPr>
          <a:xfrm>
            <a:off x="5795963" y="3937620"/>
            <a:ext cx="3169022" cy="38613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灯片编号占位符 11"/>
          <p:cNvSpPr>
            <a:spLocks noGrp="1"/>
          </p:cNvSpPr>
          <p:nvPr>
            <p:ph type="sldNum" sz="quarter" idx="4"/>
          </p:nvPr>
        </p:nvSpPr>
        <p:spPr/>
        <p:txBody>
          <a:bodyPr/>
          <a:lstStyle/>
          <a:p>
            <a:fld id="{0C913308-F349-4B6D-A68A-DD1791B4A57B}" type="slidenum">
              <a:rPr lang="zh-CN" altLang="en-US" smtClean="0"/>
              <a:pPr/>
              <a:t>17</a:t>
            </a:fld>
            <a:endParaRPr lang="zh-CN" altLang="en-US"/>
          </a:p>
        </p:txBody>
      </p:sp>
    </p:spTree>
    <p:extLst>
      <p:ext uri="{BB962C8B-B14F-4D97-AF65-F5344CB8AC3E}">
        <p14:creationId xmlns:p14="http://schemas.microsoft.com/office/powerpoint/2010/main" xmlns="" val="4258397543"/>
      </p:ext>
    </p:extLst>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249238" y="228866"/>
            <a:ext cx="6392862" cy="683947"/>
          </a:xfrm>
        </p:spPr>
        <p:txBody>
          <a:bodyPr/>
          <a:lstStyle/>
          <a:p>
            <a:r>
              <a:rPr lang="zh-CN" altLang="en-US" sz="2400" dirty="0" smtClean="0"/>
              <a:t>移动互联网嫁接货币市场共同基金（</a:t>
            </a:r>
            <a:r>
              <a:rPr lang="en-US" altLang="zh-CN" sz="2400" dirty="0" smtClean="0"/>
              <a:t>MMMFs</a:t>
            </a:r>
            <a:r>
              <a:rPr lang="zh-CN" altLang="en-US" sz="2400" dirty="0" smtClean="0"/>
              <a:t>）的表现</a:t>
            </a:r>
            <a:endParaRPr lang="zh-CN" altLang="en-US" sz="2400" dirty="0"/>
          </a:p>
        </p:txBody>
      </p:sp>
      <p:sp>
        <p:nvSpPr>
          <p:cNvPr id="11" name="内容占位符 10"/>
          <p:cNvSpPr>
            <a:spLocks noGrp="1"/>
          </p:cNvSpPr>
          <p:nvPr>
            <p:ph sz="quarter" idx="13"/>
          </p:nvPr>
        </p:nvSpPr>
        <p:spPr>
          <a:xfrm>
            <a:off x="250825" y="936626"/>
            <a:ext cx="8642350" cy="1416818"/>
          </a:xfrm>
        </p:spPr>
        <p:txBody>
          <a:bodyPr>
            <a:normAutofit fontScale="92500" lnSpcReduction="20000"/>
          </a:bodyPr>
          <a:lstStyle/>
          <a:p>
            <a:r>
              <a:rPr lang="en-US" altLang="zh-CN" sz="2000" dirty="0" smtClean="0"/>
              <a:t>2013</a:t>
            </a:r>
            <a:r>
              <a:rPr lang="zh-CN" altLang="en-US" sz="2000" dirty="0" smtClean="0"/>
              <a:t>年</a:t>
            </a:r>
            <a:r>
              <a:rPr lang="en-US" altLang="zh-CN" sz="2000" dirty="0" smtClean="0"/>
              <a:t>6</a:t>
            </a:r>
            <a:r>
              <a:rPr lang="zh-CN" altLang="en-US" sz="2000" dirty="0" smtClean="0"/>
              <a:t>月余额宝推出之时，我国货币市场基金规模</a:t>
            </a:r>
            <a:r>
              <a:rPr lang="en-US" altLang="zh-CN" sz="2000" dirty="0" smtClean="0"/>
              <a:t>3038</a:t>
            </a:r>
            <a:r>
              <a:rPr lang="zh-CN" altLang="en-US" sz="2000" dirty="0" smtClean="0"/>
              <a:t>亿元；一年后这一数字达到</a:t>
            </a:r>
            <a:r>
              <a:rPr lang="en-US" altLang="zh-CN" sz="2000" dirty="0" smtClean="0"/>
              <a:t>15926</a:t>
            </a:r>
            <a:r>
              <a:rPr lang="zh-CN" altLang="en-US" sz="2000" dirty="0" smtClean="0"/>
              <a:t>亿元，净增</a:t>
            </a:r>
            <a:r>
              <a:rPr lang="en-US" altLang="zh-CN" sz="2000" dirty="0" smtClean="0"/>
              <a:t>12887</a:t>
            </a:r>
            <a:r>
              <a:rPr lang="zh-CN" altLang="en-US" sz="2000" dirty="0" smtClean="0"/>
              <a:t>亿元；新增部分几乎全部是基于移动端的货币市场基金；</a:t>
            </a:r>
            <a:endParaRPr lang="en-US" altLang="zh-CN" sz="2000" dirty="0" smtClean="0"/>
          </a:p>
          <a:p>
            <a:r>
              <a:rPr lang="zh-CN" altLang="en-US" sz="2000" dirty="0" smtClean="0"/>
              <a:t>我国货币市场基金与美国相比还有巨大发展空间；</a:t>
            </a:r>
            <a:endParaRPr lang="zh-CN" altLang="en-US" sz="2000" dirty="0"/>
          </a:p>
        </p:txBody>
      </p:sp>
      <p:graphicFrame>
        <p:nvGraphicFramePr>
          <p:cNvPr id="16" name="内容占位符 15"/>
          <p:cNvGraphicFramePr>
            <a:graphicFrameLocks noGrp="1"/>
          </p:cNvGraphicFramePr>
          <p:nvPr>
            <p:ph sz="quarter" idx="15"/>
            <p:extLst>
              <p:ext uri="{D42A27DB-BD31-4B8C-83A1-F6EECF244321}">
                <p14:modId xmlns:p14="http://schemas.microsoft.com/office/powerpoint/2010/main" xmlns="" val="1476504054"/>
              </p:ext>
            </p:extLst>
          </p:nvPr>
        </p:nvGraphicFramePr>
        <p:xfrm>
          <a:off x="4572000" y="3104088"/>
          <a:ext cx="4321176" cy="1728000"/>
        </p:xfrm>
        <a:graphic>
          <a:graphicData uri="http://schemas.openxmlformats.org/drawingml/2006/table">
            <a:tbl>
              <a:tblPr firstRow="1" bandRow="1">
                <a:tableStyleId>{5C22544A-7EE6-4342-B048-85BDC9FD1C3A}</a:tableStyleId>
              </a:tblPr>
              <a:tblGrid>
                <a:gridCol w="1440392"/>
                <a:gridCol w="1440392"/>
                <a:gridCol w="1440392"/>
              </a:tblGrid>
              <a:tr h="576000">
                <a:tc>
                  <a:txBody>
                    <a:bodyPr/>
                    <a:lstStyle/>
                    <a:p>
                      <a:pPr algn="ctr" fontAlgn="ctr"/>
                      <a:endParaRPr lang="zh-CN" altLang="en-US" sz="1600" b="0" i="0" u="none" strike="noStrike" dirty="0">
                        <a:solidFill>
                          <a:srgbClr val="000000"/>
                        </a:solidFill>
                        <a:effectLst/>
                        <a:latin typeface="+mn-ea"/>
                        <a:ea typeface="+mn-ea"/>
                      </a:endParaRPr>
                    </a:p>
                  </a:txBody>
                  <a:tcPr marL="9525" marR="9525" marT="9525" marB="0" anchor="ctr"/>
                </a:tc>
                <a:tc>
                  <a:txBody>
                    <a:bodyPr/>
                    <a:lstStyle/>
                    <a:p>
                      <a:pPr algn="ctr" fontAlgn="ctr"/>
                      <a:r>
                        <a:rPr lang="zh-CN" altLang="en-US" sz="1600" b="0" i="0" u="none" strike="noStrike" dirty="0" smtClean="0">
                          <a:solidFill>
                            <a:schemeClr val="bg1"/>
                          </a:solidFill>
                          <a:effectLst/>
                          <a:latin typeface="+mn-ea"/>
                          <a:ea typeface="+mn-ea"/>
                        </a:rPr>
                        <a:t>中国</a:t>
                      </a:r>
                      <a:endParaRPr lang="en-US" altLang="zh-CN" sz="1600" b="0" i="0" u="none" strike="noStrike" dirty="0">
                        <a:solidFill>
                          <a:schemeClr val="bg1"/>
                        </a:solidFill>
                        <a:effectLst/>
                        <a:latin typeface="+mn-ea"/>
                        <a:ea typeface="+mn-ea"/>
                      </a:endParaRPr>
                    </a:p>
                  </a:txBody>
                  <a:tcPr marL="9525" marR="9525" marT="9525" marB="0" anchor="ctr"/>
                </a:tc>
                <a:tc>
                  <a:txBody>
                    <a:bodyPr/>
                    <a:lstStyle/>
                    <a:p>
                      <a:pPr algn="ctr" fontAlgn="ctr"/>
                      <a:r>
                        <a:rPr lang="zh-CN" altLang="en-US" sz="1600" b="0" i="0" u="none" strike="noStrike" dirty="0" smtClean="0">
                          <a:solidFill>
                            <a:schemeClr val="bg1"/>
                          </a:solidFill>
                          <a:effectLst/>
                          <a:latin typeface="+mn-ea"/>
                          <a:ea typeface="+mn-ea"/>
                        </a:rPr>
                        <a:t>美国</a:t>
                      </a:r>
                      <a:endParaRPr lang="en-US" altLang="zh-CN" sz="1600" b="0" i="0" u="none" strike="noStrike" dirty="0">
                        <a:solidFill>
                          <a:schemeClr val="bg1"/>
                        </a:solidFill>
                        <a:effectLst/>
                        <a:latin typeface="+mn-ea"/>
                        <a:ea typeface="+mn-ea"/>
                      </a:endParaRPr>
                    </a:p>
                  </a:txBody>
                  <a:tcPr marL="9525" marR="9525" marT="9525" marB="0" anchor="ctr"/>
                </a:tc>
              </a:tr>
              <a:tr h="576000">
                <a:tc>
                  <a:txBody>
                    <a:bodyPr/>
                    <a:lstStyle/>
                    <a:p>
                      <a:pPr algn="ctr" fontAlgn="ctr"/>
                      <a:r>
                        <a:rPr lang="en-US" sz="1600" b="0" i="0" u="none" strike="noStrike" dirty="0">
                          <a:solidFill>
                            <a:srgbClr val="000000"/>
                          </a:solidFill>
                          <a:effectLst/>
                          <a:latin typeface="+mn-lt"/>
                          <a:ea typeface="+mn-ea"/>
                        </a:rPr>
                        <a:t>MMMFs/M2</a:t>
                      </a:r>
                    </a:p>
                  </a:txBody>
                  <a:tcPr marL="9525" marR="9525" marT="9525" marB="0" anchor="ctr"/>
                </a:tc>
                <a:tc>
                  <a:txBody>
                    <a:bodyPr/>
                    <a:lstStyle/>
                    <a:p>
                      <a:pPr algn="ctr" fontAlgn="ctr"/>
                      <a:r>
                        <a:rPr lang="en-US" altLang="zh-CN" sz="1200" b="0" i="0" u="none" strike="noStrike" dirty="0">
                          <a:solidFill>
                            <a:srgbClr val="000000"/>
                          </a:solidFill>
                          <a:effectLst/>
                          <a:latin typeface="+mn-lt"/>
                          <a:ea typeface="+mn-ea"/>
                        </a:rPr>
                        <a:t>1.32%</a:t>
                      </a:r>
                    </a:p>
                  </a:txBody>
                  <a:tcPr marL="9525" marR="9525" marT="9525" marB="0" anchor="ctr"/>
                </a:tc>
                <a:tc>
                  <a:txBody>
                    <a:bodyPr/>
                    <a:lstStyle/>
                    <a:p>
                      <a:pPr algn="ctr" fontAlgn="ctr"/>
                      <a:r>
                        <a:rPr lang="en-US" altLang="zh-CN" sz="1200" b="0" i="0" u="none" strike="noStrike" dirty="0">
                          <a:solidFill>
                            <a:srgbClr val="000000"/>
                          </a:solidFill>
                          <a:effectLst/>
                          <a:latin typeface="+mn-lt"/>
                          <a:ea typeface="+mn-ea"/>
                        </a:rPr>
                        <a:t>22.48%</a:t>
                      </a:r>
                    </a:p>
                  </a:txBody>
                  <a:tcPr marL="9525" marR="9525" marT="9525" marB="0" anchor="ctr"/>
                </a:tc>
              </a:tr>
              <a:tr h="576000">
                <a:tc>
                  <a:txBody>
                    <a:bodyPr/>
                    <a:lstStyle/>
                    <a:p>
                      <a:pPr algn="ctr" fontAlgn="ctr"/>
                      <a:r>
                        <a:rPr lang="en-US" sz="1600" b="0" i="0" u="none" strike="noStrike">
                          <a:solidFill>
                            <a:srgbClr val="000000"/>
                          </a:solidFill>
                          <a:effectLst/>
                          <a:latin typeface="+mn-lt"/>
                          <a:ea typeface="+mn-ea"/>
                        </a:rPr>
                        <a:t>MMMF/GDP</a:t>
                      </a:r>
                    </a:p>
                  </a:txBody>
                  <a:tcPr marL="9525" marR="9525" marT="9525" marB="0" anchor="ctr"/>
                </a:tc>
                <a:tc>
                  <a:txBody>
                    <a:bodyPr/>
                    <a:lstStyle/>
                    <a:p>
                      <a:pPr algn="ctr" fontAlgn="ctr"/>
                      <a:r>
                        <a:rPr lang="en-US" altLang="zh-CN" sz="1200" b="0" i="0" u="none" strike="noStrike">
                          <a:solidFill>
                            <a:srgbClr val="000000"/>
                          </a:solidFill>
                          <a:effectLst/>
                          <a:latin typeface="+mn-lt"/>
                          <a:ea typeface="+mn-ea"/>
                        </a:rPr>
                        <a:t>2.80%</a:t>
                      </a:r>
                    </a:p>
                  </a:txBody>
                  <a:tcPr marL="9525" marR="9525" marT="9525" marB="0" anchor="ctr"/>
                </a:tc>
                <a:tc>
                  <a:txBody>
                    <a:bodyPr/>
                    <a:lstStyle/>
                    <a:p>
                      <a:pPr algn="ctr" fontAlgn="ctr"/>
                      <a:r>
                        <a:rPr lang="en-US" altLang="zh-CN" sz="1200" b="0" i="0" u="none" strike="noStrike" dirty="0">
                          <a:solidFill>
                            <a:srgbClr val="000000"/>
                          </a:solidFill>
                          <a:effectLst/>
                          <a:latin typeface="+mn-lt"/>
                          <a:ea typeface="+mn-ea"/>
                        </a:rPr>
                        <a:t>15.22%</a:t>
                      </a:r>
                    </a:p>
                  </a:txBody>
                  <a:tcPr marL="9525" marR="9525" marT="9525" marB="0" anchor="ctr"/>
                </a:tc>
              </a:tr>
            </a:tbl>
          </a:graphicData>
        </a:graphic>
      </p:graphicFrame>
      <p:sp>
        <p:nvSpPr>
          <p:cNvPr id="14" name="内容占位符 13"/>
          <p:cNvSpPr>
            <a:spLocks noGrp="1"/>
          </p:cNvSpPr>
          <p:nvPr>
            <p:ph sz="quarter" idx="17"/>
          </p:nvPr>
        </p:nvSpPr>
        <p:spPr/>
        <p:txBody>
          <a:bodyPr/>
          <a:lstStyle/>
          <a:p>
            <a:r>
              <a:rPr lang="zh-CN" altLang="en-US" sz="1000" dirty="0" smtClean="0"/>
              <a:t>数据来源：中国基金业协会</a:t>
            </a:r>
            <a:endParaRPr lang="zh-CN" altLang="en-US" sz="1000" dirty="0"/>
          </a:p>
        </p:txBody>
      </p:sp>
      <p:graphicFrame>
        <p:nvGraphicFramePr>
          <p:cNvPr id="15" name="内容占位符 15"/>
          <p:cNvGraphicFramePr>
            <a:graphicFrameLocks noGrp="1"/>
          </p:cNvGraphicFramePr>
          <p:nvPr>
            <p:ph sz="quarter" idx="14"/>
            <p:extLst>
              <p:ext uri="{D42A27DB-BD31-4B8C-83A1-F6EECF244321}">
                <p14:modId xmlns:p14="http://schemas.microsoft.com/office/powerpoint/2010/main" xmlns="" val="2072435754"/>
              </p:ext>
            </p:extLst>
          </p:nvPr>
        </p:nvGraphicFramePr>
        <p:xfrm>
          <a:off x="250825" y="2425700"/>
          <a:ext cx="4321175" cy="294005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4860032" y="2497460"/>
            <a:ext cx="3786614" cy="338554"/>
          </a:xfrm>
          <a:prstGeom prst="rect">
            <a:avLst/>
          </a:prstGeom>
          <a:noFill/>
        </p:spPr>
        <p:txBody>
          <a:bodyPr wrap="none" rtlCol="0">
            <a:spAutoFit/>
          </a:bodyPr>
          <a:lstStyle/>
          <a:p>
            <a:r>
              <a:rPr lang="zh-CN" altLang="en-US" sz="1600" b="1" dirty="0" smtClean="0"/>
              <a:t>中美两国货币市场基金与</a:t>
            </a:r>
            <a:r>
              <a:rPr lang="en-US" altLang="zh-CN" sz="1600" b="1" dirty="0" smtClean="0"/>
              <a:t>M2</a:t>
            </a:r>
            <a:r>
              <a:rPr lang="zh-CN" altLang="en-US" sz="1600" b="1" dirty="0" smtClean="0"/>
              <a:t>、</a:t>
            </a:r>
            <a:r>
              <a:rPr lang="en-US" altLang="zh-CN" sz="1600" b="1" dirty="0" smtClean="0"/>
              <a:t>GDP</a:t>
            </a:r>
            <a:r>
              <a:rPr lang="zh-CN" altLang="en-US" sz="1600" b="1" dirty="0" smtClean="0"/>
              <a:t>比较</a:t>
            </a:r>
            <a:endParaRPr lang="zh-CN" altLang="en-US" sz="1600" b="1" dirty="0"/>
          </a:p>
        </p:txBody>
      </p:sp>
      <p:sp>
        <p:nvSpPr>
          <p:cNvPr id="18" name="内容占位符 13"/>
          <p:cNvSpPr txBox="1">
            <a:spLocks/>
          </p:cNvSpPr>
          <p:nvPr/>
        </p:nvSpPr>
        <p:spPr>
          <a:xfrm>
            <a:off x="4558307" y="5378450"/>
            <a:ext cx="4334867" cy="225778"/>
          </a:xfrm>
          <a:prstGeom prst="rect">
            <a:avLst/>
          </a:prstGeom>
        </p:spPr>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None/>
              <a:defRPr sz="800" kern="1200">
                <a:solidFill>
                  <a:schemeClr val="bg1"/>
                </a:solidFill>
                <a:latin typeface="微软雅黑" pitchFamily="34" charset="-122"/>
                <a:ea typeface="微软雅黑" pitchFamily="34" charset="-122"/>
                <a:cs typeface="+mn-cs"/>
              </a:defRPr>
            </a:lvl1pPr>
            <a:lvl2pPr marL="742950" indent="-285750" algn="l" defTabSz="457200" rtl="0" eaLnBrk="1" latinLnBrk="0" hangingPunct="1">
              <a:lnSpc>
                <a:spcPct val="120000"/>
              </a:lnSpc>
              <a:spcBef>
                <a:spcPct val="20000"/>
              </a:spcBef>
              <a:buFont typeface="Arial"/>
              <a:buChar char="–"/>
              <a:defRPr sz="1000" kern="1200">
                <a:solidFill>
                  <a:schemeClr val="tx1"/>
                </a:solidFill>
                <a:latin typeface="微软雅黑" pitchFamily="34" charset="-122"/>
                <a:ea typeface="微软雅黑" pitchFamily="34" charset="-122"/>
                <a:cs typeface="+mn-cs"/>
              </a:defRPr>
            </a:lvl2pPr>
            <a:lvl3pPr marL="1143000" indent="-228600" algn="l" defTabSz="457200" rtl="0" eaLnBrk="1" latinLnBrk="0" hangingPunct="1">
              <a:lnSpc>
                <a:spcPct val="120000"/>
              </a:lnSpc>
              <a:spcBef>
                <a:spcPct val="20000"/>
              </a:spcBef>
              <a:buFont typeface="Arial"/>
              <a:buChar char="•"/>
              <a:defRPr sz="900" kern="1200">
                <a:solidFill>
                  <a:schemeClr val="tx1"/>
                </a:solidFill>
                <a:latin typeface="微软雅黑" pitchFamily="34" charset="-122"/>
                <a:ea typeface="微软雅黑" pitchFamily="34" charset="-122"/>
                <a:cs typeface="+mn-cs"/>
              </a:defRPr>
            </a:lvl3pPr>
            <a:lvl4pPr marL="16002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4pPr>
            <a:lvl5pPr marL="20574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900" dirty="0" smtClean="0">
                <a:solidFill>
                  <a:schemeClr val="tx1"/>
                </a:solidFill>
              </a:rPr>
              <a:t>数据来源：中国基金业协会、国家统计局、美联储、美国投资公司协会、</a:t>
            </a:r>
            <a:r>
              <a:rPr lang="en-US" altLang="zh-CN" sz="900" dirty="0" smtClean="0">
                <a:solidFill>
                  <a:schemeClr val="tx1"/>
                </a:solidFill>
              </a:rPr>
              <a:t>BEA</a:t>
            </a:r>
            <a:endParaRPr lang="zh-CN" altLang="en-US" sz="900" dirty="0">
              <a:solidFill>
                <a:schemeClr val="tx1"/>
              </a:solidFill>
            </a:endParaRPr>
          </a:p>
        </p:txBody>
      </p:sp>
      <p:sp>
        <p:nvSpPr>
          <p:cNvPr id="3" name="灯片编号占位符 2"/>
          <p:cNvSpPr>
            <a:spLocks noGrp="1"/>
          </p:cNvSpPr>
          <p:nvPr>
            <p:ph type="sldNum" sz="quarter" idx="4"/>
          </p:nvPr>
        </p:nvSpPr>
        <p:spPr/>
        <p:txBody>
          <a:bodyPr/>
          <a:lstStyle/>
          <a:p>
            <a:fld id="{0C913308-F349-4B6D-A68A-DD1791B4A57B}" type="slidenum">
              <a:rPr lang="zh-CN" altLang="en-US" smtClean="0"/>
              <a:pPr/>
              <a:t>18</a:t>
            </a:fld>
            <a:endParaRPr lang="zh-CN" altLang="en-US"/>
          </a:p>
        </p:txBody>
      </p:sp>
    </p:spTree>
    <p:extLst>
      <p:ext uri="{BB962C8B-B14F-4D97-AF65-F5344CB8AC3E}">
        <p14:creationId xmlns:p14="http://schemas.microsoft.com/office/powerpoint/2010/main" xmlns="" val="2384567623"/>
      </p:ext>
    </p:extLst>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图表 27"/>
          <p:cNvGraphicFramePr/>
          <p:nvPr>
            <p:extLst>
              <p:ext uri="{D42A27DB-BD31-4B8C-83A1-F6EECF244321}">
                <p14:modId xmlns:p14="http://schemas.microsoft.com/office/powerpoint/2010/main" xmlns="" val="1036875422"/>
              </p:ext>
            </p:extLst>
          </p:nvPr>
        </p:nvGraphicFramePr>
        <p:xfrm>
          <a:off x="467545" y="904518"/>
          <a:ext cx="2499537" cy="18438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图表 31"/>
          <p:cNvGraphicFramePr/>
          <p:nvPr>
            <p:extLst>
              <p:ext uri="{D42A27DB-BD31-4B8C-83A1-F6EECF244321}">
                <p14:modId xmlns:p14="http://schemas.microsoft.com/office/powerpoint/2010/main" xmlns="" val="1012728293"/>
              </p:ext>
            </p:extLst>
          </p:nvPr>
        </p:nvGraphicFramePr>
        <p:xfrm>
          <a:off x="2743800" y="904517"/>
          <a:ext cx="1914977" cy="1843895"/>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1907704" y="1201316"/>
            <a:ext cx="1337708" cy="215444"/>
          </a:xfrm>
          <a:prstGeom prst="rect">
            <a:avLst/>
          </a:prstGeom>
          <a:noFill/>
        </p:spPr>
        <p:txBody>
          <a:bodyPr wrap="square" rtlCol="0">
            <a:spAutoFit/>
          </a:bodyPr>
          <a:lstStyle/>
          <a:p>
            <a:r>
              <a:rPr lang="zh-CN" altLang="en-US" sz="800" dirty="0" smtClean="0">
                <a:latin typeface="+mn-ea"/>
              </a:rPr>
              <a:t>（单位：百亿元</a:t>
            </a:r>
            <a:r>
              <a:rPr lang="en-US" altLang="zh-CN" sz="800" dirty="0" smtClean="0">
                <a:latin typeface="+mn-ea"/>
              </a:rPr>
              <a:t>RMB</a:t>
            </a:r>
            <a:r>
              <a:rPr lang="zh-CN" altLang="en-US" sz="800" dirty="0" smtClean="0">
                <a:latin typeface="+mn-ea"/>
              </a:rPr>
              <a:t>）</a:t>
            </a:r>
            <a:endParaRPr lang="zh-CN" altLang="en-US" sz="800" dirty="0">
              <a:latin typeface="+mn-ea"/>
            </a:endParaRPr>
          </a:p>
        </p:txBody>
      </p:sp>
      <p:graphicFrame>
        <p:nvGraphicFramePr>
          <p:cNvPr id="34" name="表格 33"/>
          <p:cNvGraphicFramePr>
            <a:graphicFrameLocks noGrp="1"/>
          </p:cNvGraphicFramePr>
          <p:nvPr>
            <p:extLst>
              <p:ext uri="{D42A27DB-BD31-4B8C-83A1-F6EECF244321}">
                <p14:modId xmlns:p14="http://schemas.microsoft.com/office/powerpoint/2010/main" xmlns="" val="768709011"/>
              </p:ext>
            </p:extLst>
          </p:nvPr>
        </p:nvGraphicFramePr>
        <p:xfrm>
          <a:off x="4658777" y="1039619"/>
          <a:ext cx="4178831" cy="1713162"/>
        </p:xfrm>
        <a:graphic>
          <a:graphicData uri="http://schemas.openxmlformats.org/drawingml/2006/table">
            <a:tbl>
              <a:tblPr firstRow="1" bandRow="1">
                <a:tableStyleId>{073A0DAA-6AF3-43AB-8588-CEC1D06C72B9}</a:tableStyleId>
              </a:tblPr>
              <a:tblGrid>
                <a:gridCol w="753196"/>
                <a:gridCol w="754912"/>
                <a:gridCol w="765544"/>
                <a:gridCol w="659219"/>
                <a:gridCol w="648586"/>
                <a:gridCol w="597374"/>
              </a:tblGrid>
              <a:tr h="355600">
                <a:tc>
                  <a:txBody>
                    <a:bodyPr/>
                    <a:lstStyle/>
                    <a:p>
                      <a:endParaRPr lang="zh-CN" altLang="en-US" sz="600" dirty="0">
                        <a:latin typeface="+mn-ea"/>
                        <a:ea typeface="+mn-ea"/>
                        <a:cs typeface="Times New Roman" pitchFamily="18" charset="0"/>
                      </a:endParaRPr>
                    </a:p>
                  </a:txBody>
                  <a:tcPr marT="38100" marB="38100">
                    <a:solidFill>
                      <a:schemeClr val="tx1"/>
                    </a:solidFill>
                  </a:tcPr>
                </a:tc>
                <a:tc>
                  <a:txBody>
                    <a:bodyPr/>
                    <a:lstStyle/>
                    <a:p>
                      <a:pPr algn="ctr">
                        <a:defRPr sz="1200" b="0" i="0" u="none" strike="noStrike" kern="1200" baseline="0">
                          <a:solidFill>
                            <a:srgbClr val="17365D"/>
                          </a:solidFill>
                          <a:latin typeface="+mn-lt"/>
                          <a:ea typeface="+mn-ea"/>
                          <a:cs typeface="Times New Roman" pitchFamily="18" charset="0"/>
                        </a:defRPr>
                      </a:pPr>
                      <a:r>
                        <a:rPr lang="zh-CN" altLang="en-US" sz="1000" b="0" i="0" u="none" strike="noStrike" kern="1200" baseline="0" dirty="0" smtClean="0">
                          <a:solidFill>
                            <a:schemeClr val="bg1"/>
                          </a:solidFill>
                          <a:latin typeface="+mn-lt"/>
                          <a:ea typeface="+mn-ea"/>
                          <a:cs typeface="Times New Roman" pitchFamily="18" charset="0"/>
                        </a:rPr>
                        <a:t>营业收入（</a:t>
                      </a:r>
                      <a:r>
                        <a:rPr lang="en-US" altLang="zh-CN" sz="1000" b="0" i="0" u="none" strike="noStrike" kern="1200" baseline="0" dirty="0" smtClean="0">
                          <a:solidFill>
                            <a:schemeClr val="bg1"/>
                          </a:solidFill>
                          <a:latin typeface="+mn-lt"/>
                          <a:ea typeface="+mn-ea"/>
                          <a:cs typeface="Times New Roman" pitchFamily="18" charset="0"/>
                        </a:rPr>
                        <a:t>RMB</a:t>
                      </a:r>
                      <a:r>
                        <a:rPr lang="zh-CN" altLang="en-US" sz="1000" b="0" i="0" u="none" strike="noStrike" kern="1200" baseline="0" dirty="0" smtClean="0">
                          <a:solidFill>
                            <a:schemeClr val="bg1"/>
                          </a:solidFill>
                          <a:latin typeface="+mn-lt"/>
                          <a:ea typeface="+mn-ea"/>
                          <a:cs typeface="Times New Roman" pitchFamily="18" charset="0"/>
                        </a:rPr>
                        <a:t>）</a:t>
                      </a:r>
                      <a:endParaRPr lang="zh-CN" altLang="en-US" sz="1000" b="0" i="0" u="none" strike="noStrike" kern="1200" baseline="0" dirty="0">
                        <a:solidFill>
                          <a:schemeClr val="bg1"/>
                        </a:solidFill>
                        <a:latin typeface="+mn-lt"/>
                        <a:ea typeface="+mn-ea"/>
                        <a:cs typeface="Times New Roman" pitchFamily="18" charset="0"/>
                      </a:endParaRPr>
                    </a:p>
                  </a:txBody>
                  <a:tcPr marT="38100" marB="38100">
                    <a:solidFill>
                      <a:schemeClr val="tx1"/>
                    </a:solidFill>
                  </a:tcPr>
                </a:tc>
                <a:tc>
                  <a:txBody>
                    <a:bodyPr/>
                    <a:lstStyle/>
                    <a:p>
                      <a:pPr algn="ctr">
                        <a:defRPr sz="1200" b="0" i="0" u="none" strike="noStrike" kern="1200" baseline="0">
                          <a:solidFill>
                            <a:srgbClr val="17365D"/>
                          </a:solidFill>
                          <a:latin typeface="+mn-lt"/>
                          <a:ea typeface="+mn-ea"/>
                          <a:cs typeface="Times New Roman" pitchFamily="18" charset="0"/>
                        </a:defRPr>
                      </a:pPr>
                      <a:r>
                        <a:rPr lang="zh-CN" altLang="en-US" sz="1000" b="0" i="0" u="none" strike="noStrike" kern="1200" baseline="0" dirty="0" smtClean="0">
                          <a:solidFill>
                            <a:schemeClr val="bg1"/>
                          </a:solidFill>
                          <a:latin typeface="+mn-lt"/>
                          <a:ea typeface="+mn-ea"/>
                          <a:cs typeface="Times New Roman" pitchFamily="18" charset="0"/>
                        </a:rPr>
                        <a:t>用户数</a:t>
                      </a:r>
                      <a:endParaRPr lang="zh-CN" altLang="en-US" sz="1000" b="0" i="0" u="none" strike="noStrike" kern="1200" baseline="0" dirty="0">
                        <a:solidFill>
                          <a:schemeClr val="bg1"/>
                        </a:solidFill>
                        <a:latin typeface="+mn-lt"/>
                        <a:ea typeface="+mn-ea"/>
                        <a:cs typeface="Times New Roman" pitchFamily="18" charset="0"/>
                      </a:endParaRPr>
                    </a:p>
                  </a:txBody>
                  <a:tcPr marT="38100" marB="38100">
                    <a:solidFill>
                      <a:schemeClr val="tx1"/>
                    </a:solidFill>
                  </a:tcPr>
                </a:tc>
                <a:tc>
                  <a:txBody>
                    <a:bodyPr/>
                    <a:lstStyle/>
                    <a:p>
                      <a:pPr algn="ctr">
                        <a:defRPr sz="1200" b="0" i="0" u="none" strike="noStrike" kern="1200" baseline="0">
                          <a:solidFill>
                            <a:srgbClr val="17365D"/>
                          </a:solidFill>
                          <a:latin typeface="+mn-lt"/>
                          <a:ea typeface="+mn-ea"/>
                          <a:cs typeface="Times New Roman" pitchFamily="18" charset="0"/>
                        </a:defRPr>
                      </a:pPr>
                      <a:r>
                        <a:rPr lang="zh-CN" altLang="en-US" sz="1000" b="0" i="0" u="none" strike="noStrike" kern="1200" baseline="0" dirty="0" smtClean="0">
                          <a:solidFill>
                            <a:schemeClr val="bg1"/>
                          </a:solidFill>
                          <a:latin typeface="+mn-lt"/>
                          <a:ea typeface="+mn-ea"/>
                          <a:cs typeface="Times New Roman" pitchFamily="18" charset="0"/>
                        </a:rPr>
                        <a:t>移动支付占比</a:t>
                      </a:r>
                      <a:endParaRPr lang="zh-CN" altLang="en-US" sz="1000" b="0" i="0" u="none" strike="noStrike" kern="1200" baseline="0" dirty="0">
                        <a:solidFill>
                          <a:schemeClr val="bg1"/>
                        </a:solidFill>
                        <a:latin typeface="+mn-lt"/>
                        <a:ea typeface="+mn-ea"/>
                        <a:cs typeface="Times New Roman" pitchFamily="18" charset="0"/>
                      </a:endParaRPr>
                    </a:p>
                  </a:txBody>
                  <a:tcPr marT="38100" marB="38100">
                    <a:solidFill>
                      <a:schemeClr val="tx1"/>
                    </a:solidFill>
                  </a:tcPr>
                </a:tc>
                <a:tc>
                  <a:txBody>
                    <a:bodyPr/>
                    <a:lstStyle/>
                    <a:p>
                      <a:pPr algn="ctr">
                        <a:defRPr sz="1200" b="0" i="0" u="none" strike="noStrike" kern="1200" baseline="0">
                          <a:solidFill>
                            <a:srgbClr val="17365D"/>
                          </a:solidFill>
                          <a:latin typeface="+mn-lt"/>
                          <a:ea typeface="+mn-ea"/>
                          <a:cs typeface="Times New Roman" pitchFamily="18" charset="0"/>
                        </a:defRPr>
                      </a:pPr>
                      <a:r>
                        <a:rPr lang="zh-CN" altLang="en-US" sz="1000" b="0" i="0" u="none" strike="noStrike" kern="1200" baseline="0" dirty="0" smtClean="0">
                          <a:solidFill>
                            <a:schemeClr val="bg1"/>
                          </a:solidFill>
                          <a:latin typeface="+mn-lt"/>
                          <a:ea typeface="+mn-ea"/>
                          <a:cs typeface="Times New Roman" pitchFamily="18" charset="0"/>
                        </a:rPr>
                        <a:t>跨境支付占比</a:t>
                      </a:r>
                      <a:endParaRPr lang="zh-CN" altLang="en-US" sz="1000" b="0" i="0" u="none" strike="noStrike" kern="1200" baseline="0" dirty="0">
                        <a:solidFill>
                          <a:schemeClr val="bg1"/>
                        </a:solidFill>
                        <a:latin typeface="+mn-lt"/>
                        <a:ea typeface="+mn-ea"/>
                        <a:cs typeface="Times New Roman" pitchFamily="18" charset="0"/>
                      </a:endParaRPr>
                    </a:p>
                  </a:txBody>
                  <a:tcPr marT="38100" marB="38100">
                    <a:solidFill>
                      <a:schemeClr val="tx1"/>
                    </a:solidFill>
                  </a:tcPr>
                </a:tc>
                <a:tc>
                  <a:txBody>
                    <a:bodyPr/>
                    <a:lstStyle/>
                    <a:p>
                      <a:pPr algn="ctr">
                        <a:defRPr sz="1200" b="0" i="0" u="none" strike="noStrike" kern="1200" baseline="0">
                          <a:solidFill>
                            <a:srgbClr val="17365D"/>
                          </a:solidFill>
                          <a:latin typeface="+mn-lt"/>
                          <a:ea typeface="+mn-ea"/>
                          <a:cs typeface="Times New Roman" pitchFamily="18" charset="0"/>
                        </a:defRPr>
                      </a:pPr>
                      <a:r>
                        <a:rPr lang="zh-CN" altLang="en-US" sz="1000" b="0" i="0" u="none" strike="noStrike" kern="1200" baseline="0" dirty="0" smtClean="0">
                          <a:solidFill>
                            <a:schemeClr val="bg1"/>
                          </a:solidFill>
                          <a:latin typeface="+mn-lt"/>
                          <a:ea typeface="+mn-ea"/>
                          <a:cs typeface="Times New Roman" pitchFamily="18" charset="0"/>
                        </a:rPr>
                        <a:t>金融业务</a:t>
                      </a:r>
                      <a:endParaRPr lang="zh-CN" altLang="en-US" sz="1000" b="0" i="0" u="none" strike="noStrike" kern="1200" baseline="0" dirty="0">
                        <a:solidFill>
                          <a:schemeClr val="bg1"/>
                        </a:solidFill>
                        <a:latin typeface="+mn-lt"/>
                        <a:ea typeface="+mn-ea"/>
                        <a:cs typeface="Times New Roman" pitchFamily="18" charset="0"/>
                      </a:endParaRPr>
                    </a:p>
                  </a:txBody>
                  <a:tcPr marT="38100" marB="38100">
                    <a:solidFill>
                      <a:schemeClr val="tx1"/>
                    </a:solidFill>
                  </a:tcPr>
                </a:tc>
              </a:tr>
              <a:tr h="317054">
                <a:tc>
                  <a:txBody>
                    <a:bodyPr/>
                    <a:lstStyle/>
                    <a:p>
                      <a:r>
                        <a:rPr lang="en-US" altLang="zh-CN" sz="1000" b="0" i="0" u="none" strike="noStrike" kern="1200" baseline="0" dirty="0" err="1" smtClean="0">
                          <a:solidFill>
                            <a:srgbClr val="17365D"/>
                          </a:solidFill>
                          <a:latin typeface="+mn-lt"/>
                          <a:ea typeface="+mn-ea"/>
                          <a:cs typeface="Times New Roman" pitchFamily="18" charset="0"/>
                        </a:rPr>
                        <a:t>Paypal</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a:txBody>
                    <a:bodyPr/>
                    <a:lstStyle/>
                    <a:p>
                      <a:pPr algn="ctr">
                        <a:defRPr sz="1200" b="0" i="0" u="none" strike="noStrike" kern="1200" baseline="0">
                          <a:solidFill>
                            <a:srgbClr val="17365D"/>
                          </a:solidFill>
                          <a:latin typeface="+mn-lt"/>
                          <a:ea typeface="+mn-ea"/>
                          <a:cs typeface="Times New Roman" pitchFamily="18" charset="0"/>
                        </a:defRPr>
                      </a:pPr>
                      <a:r>
                        <a:rPr lang="en-US" altLang="zh-CN" sz="1000" b="0" i="0" u="none" strike="noStrike" kern="1200" baseline="0" dirty="0" smtClean="0">
                          <a:solidFill>
                            <a:srgbClr val="17365D"/>
                          </a:solidFill>
                          <a:latin typeface="+mn-lt"/>
                          <a:ea typeface="+mn-ea"/>
                          <a:cs typeface="Times New Roman" pitchFamily="18" charset="0"/>
                        </a:rPr>
                        <a:t>410</a:t>
                      </a:r>
                      <a:r>
                        <a:rPr lang="zh-CN" altLang="en-US" sz="1000" b="0" i="0" u="none" strike="noStrike" kern="1200" baseline="0" dirty="0" smtClean="0">
                          <a:solidFill>
                            <a:srgbClr val="17365D"/>
                          </a:solidFill>
                          <a:latin typeface="+mn-lt"/>
                          <a:ea typeface="+mn-ea"/>
                          <a:cs typeface="Times New Roman" pitchFamily="18" charset="0"/>
                        </a:rPr>
                        <a:t>亿元</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a:txBody>
                    <a:bodyPr/>
                    <a:lstStyle/>
                    <a:p>
                      <a:pPr algn="ctr">
                        <a:defRPr sz="1200" b="0" i="0" u="none" strike="noStrike" kern="1200" baseline="0">
                          <a:solidFill>
                            <a:srgbClr val="17365D"/>
                          </a:solidFill>
                          <a:latin typeface="+mn-lt"/>
                          <a:ea typeface="+mn-ea"/>
                          <a:cs typeface="Times New Roman" pitchFamily="18" charset="0"/>
                        </a:defRPr>
                      </a:pPr>
                      <a:r>
                        <a:rPr lang="en-US" altLang="zh-CN" sz="1000" b="0" i="0" u="none" strike="noStrike" kern="1200" baseline="0" dirty="0" smtClean="0">
                          <a:solidFill>
                            <a:srgbClr val="17365D"/>
                          </a:solidFill>
                          <a:latin typeface="+mn-lt"/>
                          <a:ea typeface="+mn-ea"/>
                          <a:cs typeface="Times New Roman" pitchFamily="18" charset="0"/>
                        </a:rPr>
                        <a:t>1.4</a:t>
                      </a:r>
                      <a:r>
                        <a:rPr lang="zh-CN" altLang="en-US" sz="1000" b="0" i="0" u="none" strike="noStrike" kern="1200" baseline="0" dirty="0" smtClean="0">
                          <a:solidFill>
                            <a:srgbClr val="17365D"/>
                          </a:solidFill>
                          <a:latin typeface="+mn-lt"/>
                          <a:ea typeface="+mn-ea"/>
                          <a:cs typeface="Times New Roman" pitchFamily="18" charset="0"/>
                        </a:rPr>
                        <a:t>亿</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a:txBody>
                    <a:bodyPr/>
                    <a:lstStyle/>
                    <a:p>
                      <a:pPr algn="ctr">
                        <a:defRPr sz="1200" b="0" i="0" u="none" strike="noStrike" kern="1200" baseline="0">
                          <a:solidFill>
                            <a:srgbClr val="17365D"/>
                          </a:solidFill>
                          <a:latin typeface="+mn-lt"/>
                          <a:ea typeface="+mn-ea"/>
                          <a:cs typeface="Times New Roman" pitchFamily="18" charset="0"/>
                        </a:defRPr>
                      </a:pPr>
                      <a:r>
                        <a:rPr lang="en-US" altLang="zh-CN" sz="1000" b="0" i="0" u="none" strike="noStrike" kern="1200" baseline="0" dirty="0" smtClean="0">
                          <a:solidFill>
                            <a:srgbClr val="17365D"/>
                          </a:solidFill>
                          <a:latin typeface="+mn-lt"/>
                          <a:ea typeface="+mn-ea"/>
                          <a:cs typeface="Times New Roman" pitchFamily="18" charset="0"/>
                        </a:rPr>
                        <a:t>15.4%</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a:txBody>
                    <a:bodyPr/>
                    <a:lstStyle/>
                    <a:p>
                      <a:pPr algn="ctr">
                        <a:defRPr sz="1200" b="0" i="0" u="none" strike="noStrike" kern="1200" baseline="0">
                          <a:solidFill>
                            <a:srgbClr val="17365D"/>
                          </a:solidFill>
                          <a:latin typeface="+mn-lt"/>
                          <a:ea typeface="+mn-ea"/>
                          <a:cs typeface="Times New Roman" pitchFamily="18" charset="0"/>
                        </a:defRPr>
                      </a:pPr>
                      <a:r>
                        <a:rPr lang="en-US" altLang="zh-CN" sz="1000" b="0" i="0" u="none" strike="noStrike" kern="1200" baseline="0" dirty="0" smtClean="0">
                          <a:solidFill>
                            <a:srgbClr val="17365D"/>
                          </a:solidFill>
                          <a:latin typeface="+mn-lt"/>
                          <a:ea typeface="+mn-ea"/>
                          <a:cs typeface="Times New Roman" pitchFamily="18" charset="0"/>
                        </a:rPr>
                        <a:t>56.3%</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a:txBody>
                    <a:bodyPr/>
                    <a:lstStyle/>
                    <a:p>
                      <a:pPr algn="ctr"/>
                      <a:r>
                        <a:rPr lang="zh-CN" altLang="en-US" sz="800" dirty="0" smtClean="0"/>
                        <a:t>有</a:t>
                      </a:r>
                      <a:endParaRPr lang="zh-CN" altLang="en-US" sz="800" dirty="0">
                        <a:latin typeface="+mn-ea"/>
                        <a:ea typeface="+mn-ea"/>
                        <a:cs typeface="Times New Roman" pitchFamily="18" charset="0"/>
                      </a:endParaRPr>
                    </a:p>
                  </a:txBody>
                  <a:tcPr marT="38100" marB="38100"/>
                </a:tc>
              </a:tr>
              <a:tr h="317054">
                <a:tc>
                  <a:txBody>
                    <a:bodyPr/>
                    <a:lstStyle/>
                    <a:p>
                      <a:pPr algn="ctr">
                        <a:defRPr sz="1200" b="0" i="0" u="none" strike="noStrike" kern="1200" baseline="0">
                          <a:solidFill>
                            <a:srgbClr val="17365D"/>
                          </a:solidFill>
                          <a:latin typeface="+mn-lt"/>
                          <a:ea typeface="+mn-ea"/>
                          <a:cs typeface="Times New Roman" pitchFamily="18" charset="0"/>
                        </a:defRPr>
                      </a:pPr>
                      <a:r>
                        <a:rPr lang="zh-CN" altLang="en-US" sz="1000" b="0" i="0" u="none" strike="noStrike" kern="1200" baseline="0" dirty="0" smtClean="0">
                          <a:solidFill>
                            <a:srgbClr val="17365D"/>
                          </a:solidFill>
                          <a:latin typeface="+mn-lt"/>
                          <a:ea typeface="+mn-ea"/>
                          <a:cs typeface="Times New Roman" pitchFamily="18" charset="0"/>
                        </a:rPr>
                        <a:t>支付宝</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a:txBody>
                    <a:bodyPr/>
                    <a:lstStyle/>
                    <a:p>
                      <a:pPr algn="ctr">
                        <a:defRPr sz="1200" b="0" i="0" u="none" strike="noStrike" kern="1200" baseline="0">
                          <a:solidFill>
                            <a:srgbClr val="17365D"/>
                          </a:solidFill>
                          <a:latin typeface="+mn-lt"/>
                          <a:ea typeface="+mn-ea"/>
                          <a:cs typeface="Times New Roman" pitchFamily="18" charset="0"/>
                        </a:defRPr>
                      </a:pPr>
                      <a:r>
                        <a:rPr lang="zh-CN" altLang="en-US" sz="1000" b="0" i="0" u="none" strike="noStrike" kern="1200" baseline="0" dirty="0" smtClean="0">
                          <a:solidFill>
                            <a:srgbClr val="17365D"/>
                          </a:solidFill>
                          <a:latin typeface="+mn-lt"/>
                          <a:ea typeface="+mn-ea"/>
                          <a:cs typeface="Times New Roman" pitchFamily="18" charset="0"/>
                        </a:rPr>
                        <a:t>内部结算</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a:txBody>
                    <a:bodyPr/>
                    <a:lstStyle/>
                    <a:p>
                      <a:pPr algn="ctr">
                        <a:defRPr sz="1200" b="0" i="0" u="none" strike="noStrike" kern="1200" baseline="0">
                          <a:solidFill>
                            <a:srgbClr val="17365D"/>
                          </a:solidFill>
                          <a:latin typeface="+mn-lt"/>
                          <a:ea typeface="+mn-ea"/>
                          <a:cs typeface="Times New Roman" pitchFamily="18" charset="0"/>
                        </a:defRPr>
                      </a:pPr>
                      <a:r>
                        <a:rPr lang="zh-CN" altLang="en-US" sz="1000" b="0" i="0" u="none" strike="noStrike" kern="1200" baseline="0" dirty="0" smtClean="0">
                          <a:solidFill>
                            <a:srgbClr val="17365D"/>
                          </a:solidFill>
                          <a:latin typeface="+mn-lt"/>
                          <a:ea typeface="+mn-ea"/>
                          <a:cs typeface="Times New Roman" pitchFamily="18" charset="0"/>
                        </a:rPr>
                        <a:t>近</a:t>
                      </a:r>
                      <a:r>
                        <a:rPr lang="en-US" altLang="zh-CN" sz="1000" b="0" i="0" u="none" strike="noStrike" kern="1200" baseline="0" dirty="0" smtClean="0">
                          <a:solidFill>
                            <a:srgbClr val="17365D"/>
                          </a:solidFill>
                          <a:latin typeface="+mn-lt"/>
                          <a:ea typeface="+mn-ea"/>
                          <a:cs typeface="Times New Roman" pitchFamily="18" charset="0"/>
                        </a:rPr>
                        <a:t>3</a:t>
                      </a:r>
                      <a:r>
                        <a:rPr lang="zh-CN" altLang="en-US" sz="1000" b="0" i="0" u="none" strike="noStrike" kern="1200" baseline="0" dirty="0" smtClean="0">
                          <a:solidFill>
                            <a:srgbClr val="17365D"/>
                          </a:solidFill>
                          <a:latin typeface="+mn-lt"/>
                          <a:ea typeface="+mn-ea"/>
                          <a:cs typeface="Times New Roman" pitchFamily="18" charset="0"/>
                        </a:rPr>
                        <a:t>亿</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a:txBody>
                    <a:bodyPr/>
                    <a:lstStyle/>
                    <a:p>
                      <a:pPr algn="ctr">
                        <a:defRPr sz="1200" b="0" i="0" u="none" strike="noStrike" kern="1200" baseline="0">
                          <a:solidFill>
                            <a:srgbClr val="17365D"/>
                          </a:solidFill>
                          <a:latin typeface="+mn-lt"/>
                          <a:ea typeface="+mn-ea"/>
                          <a:cs typeface="Times New Roman" pitchFamily="18" charset="0"/>
                        </a:defRPr>
                      </a:pPr>
                      <a:r>
                        <a:rPr lang="en-US" altLang="zh-CN" sz="1000" b="0" i="0" u="none" strike="noStrike" kern="1200" baseline="0" dirty="0" smtClean="0">
                          <a:solidFill>
                            <a:srgbClr val="17365D"/>
                          </a:solidFill>
                          <a:latin typeface="+mn-lt"/>
                          <a:ea typeface="+mn-ea"/>
                          <a:cs typeface="Times New Roman" pitchFamily="18" charset="0"/>
                        </a:rPr>
                        <a:t>25.7%</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rowSpan="3">
                  <a:txBody>
                    <a:bodyPr/>
                    <a:lstStyle/>
                    <a:p>
                      <a:pPr algn="ctr">
                        <a:defRPr sz="1200" b="0" i="0" u="none" strike="noStrike" kern="1200" baseline="0">
                          <a:solidFill>
                            <a:srgbClr val="17365D"/>
                          </a:solidFill>
                          <a:latin typeface="+mn-lt"/>
                          <a:ea typeface="+mn-ea"/>
                          <a:cs typeface="Times New Roman" pitchFamily="18" charset="0"/>
                        </a:defRPr>
                      </a:pPr>
                      <a:r>
                        <a:rPr lang="en-US" altLang="zh-CN" sz="1000" b="0" i="0" u="none" strike="noStrike" kern="1200" baseline="0" dirty="0" smtClean="0">
                          <a:solidFill>
                            <a:srgbClr val="17365D"/>
                          </a:solidFill>
                          <a:latin typeface="+mn-lt"/>
                          <a:ea typeface="+mn-ea"/>
                          <a:cs typeface="Times New Roman" pitchFamily="18" charset="0"/>
                        </a:rPr>
                        <a:t>2013</a:t>
                      </a:r>
                      <a:r>
                        <a:rPr lang="zh-CN" altLang="en-US" sz="1000" b="0" i="0" u="none" strike="noStrike" kern="1200" baseline="0" dirty="0" smtClean="0">
                          <a:solidFill>
                            <a:srgbClr val="17365D"/>
                          </a:solidFill>
                          <a:latin typeface="+mn-lt"/>
                          <a:ea typeface="+mn-ea"/>
                          <a:cs typeface="Times New Roman" pitchFamily="18" charset="0"/>
                        </a:rPr>
                        <a:t>年</a:t>
                      </a:r>
                      <a:r>
                        <a:rPr lang="en-US" altLang="zh-CN" sz="1000" b="0" i="0" u="none" strike="noStrike" kern="1200" baseline="0" dirty="0" smtClean="0">
                          <a:solidFill>
                            <a:srgbClr val="17365D"/>
                          </a:solidFill>
                          <a:latin typeface="+mn-lt"/>
                          <a:ea typeface="+mn-ea"/>
                          <a:cs typeface="Times New Roman" pitchFamily="18" charset="0"/>
                        </a:rPr>
                        <a:t>9</a:t>
                      </a:r>
                      <a:r>
                        <a:rPr lang="zh-CN" altLang="en-US" sz="1000" b="0" i="0" u="none" strike="noStrike" kern="1200" baseline="0" dirty="0" smtClean="0">
                          <a:solidFill>
                            <a:srgbClr val="17365D"/>
                          </a:solidFill>
                          <a:latin typeface="+mn-lt"/>
                          <a:ea typeface="+mn-ea"/>
                          <a:cs typeface="Times New Roman" pitchFamily="18" charset="0"/>
                        </a:rPr>
                        <a:t>月首批获得牌照，目前规模很小</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a:txBody>
                    <a:bodyPr/>
                    <a:lstStyle/>
                    <a:p>
                      <a:pPr algn="ctr"/>
                      <a:r>
                        <a:rPr lang="zh-CN" altLang="en-US" sz="800" dirty="0" smtClean="0"/>
                        <a:t>有</a:t>
                      </a:r>
                      <a:endParaRPr lang="zh-CN" altLang="en-US" sz="800" dirty="0">
                        <a:latin typeface="+mn-ea"/>
                        <a:ea typeface="+mn-ea"/>
                        <a:cs typeface="Times New Roman" pitchFamily="18" charset="0"/>
                      </a:endParaRPr>
                    </a:p>
                  </a:txBody>
                  <a:tcPr marT="38100" marB="38100"/>
                </a:tc>
              </a:tr>
              <a:tr h="317054">
                <a:tc>
                  <a:txBody>
                    <a:bodyPr/>
                    <a:lstStyle/>
                    <a:p>
                      <a:pPr algn="ctr">
                        <a:defRPr sz="1200" b="0" i="0" u="none" strike="noStrike" kern="1200" baseline="0">
                          <a:solidFill>
                            <a:srgbClr val="17365D"/>
                          </a:solidFill>
                          <a:latin typeface="+mn-lt"/>
                          <a:ea typeface="+mn-ea"/>
                          <a:cs typeface="Times New Roman" pitchFamily="18" charset="0"/>
                        </a:defRPr>
                      </a:pPr>
                      <a:r>
                        <a:rPr lang="zh-CN" altLang="en-US" sz="1000" b="0" i="0" u="none" strike="noStrike" kern="1200" baseline="0" dirty="0" smtClean="0">
                          <a:solidFill>
                            <a:srgbClr val="17365D"/>
                          </a:solidFill>
                          <a:latin typeface="+mn-lt"/>
                          <a:ea typeface="+mn-ea"/>
                          <a:cs typeface="Times New Roman" pitchFamily="18" charset="0"/>
                        </a:rPr>
                        <a:t>财付通</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a:txBody>
                    <a:bodyPr/>
                    <a:lstStyle/>
                    <a:p>
                      <a:pPr algn="ctr">
                        <a:defRPr sz="1200" b="0" i="0" u="none" strike="noStrike" kern="1200" baseline="0">
                          <a:solidFill>
                            <a:srgbClr val="17365D"/>
                          </a:solidFill>
                          <a:latin typeface="+mn-lt"/>
                          <a:ea typeface="+mn-ea"/>
                          <a:cs typeface="Times New Roman" pitchFamily="18" charset="0"/>
                        </a:defRPr>
                      </a:pPr>
                      <a:r>
                        <a:rPr lang="zh-CN" altLang="en-US" sz="1000" b="0" i="0" u="none" strike="noStrike" kern="1200" baseline="0" dirty="0" smtClean="0">
                          <a:solidFill>
                            <a:srgbClr val="17365D"/>
                          </a:solidFill>
                          <a:latin typeface="+mn-lt"/>
                          <a:ea typeface="+mn-ea"/>
                          <a:cs typeface="Times New Roman" pitchFamily="18" charset="0"/>
                        </a:rPr>
                        <a:t>内部结算</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a:txBody>
                    <a:bodyPr/>
                    <a:lstStyle/>
                    <a:p>
                      <a:pPr algn="ctr">
                        <a:defRPr sz="1200" b="0" i="0" u="none" strike="noStrike" kern="1200" baseline="0">
                          <a:solidFill>
                            <a:srgbClr val="17365D"/>
                          </a:solidFill>
                          <a:latin typeface="+mn-lt"/>
                          <a:ea typeface="+mn-ea"/>
                          <a:cs typeface="Times New Roman" pitchFamily="18" charset="0"/>
                        </a:defRPr>
                      </a:pPr>
                      <a:r>
                        <a:rPr lang="en-US" altLang="zh-CN" sz="1000" b="0" i="0" u="none" strike="noStrike" kern="1200" baseline="0" dirty="0" smtClean="0">
                          <a:solidFill>
                            <a:srgbClr val="17365D"/>
                          </a:solidFill>
                          <a:latin typeface="+mn-lt"/>
                          <a:ea typeface="+mn-ea"/>
                          <a:cs typeface="Times New Roman" pitchFamily="18" charset="0"/>
                        </a:rPr>
                        <a:t>2</a:t>
                      </a:r>
                      <a:r>
                        <a:rPr lang="zh-CN" altLang="en-US" sz="1000" b="0" i="0" u="none" strike="noStrike" kern="1200" baseline="0" dirty="0" smtClean="0">
                          <a:solidFill>
                            <a:srgbClr val="17365D"/>
                          </a:solidFill>
                          <a:latin typeface="+mn-lt"/>
                          <a:ea typeface="+mn-ea"/>
                          <a:cs typeface="Times New Roman" pitchFamily="18" charset="0"/>
                        </a:rPr>
                        <a:t>亿</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a:txBody>
                    <a:bodyPr/>
                    <a:lstStyle/>
                    <a:p>
                      <a:pPr algn="ctr">
                        <a:defRPr sz="1200" b="0" i="0" u="none" strike="noStrike" kern="1200" baseline="0">
                          <a:solidFill>
                            <a:srgbClr val="17365D"/>
                          </a:solidFill>
                          <a:latin typeface="+mn-lt"/>
                          <a:ea typeface="+mn-ea"/>
                          <a:cs typeface="Times New Roman" pitchFamily="18" charset="0"/>
                        </a:defRPr>
                      </a:pPr>
                      <a:r>
                        <a:rPr lang="en-US" altLang="zh-CN" sz="1000" b="0" i="0" u="none" strike="noStrike" kern="1200" baseline="0" dirty="0" smtClean="0">
                          <a:solidFill>
                            <a:srgbClr val="17365D"/>
                          </a:solidFill>
                          <a:latin typeface="+mn-lt"/>
                          <a:ea typeface="+mn-ea"/>
                          <a:cs typeface="Times New Roman" pitchFamily="18" charset="0"/>
                        </a:rPr>
                        <a:t>12.1%</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vMerge="1">
                  <a:txBody>
                    <a:bodyPr/>
                    <a:lstStyle/>
                    <a:p>
                      <a:pPr algn="ctr"/>
                      <a:endParaRPr lang="zh-CN" altLang="en-US" sz="1100" dirty="0">
                        <a:latin typeface="Times New Roman" pitchFamily="18" charset="0"/>
                        <a:ea typeface="华文楷体" pitchFamily="2" charset="-122"/>
                        <a:cs typeface="Times New Roman" pitchFamily="18" charset="0"/>
                      </a:endParaRPr>
                    </a:p>
                  </a:txBody>
                  <a:tcPr/>
                </a:tc>
                <a:tc>
                  <a:txBody>
                    <a:bodyPr/>
                    <a:lstStyle/>
                    <a:p>
                      <a:pPr algn="ctr"/>
                      <a:r>
                        <a:rPr lang="zh-CN" altLang="en-US" sz="800" dirty="0" smtClean="0"/>
                        <a:t>无</a:t>
                      </a:r>
                      <a:endParaRPr lang="zh-CN" altLang="en-US" sz="800" dirty="0">
                        <a:latin typeface="+mn-ea"/>
                        <a:ea typeface="+mn-ea"/>
                        <a:cs typeface="Times New Roman" pitchFamily="18" charset="0"/>
                      </a:endParaRPr>
                    </a:p>
                  </a:txBody>
                  <a:tcPr marT="38100" marB="38100"/>
                </a:tc>
              </a:tr>
              <a:tr h="355600">
                <a:tc>
                  <a:txBody>
                    <a:bodyPr/>
                    <a:lstStyle/>
                    <a:p>
                      <a:pPr algn="ctr">
                        <a:defRPr sz="1200" b="0" i="0" u="none" strike="noStrike" kern="1200" baseline="0">
                          <a:solidFill>
                            <a:srgbClr val="17365D"/>
                          </a:solidFill>
                          <a:latin typeface="+mn-lt"/>
                          <a:ea typeface="+mn-ea"/>
                          <a:cs typeface="Times New Roman" pitchFamily="18" charset="0"/>
                        </a:defRPr>
                      </a:pPr>
                      <a:r>
                        <a:rPr lang="zh-CN" altLang="en-US" sz="1000" b="0" i="0" u="none" strike="noStrike" kern="1200" baseline="0" dirty="0" smtClean="0">
                          <a:solidFill>
                            <a:srgbClr val="17365D"/>
                          </a:solidFill>
                          <a:latin typeface="+mn-lt"/>
                          <a:ea typeface="+mn-ea"/>
                          <a:cs typeface="Times New Roman" pitchFamily="18" charset="0"/>
                        </a:rPr>
                        <a:t>汇付天下</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a:txBody>
                    <a:bodyPr/>
                    <a:lstStyle/>
                    <a:p>
                      <a:pPr algn="ctr">
                        <a:defRPr sz="1200" b="0" i="0" u="none" strike="noStrike" kern="1200" baseline="0">
                          <a:solidFill>
                            <a:srgbClr val="17365D"/>
                          </a:solidFill>
                          <a:latin typeface="+mn-lt"/>
                          <a:ea typeface="+mn-ea"/>
                          <a:cs typeface="Times New Roman" pitchFamily="18" charset="0"/>
                        </a:defRPr>
                      </a:pPr>
                      <a:r>
                        <a:rPr lang="en-US" altLang="zh-CN" sz="1000" b="0" i="0" u="none" strike="noStrike" kern="1200" baseline="0" dirty="0" smtClean="0">
                          <a:solidFill>
                            <a:srgbClr val="17365D"/>
                          </a:solidFill>
                          <a:latin typeface="+mn-lt"/>
                          <a:ea typeface="+mn-ea"/>
                          <a:cs typeface="Times New Roman" pitchFamily="18" charset="0"/>
                        </a:rPr>
                        <a:t>30</a:t>
                      </a:r>
                      <a:r>
                        <a:rPr lang="zh-CN" altLang="en-US" sz="1000" b="0" i="0" u="none" strike="noStrike" kern="1200" baseline="0" dirty="0" smtClean="0">
                          <a:solidFill>
                            <a:srgbClr val="17365D"/>
                          </a:solidFill>
                          <a:latin typeface="+mn-lt"/>
                          <a:ea typeface="+mn-ea"/>
                          <a:cs typeface="Times New Roman" pitchFamily="18" charset="0"/>
                        </a:rPr>
                        <a:t>亿元</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a:txBody>
                    <a:bodyPr/>
                    <a:lstStyle/>
                    <a:p>
                      <a:pPr algn="ctr">
                        <a:defRPr sz="1200" b="0" i="0" u="none" strike="noStrike" kern="1200" baseline="0">
                          <a:solidFill>
                            <a:srgbClr val="17365D"/>
                          </a:solidFill>
                          <a:latin typeface="+mn-lt"/>
                          <a:ea typeface="+mn-ea"/>
                          <a:cs typeface="Times New Roman" pitchFamily="18" charset="0"/>
                        </a:defRPr>
                      </a:pPr>
                      <a:r>
                        <a:rPr lang="en-US" altLang="zh-CN" sz="1000" b="0" i="0" u="none" strike="noStrike" kern="1200" baseline="0" dirty="0" smtClean="0">
                          <a:solidFill>
                            <a:srgbClr val="17365D"/>
                          </a:solidFill>
                          <a:latin typeface="+mn-lt"/>
                          <a:ea typeface="+mn-ea"/>
                          <a:cs typeface="Times New Roman" pitchFamily="18" charset="0"/>
                        </a:rPr>
                        <a:t>80</a:t>
                      </a:r>
                      <a:r>
                        <a:rPr lang="zh-CN" altLang="en-US" sz="1000" b="0" i="0" u="none" strike="noStrike" kern="1200" baseline="0" dirty="0" smtClean="0">
                          <a:solidFill>
                            <a:srgbClr val="17365D"/>
                          </a:solidFill>
                          <a:latin typeface="+mn-lt"/>
                          <a:ea typeface="+mn-ea"/>
                          <a:cs typeface="Times New Roman" pitchFamily="18" charset="0"/>
                        </a:rPr>
                        <a:t>万</a:t>
                      </a:r>
                      <a:endParaRPr lang="en-US" altLang="zh-CN" sz="1000" b="0" i="0" u="none" strike="noStrike" kern="1200" baseline="0" dirty="0" smtClean="0">
                        <a:solidFill>
                          <a:srgbClr val="17365D"/>
                        </a:solidFill>
                        <a:latin typeface="+mn-lt"/>
                        <a:ea typeface="+mn-ea"/>
                        <a:cs typeface="Times New Roman" pitchFamily="18" charset="0"/>
                      </a:endParaRPr>
                    </a:p>
                    <a:p>
                      <a:pPr algn="ctr">
                        <a:defRPr sz="1200" b="0" i="0" u="none" strike="noStrike" kern="1200" baseline="0">
                          <a:solidFill>
                            <a:srgbClr val="17365D"/>
                          </a:solidFill>
                          <a:latin typeface="+mn-lt"/>
                          <a:ea typeface="+mn-ea"/>
                          <a:cs typeface="Times New Roman" pitchFamily="18" charset="0"/>
                        </a:defRPr>
                      </a:pPr>
                      <a:r>
                        <a:rPr lang="zh-CN" altLang="en-US" sz="1000" b="0" i="0" u="none" strike="noStrike" kern="1200" baseline="0" dirty="0" smtClean="0">
                          <a:solidFill>
                            <a:srgbClr val="17365D"/>
                          </a:solidFill>
                          <a:latin typeface="+mn-lt"/>
                          <a:ea typeface="+mn-ea"/>
                          <a:cs typeface="Times New Roman" pitchFamily="18" charset="0"/>
                        </a:rPr>
                        <a:t>（商户数）</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a:txBody>
                    <a:bodyPr/>
                    <a:lstStyle/>
                    <a:p>
                      <a:pPr algn="ctr">
                        <a:defRPr sz="1200" b="0" i="0" u="none" strike="noStrike" kern="1200" baseline="0">
                          <a:solidFill>
                            <a:srgbClr val="17365D"/>
                          </a:solidFill>
                          <a:latin typeface="+mn-lt"/>
                          <a:ea typeface="+mn-ea"/>
                          <a:cs typeface="Times New Roman" pitchFamily="18" charset="0"/>
                        </a:defRPr>
                      </a:pPr>
                      <a:r>
                        <a:rPr lang="en-US" altLang="zh-CN" sz="1000" b="0" i="0" u="none" strike="noStrike" kern="1200" baseline="0" dirty="0" smtClean="0">
                          <a:solidFill>
                            <a:srgbClr val="17365D"/>
                          </a:solidFill>
                          <a:latin typeface="+mn-lt"/>
                          <a:ea typeface="+mn-ea"/>
                          <a:cs typeface="Times New Roman" pitchFamily="18" charset="0"/>
                        </a:rPr>
                        <a:t>8.3%</a:t>
                      </a:r>
                      <a:endParaRPr lang="zh-CN" altLang="en-US" sz="1000" b="0" i="0" u="none" strike="noStrike" kern="1200" baseline="0" dirty="0">
                        <a:solidFill>
                          <a:srgbClr val="17365D"/>
                        </a:solidFill>
                        <a:latin typeface="+mn-lt"/>
                        <a:ea typeface="+mn-ea"/>
                        <a:cs typeface="Times New Roman" pitchFamily="18" charset="0"/>
                      </a:endParaRPr>
                    </a:p>
                  </a:txBody>
                  <a:tcPr marT="38100" marB="38100"/>
                </a:tc>
                <a:tc vMerge="1">
                  <a:txBody>
                    <a:bodyPr/>
                    <a:lstStyle/>
                    <a:p>
                      <a:pPr algn="ctr"/>
                      <a:endParaRPr lang="zh-CN" altLang="en-US" sz="1100" dirty="0">
                        <a:latin typeface="Times New Roman" pitchFamily="18" charset="0"/>
                        <a:ea typeface="华文楷体" pitchFamily="2" charset="-122"/>
                        <a:cs typeface="Times New Roman" pitchFamily="18" charset="0"/>
                      </a:endParaRPr>
                    </a:p>
                  </a:txBody>
                  <a:tcPr/>
                </a:tc>
                <a:tc>
                  <a:txBody>
                    <a:bodyPr/>
                    <a:lstStyle/>
                    <a:p>
                      <a:pPr algn="ctr"/>
                      <a:r>
                        <a:rPr lang="zh-CN" altLang="en-US" sz="800" dirty="0" smtClean="0"/>
                        <a:t>无</a:t>
                      </a:r>
                      <a:endParaRPr lang="zh-CN" altLang="en-US" sz="800" dirty="0">
                        <a:latin typeface="+mn-ea"/>
                        <a:ea typeface="+mn-ea"/>
                        <a:cs typeface="Times New Roman" pitchFamily="18" charset="0"/>
                      </a:endParaRPr>
                    </a:p>
                  </a:txBody>
                  <a:tcPr marT="38100" marB="38100"/>
                </a:tc>
              </a:tr>
            </a:tbl>
          </a:graphicData>
        </a:graphic>
      </p:graphicFrame>
      <p:graphicFrame>
        <p:nvGraphicFramePr>
          <p:cNvPr id="35" name="图表 34"/>
          <p:cNvGraphicFramePr/>
          <p:nvPr>
            <p:extLst>
              <p:ext uri="{D42A27DB-BD31-4B8C-83A1-F6EECF244321}">
                <p14:modId xmlns:p14="http://schemas.microsoft.com/office/powerpoint/2010/main" xmlns="" val="1628102811"/>
              </p:ext>
            </p:extLst>
          </p:nvPr>
        </p:nvGraphicFramePr>
        <p:xfrm>
          <a:off x="250825" y="3362326"/>
          <a:ext cx="4321175" cy="2042558"/>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Box 37"/>
          <p:cNvSpPr txBox="1"/>
          <p:nvPr/>
        </p:nvSpPr>
        <p:spPr>
          <a:xfrm>
            <a:off x="381885" y="5378450"/>
            <a:ext cx="6782403" cy="261610"/>
          </a:xfrm>
          <a:prstGeom prst="rect">
            <a:avLst/>
          </a:prstGeom>
          <a:noFill/>
        </p:spPr>
        <p:txBody>
          <a:bodyPr wrap="square" rtlCol="0">
            <a:spAutoFit/>
          </a:bodyPr>
          <a:lstStyle/>
          <a:p>
            <a:r>
              <a:rPr lang="zh-CN" altLang="en-US" sz="1100" dirty="0" smtClean="0">
                <a:latin typeface="+mn-ea"/>
                <a:cs typeface="Times New Roman" pitchFamily="18" charset="0"/>
              </a:rPr>
              <a:t>数据来源：</a:t>
            </a:r>
            <a:r>
              <a:rPr lang="en-US" altLang="zh-CN" sz="1100" dirty="0" smtClean="0">
                <a:latin typeface="+mn-ea"/>
                <a:cs typeface="Times New Roman" pitchFamily="18" charset="0"/>
              </a:rPr>
              <a:t>Forrester</a:t>
            </a:r>
            <a:r>
              <a:rPr lang="zh-CN" altLang="en-US" sz="1100" dirty="0" smtClean="0">
                <a:latin typeface="+mn-ea"/>
                <a:cs typeface="Times New Roman" pitchFamily="18" charset="0"/>
              </a:rPr>
              <a:t>预计</a:t>
            </a:r>
            <a:r>
              <a:rPr lang="en-US" altLang="zh-CN" sz="1100" dirty="0" smtClean="0">
                <a:latin typeface="+mn-ea"/>
                <a:cs typeface="Times New Roman" pitchFamily="18" charset="0"/>
              </a:rPr>
              <a:t>17</a:t>
            </a:r>
            <a:r>
              <a:rPr lang="zh-CN" altLang="en-US" sz="1100" dirty="0" smtClean="0">
                <a:latin typeface="+mn-ea"/>
                <a:cs typeface="Times New Roman" pitchFamily="18" charset="0"/>
              </a:rPr>
              <a:t>年美国移动支付为</a:t>
            </a:r>
            <a:r>
              <a:rPr lang="en-US" altLang="zh-CN" sz="1100" dirty="0" smtClean="0">
                <a:latin typeface="+mn-ea"/>
                <a:cs typeface="Times New Roman" pitchFamily="18" charset="0"/>
              </a:rPr>
              <a:t>900</a:t>
            </a:r>
            <a:r>
              <a:rPr lang="zh-CN" altLang="en-US" sz="1100" dirty="0" smtClean="0">
                <a:latin typeface="+mn-ea"/>
                <a:cs typeface="Times New Roman" pitchFamily="18" charset="0"/>
              </a:rPr>
              <a:t>亿美元，</a:t>
            </a:r>
            <a:r>
              <a:rPr lang="en-US" altLang="zh-CN" sz="1100" dirty="0" smtClean="0">
                <a:latin typeface="+mn-ea"/>
                <a:cs typeface="Times New Roman" pitchFamily="18" charset="0"/>
              </a:rPr>
              <a:t>2012</a:t>
            </a:r>
            <a:r>
              <a:rPr lang="zh-CN" altLang="en-US" sz="1100" dirty="0" smtClean="0">
                <a:latin typeface="+mn-ea"/>
                <a:cs typeface="Times New Roman" pitchFamily="18" charset="0"/>
              </a:rPr>
              <a:t>年为</a:t>
            </a:r>
            <a:r>
              <a:rPr lang="en-US" altLang="zh-CN" sz="1100" dirty="0" smtClean="0">
                <a:latin typeface="+mn-ea"/>
                <a:cs typeface="Times New Roman" pitchFamily="18" charset="0"/>
              </a:rPr>
              <a:t>128</a:t>
            </a:r>
            <a:r>
              <a:rPr lang="zh-CN" altLang="en-US" sz="1100" dirty="0" smtClean="0">
                <a:latin typeface="+mn-ea"/>
                <a:cs typeface="Times New Roman" pitchFamily="18" charset="0"/>
              </a:rPr>
              <a:t>亿美元，推算得</a:t>
            </a:r>
            <a:r>
              <a:rPr lang="en-US" altLang="zh-CN" sz="1100" dirty="0" smtClean="0">
                <a:latin typeface="+mn-ea"/>
                <a:cs typeface="Times New Roman" pitchFamily="18" charset="0"/>
              </a:rPr>
              <a:t>13</a:t>
            </a:r>
            <a:r>
              <a:rPr lang="zh-CN" altLang="en-US" sz="1100" dirty="0" smtClean="0">
                <a:latin typeface="+mn-ea"/>
                <a:cs typeface="Times New Roman" pitchFamily="18" charset="0"/>
              </a:rPr>
              <a:t>年规模</a:t>
            </a:r>
            <a:endParaRPr lang="zh-CN" altLang="en-US" sz="1100" dirty="0">
              <a:latin typeface="+mn-ea"/>
              <a:cs typeface="Times New Roman" pitchFamily="18" charset="0"/>
            </a:endParaRPr>
          </a:p>
        </p:txBody>
      </p:sp>
      <p:sp>
        <p:nvSpPr>
          <p:cNvPr id="39" name="TextBox 38"/>
          <p:cNvSpPr txBox="1"/>
          <p:nvPr/>
        </p:nvSpPr>
        <p:spPr>
          <a:xfrm>
            <a:off x="4572000" y="4009628"/>
            <a:ext cx="4298603" cy="846001"/>
          </a:xfrm>
          <a:prstGeom prst="rect">
            <a:avLst/>
          </a:prstGeom>
          <a:noFill/>
        </p:spPr>
        <p:txBody>
          <a:bodyPr wrap="square" rtlCol="0">
            <a:spAutoFit/>
          </a:bodyPr>
          <a:lstStyle/>
          <a:p>
            <a:pPr marL="180975" indent="-180975">
              <a:lnSpc>
                <a:spcPct val="120000"/>
              </a:lnSpc>
              <a:buFont typeface="Arial" pitchFamily="34" charset="0"/>
              <a:buChar char="•"/>
            </a:pPr>
            <a:r>
              <a:rPr lang="en-US" altLang="zh-CN" sz="1400" dirty="0" smtClean="0">
                <a:latin typeface="+mn-ea"/>
                <a:cs typeface="Times New Roman" pitchFamily="18" charset="0"/>
              </a:rPr>
              <a:t>2012</a:t>
            </a:r>
            <a:r>
              <a:rPr lang="zh-CN" altLang="en-US" sz="1400" dirty="0" smtClean="0">
                <a:latin typeface="+mn-ea"/>
                <a:cs typeface="Times New Roman" pitchFamily="18" charset="0"/>
              </a:rPr>
              <a:t>年至</a:t>
            </a:r>
            <a:r>
              <a:rPr lang="en-US" altLang="zh-CN" sz="1400" dirty="0" smtClean="0">
                <a:latin typeface="+mn-ea"/>
                <a:cs typeface="Times New Roman" pitchFamily="18" charset="0"/>
              </a:rPr>
              <a:t>2017</a:t>
            </a:r>
            <a:r>
              <a:rPr lang="zh-CN" altLang="en-US" sz="1400" dirty="0" smtClean="0">
                <a:latin typeface="+mn-ea"/>
                <a:cs typeface="Times New Roman" pitchFamily="18" charset="0"/>
              </a:rPr>
              <a:t>年艾瑞预计中国移动支付规模</a:t>
            </a:r>
            <a:r>
              <a:rPr lang="en-US" altLang="zh-CN" sz="1400" dirty="0" smtClean="0">
                <a:latin typeface="+mn-ea"/>
                <a:cs typeface="Times New Roman" pitchFamily="18" charset="0"/>
              </a:rPr>
              <a:t>CAGR</a:t>
            </a:r>
            <a:r>
              <a:rPr lang="zh-CN" altLang="en-US" sz="1400" dirty="0" smtClean="0">
                <a:latin typeface="+mn-ea"/>
                <a:cs typeface="Times New Roman" pitchFamily="18" charset="0"/>
              </a:rPr>
              <a:t>达</a:t>
            </a:r>
            <a:r>
              <a:rPr lang="en-US" altLang="zh-CN" sz="1400" dirty="0" smtClean="0">
                <a:latin typeface="+mn-ea"/>
                <a:cs typeface="Times New Roman" pitchFamily="18" charset="0"/>
              </a:rPr>
              <a:t>140%</a:t>
            </a:r>
            <a:r>
              <a:rPr lang="zh-CN" altLang="en-US" sz="1400" dirty="0" smtClean="0">
                <a:latin typeface="+mn-ea"/>
                <a:cs typeface="Times New Roman" pitchFamily="18" charset="0"/>
              </a:rPr>
              <a:t>，远高于</a:t>
            </a:r>
            <a:r>
              <a:rPr lang="en-US" altLang="zh-CN" sz="1400" dirty="0" smtClean="0">
                <a:latin typeface="+mn-ea"/>
                <a:cs typeface="Times New Roman" pitchFamily="18" charset="0"/>
              </a:rPr>
              <a:t>Forrester</a:t>
            </a:r>
            <a:r>
              <a:rPr lang="zh-CN" altLang="en-US" sz="1400" dirty="0" smtClean="0">
                <a:latin typeface="+mn-ea"/>
                <a:cs typeface="Times New Roman" pitchFamily="18" charset="0"/>
              </a:rPr>
              <a:t>预计的美国同期增长率</a:t>
            </a:r>
            <a:r>
              <a:rPr lang="en-US" altLang="zh-CN" sz="1400" dirty="0" smtClean="0">
                <a:latin typeface="+mn-ea"/>
                <a:cs typeface="Times New Roman" pitchFamily="18" charset="0"/>
              </a:rPr>
              <a:t>48%</a:t>
            </a:r>
          </a:p>
        </p:txBody>
      </p:sp>
      <p:sp>
        <p:nvSpPr>
          <p:cNvPr id="13" name="标题 3"/>
          <p:cNvSpPr>
            <a:spLocks noGrp="1"/>
          </p:cNvSpPr>
          <p:nvPr>
            <p:ph type="title"/>
          </p:nvPr>
        </p:nvSpPr>
        <p:spPr>
          <a:xfrm>
            <a:off x="249238" y="228866"/>
            <a:ext cx="6392862" cy="707760"/>
          </a:xfrm>
        </p:spPr>
        <p:txBody>
          <a:bodyPr/>
          <a:lstStyle/>
          <a:p>
            <a:r>
              <a:rPr lang="zh-CN" altLang="en-US" sz="2400" dirty="0" smtClean="0"/>
              <a:t>移动互联网嫁接支付的表现：中国超过美国</a:t>
            </a:r>
            <a:endParaRPr lang="zh-CN" altLang="en-US" sz="2400" dirty="0"/>
          </a:p>
        </p:txBody>
      </p:sp>
      <p:sp>
        <p:nvSpPr>
          <p:cNvPr id="3" name="灯片编号占位符 2"/>
          <p:cNvSpPr>
            <a:spLocks noGrp="1"/>
          </p:cNvSpPr>
          <p:nvPr>
            <p:ph type="sldNum" sz="quarter" idx="4"/>
          </p:nvPr>
        </p:nvSpPr>
        <p:spPr/>
        <p:txBody>
          <a:bodyPr/>
          <a:lstStyle/>
          <a:p>
            <a:fld id="{0C913308-F349-4B6D-A68A-DD1791B4A57B}" type="slidenum">
              <a:rPr lang="zh-CN" altLang="en-US" smtClean="0"/>
              <a:pPr/>
              <a:t>19</a:t>
            </a:fld>
            <a:endParaRPr lang="zh-CN" altLang="en-US"/>
          </a:p>
        </p:txBody>
      </p:sp>
      <p:sp>
        <p:nvSpPr>
          <p:cNvPr id="14" name="内容占位符 3"/>
          <p:cNvSpPr>
            <a:spLocks noGrp="1"/>
          </p:cNvSpPr>
          <p:nvPr>
            <p:ph sz="quarter" idx="4294967295"/>
          </p:nvPr>
        </p:nvSpPr>
        <p:spPr>
          <a:xfrm>
            <a:off x="250825" y="2857500"/>
            <a:ext cx="4315487" cy="685354"/>
          </a:xfrm>
          <a:prstGeom prst="rect">
            <a:avLst/>
          </a:prstGeom>
        </p:spPr>
        <p:txBody>
          <a:bodyPr>
            <a:normAutofit/>
          </a:bodyPr>
          <a:lstStyle/>
          <a:p>
            <a:pPr marL="180975" indent="-180975">
              <a:buFont typeface="Arial" pitchFamily="34" charset="0"/>
              <a:buChar char="•"/>
            </a:pPr>
            <a:r>
              <a:rPr lang="zh-CN" altLang="en-US" sz="1200" dirty="0">
                <a:latin typeface="+mn-ea"/>
                <a:cs typeface="Times New Roman" pitchFamily="18" charset="0"/>
              </a:rPr>
              <a:t>国内支付公司在移动端逐渐发力，支付宝移动支付占交易量的规模已达到</a:t>
            </a:r>
            <a:r>
              <a:rPr lang="en-US" altLang="zh-CN" sz="1200" dirty="0">
                <a:latin typeface="+mn-ea"/>
                <a:cs typeface="Times New Roman" pitchFamily="18" charset="0"/>
              </a:rPr>
              <a:t>25.7%</a:t>
            </a:r>
            <a:r>
              <a:rPr lang="zh-CN" altLang="en-US" sz="1200" dirty="0">
                <a:latin typeface="+mn-ea"/>
                <a:cs typeface="Times New Roman" pitchFamily="18" charset="0"/>
              </a:rPr>
              <a:t>，比</a:t>
            </a:r>
            <a:r>
              <a:rPr lang="en-US" altLang="zh-CN" sz="1200" dirty="0" err="1">
                <a:latin typeface="+mn-ea"/>
                <a:cs typeface="Times New Roman" pitchFamily="18" charset="0"/>
              </a:rPr>
              <a:t>Paypal</a:t>
            </a:r>
            <a:r>
              <a:rPr lang="zh-CN" altLang="en-US" sz="1200" dirty="0">
                <a:latin typeface="+mn-ea"/>
                <a:cs typeface="Times New Roman" pitchFamily="18" charset="0"/>
              </a:rPr>
              <a:t>高出</a:t>
            </a:r>
            <a:r>
              <a:rPr lang="en-US" altLang="zh-CN" sz="1200" dirty="0">
                <a:latin typeface="+mn-ea"/>
                <a:cs typeface="Times New Roman" pitchFamily="18" charset="0"/>
              </a:rPr>
              <a:t>10</a:t>
            </a:r>
            <a:r>
              <a:rPr lang="zh-CN" altLang="en-US" sz="1200" dirty="0">
                <a:latin typeface="+mn-ea"/>
                <a:cs typeface="Times New Roman" pitchFamily="18" charset="0"/>
              </a:rPr>
              <a:t>个百分点</a:t>
            </a:r>
            <a:endParaRPr lang="en-US" altLang="zh-CN" sz="1200" dirty="0">
              <a:latin typeface="+mn-ea"/>
              <a:cs typeface="Times New Roman" pitchFamily="18" charset="0"/>
            </a:endParaRPr>
          </a:p>
        </p:txBody>
      </p:sp>
      <p:sp>
        <p:nvSpPr>
          <p:cNvPr id="15" name="内容占位符 3"/>
          <p:cNvSpPr>
            <a:spLocks noGrp="1"/>
          </p:cNvSpPr>
          <p:nvPr>
            <p:ph sz="quarter" idx="4294967295"/>
          </p:nvPr>
        </p:nvSpPr>
        <p:spPr>
          <a:xfrm>
            <a:off x="4577688" y="2730723"/>
            <a:ext cx="4315487" cy="774849"/>
          </a:xfrm>
          <a:prstGeom prst="rect">
            <a:avLst/>
          </a:prstGeom>
        </p:spPr>
        <p:txBody>
          <a:bodyPr>
            <a:noAutofit/>
          </a:bodyPr>
          <a:lstStyle/>
          <a:p>
            <a:pPr marL="0" indent="0">
              <a:buNone/>
            </a:pPr>
            <a:r>
              <a:rPr lang="zh-CN" altLang="en-US" sz="1000" dirty="0" smtClean="0">
                <a:latin typeface="+mn-ea"/>
                <a:cs typeface="Times New Roman" pitchFamily="18" charset="0"/>
              </a:rPr>
              <a:t>注：中国</a:t>
            </a:r>
            <a:r>
              <a:rPr lang="zh-CN" altLang="en-US" sz="1000" dirty="0">
                <a:latin typeface="+mn-ea"/>
                <a:cs typeface="Times New Roman" pitchFamily="18" charset="0"/>
              </a:rPr>
              <a:t>规模超万亿的代表性支付公司有：支付宝、财付通、汇付天下，与美国代表性支付公司</a:t>
            </a:r>
            <a:r>
              <a:rPr lang="en-US" altLang="zh-CN" sz="1000" dirty="0" err="1">
                <a:latin typeface="+mn-ea"/>
                <a:cs typeface="Times New Roman" pitchFamily="18" charset="0"/>
              </a:rPr>
              <a:t>Paypal</a:t>
            </a:r>
            <a:r>
              <a:rPr lang="zh-CN" altLang="en-US" sz="1000" dirty="0">
                <a:latin typeface="+mn-ea"/>
                <a:cs typeface="Times New Roman" pitchFamily="18" charset="0"/>
              </a:rPr>
              <a:t>相比，交易规模更大，但是平均费率低于美国支付公司（</a:t>
            </a:r>
            <a:r>
              <a:rPr lang="en-US" altLang="zh-CN" sz="1000" dirty="0" err="1">
                <a:latin typeface="+mn-ea"/>
                <a:cs typeface="Times New Roman" pitchFamily="18" charset="0"/>
              </a:rPr>
              <a:t>Paypal</a:t>
            </a:r>
            <a:r>
              <a:rPr lang="zh-CN" altLang="en-US" sz="1000" dirty="0">
                <a:latin typeface="+mn-ea"/>
                <a:cs typeface="Times New Roman" pitchFamily="18" charset="0"/>
              </a:rPr>
              <a:t>约</a:t>
            </a:r>
            <a:r>
              <a:rPr lang="en-US" altLang="zh-CN" sz="1000" dirty="0">
                <a:latin typeface="+mn-ea"/>
                <a:cs typeface="Times New Roman" pitchFamily="18" charset="0"/>
              </a:rPr>
              <a:t>3.7%</a:t>
            </a:r>
            <a:r>
              <a:rPr lang="zh-CN" altLang="en-US" sz="1000" dirty="0">
                <a:latin typeface="+mn-ea"/>
                <a:cs typeface="Times New Roman" pitchFamily="18" charset="0"/>
              </a:rPr>
              <a:t>，汇付天下约</a:t>
            </a:r>
            <a:r>
              <a:rPr lang="en-US" altLang="zh-CN" sz="1000" dirty="0">
                <a:latin typeface="+mn-ea"/>
                <a:cs typeface="Times New Roman" pitchFamily="18" charset="0"/>
              </a:rPr>
              <a:t>0.25%</a:t>
            </a:r>
            <a:r>
              <a:rPr lang="zh-CN" altLang="en-US" sz="1000" dirty="0">
                <a:latin typeface="+mn-ea"/>
                <a:cs typeface="Times New Roman" pitchFamily="18" charset="0"/>
              </a:rPr>
              <a:t>）</a:t>
            </a:r>
            <a:endParaRPr lang="en-US" altLang="zh-CN" sz="1000" dirty="0">
              <a:latin typeface="+mn-ea"/>
              <a:cs typeface="Times New Roman" pitchFamily="18" charset="0"/>
            </a:endParaRPr>
          </a:p>
        </p:txBody>
      </p:sp>
    </p:spTree>
    <p:extLst>
      <p:ext uri="{BB962C8B-B14F-4D97-AF65-F5344CB8AC3E}">
        <p14:creationId xmlns:p14="http://schemas.microsoft.com/office/powerpoint/2010/main" xmlns="" val="2269364630"/>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目录</a:t>
            </a:r>
            <a:endParaRPr lang="zh-CN" altLang="en-US" sz="2800" dirty="0"/>
          </a:p>
        </p:txBody>
      </p:sp>
      <p:sp>
        <p:nvSpPr>
          <p:cNvPr id="3" name="内容占位符 2"/>
          <p:cNvSpPr>
            <a:spLocks noGrp="1"/>
          </p:cNvSpPr>
          <p:nvPr>
            <p:ph idx="1"/>
          </p:nvPr>
        </p:nvSpPr>
        <p:spPr/>
        <p:txBody>
          <a:bodyPr/>
          <a:lstStyle/>
          <a:p>
            <a:pPr>
              <a:lnSpc>
                <a:spcPct val="200000"/>
              </a:lnSpc>
            </a:pPr>
            <a:r>
              <a:rPr lang="zh-CN" altLang="en-US" dirty="0" smtClean="0"/>
              <a:t>一、当前是海外并购的最佳时机</a:t>
            </a:r>
            <a:endParaRPr lang="en-US" altLang="zh-CN" dirty="0" smtClean="0"/>
          </a:p>
          <a:p>
            <a:pPr>
              <a:lnSpc>
                <a:spcPct val="200000"/>
              </a:lnSpc>
            </a:pPr>
            <a:r>
              <a:rPr lang="zh-CN" altLang="en-US" dirty="0" smtClean="0"/>
              <a:t>二、复星的海外并购逻辑</a:t>
            </a:r>
            <a:r>
              <a:rPr lang="en-US" altLang="zh-CN" dirty="0" smtClean="0"/>
              <a:t>——</a:t>
            </a:r>
            <a:r>
              <a:rPr lang="zh-CN" altLang="en-US" dirty="0" smtClean="0"/>
              <a:t>受益于中国成长</a:t>
            </a:r>
            <a:endParaRPr lang="en-US" altLang="zh-CN" dirty="0" smtClean="0"/>
          </a:p>
          <a:p>
            <a:pPr>
              <a:lnSpc>
                <a:spcPct val="200000"/>
              </a:lnSpc>
            </a:pPr>
            <a:r>
              <a:rPr lang="zh-CN" altLang="en-US" dirty="0" smtClean="0"/>
              <a:t>三、中国的成长动力正在发生改变</a:t>
            </a:r>
            <a:endParaRPr lang="zh-CN" altLang="en-US" dirty="0"/>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2</a:t>
            </a:fld>
            <a:endParaRPr lang="zh-CN" altLang="en-US"/>
          </a:p>
        </p:txBody>
      </p:sp>
    </p:spTree>
    <p:extLst>
      <p:ext uri="{BB962C8B-B14F-4D97-AF65-F5344CB8AC3E}">
        <p14:creationId xmlns:p14="http://schemas.microsoft.com/office/powerpoint/2010/main" xmlns="" val="1225143948"/>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复星在互联网领域的投资逻辑及已有布局</a:t>
            </a:r>
          </a:p>
        </p:txBody>
      </p:sp>
      <p:sp>
        <p:nvSpPr>
          <p:cNvPr id="3" name="内容占位符 2"/>
          <p:cNvSpPr>
            <a:spLocks noGrp="1"/>
          </p:cNvSpPr>
          <p:nvPr>
            <p:ph sz="quarter" idx="13"/>
          </p:nvPr>
        </p:nvSpPr>
        <p:spPr>
          <a:xfrm>
            <a:off x="250825" y="936626"/>
            <a:ext cx="8642350" cy="1128786"/>
          </a:xfrm>
        </p:spPr>
        <p:txBody>
          <a:bodyPr>
            <a:noAutofit/>
          </a:bodyPr>
          <a:lstStyle/>
          <a:p>
            <a:r>
              <a:rPr lang="zh-CN" altLang="en-US" sz="1400" dirty="0" smtClean="0"/>
              <a:t>以</a:t>
            </a:r>
            <a:r>
              <a:rPr lang="en-US" altLang="zh-CN" sz="1400" dirty="0"/>
              <a:t>PE</a:t>
            </a:r>
            <a:r>
              <a:rPr lang="zh-CN" altLang="en-US" sz="1400" dirty="0"/>
              <a:t>方式通过</a:t>
            </a:r>
            <a:r>
              <a:rPr lang="en-US" altLang="zh-CN" sz="1400" dirty="0"/>
              <a:t>PIPE</a:t>
            </a:r>
            <a:r>
              <a:rPr lang="zh-CN" altLang="en-US" sz="1400" dirty="0"/>
              <a:t>投资海外中概股：完美世界、分众传媒</a:t>
            </a:r>
            <a:endParaRPr lang="en-US" altLang="zh-CN" sz="1400" dirty="0"/>
          </a:p>
          <a:p>
            <a:r>
              <a:rPr lang="zh-CN" altLang="en-US" sz="1400" dirty="0"/>
              <a:t>以</a:t>
            </a:r>
            <a:r>
              <a:rPr lang="en-US" altLang="zh-CN" sz="1400" dirty="0"/>
              <a:t>VC</a:t>
            </a:r>
            <a:r>
              <a:rPr lang="zh-CN" altLang="en-US" sz="1400" dirty="0"/>
              <a:t>方式投资创新移动互联网企业</a:t>
            </a:r>
            <a:endParaRPr lang="en-US" altLang="zh-CN" sz="1400" dirty="0"/>
          </a:p>
          <a:p>
            <a:r>
              <a:rPr lang="zh-CN" altLang="en-US" sz="1400" dirty="0"/>
              <a:t>投资伴生互联网的高增长的传统行业：仓储、物流</a:t>
            </a:r>
            <a:endParaRPr lang="en-US" altLang="zh-CN" sz="1400" dirty="0"/>
          </a:p>
          <a:p>
            <a:r>
              <a:rPr lang="zh-CN" altLang="en-US" sz="1400" dirty="0"/>
              <a:t>推动传统企业</a:t>
            </a:r>
            <a:r>
              <a:rPr lang="en-US" altLang="zh-CN" sz="1400" dirty="0" smtClean="0"/>
              <a:t>O2O</a:t>
            </a:r>
            <a:endParaRPr lang="zh-CN" altLang="en-US" sz="4000" dirty="0"/>
          </a:p>
        </p:txBody>
      </p:sp>
      <p:graphicFrame>
        <p:nvGraphicFramePr>
          <p:cNvPr id="6" name="内容占位符 5"/>
          <p:cNvGraphicFramePr>
            <a:graphicFrameLocks noGrp="1"/>
          </p:cNvGraphicFramePr>
          <p:nvPr>
            <p:ph sz="quarter" idx="14"/>
            <p:extLst>
              <p:ext uri="{D42A27DB-BD31-4B8C-83A1-F6EECF244321}">
                <p14:modId xmlns:p14="http://schemas.microsoft.com/office/powerpoint/2010/main" xmlns="" val="200711082"/>
              </p:ext>
            </p:extLst>
          </p:nvPr>
        </p:nvGraphicFramePr>
        <p:xfrm>
          <a:off x="250825" y="2137419"/>
          <a:ext cx="8642349" cy="3241034"/>
        </p:xfrm>
        <a:graphic>
          <a:graphicData uri="http://schemas.openxmlformats.org/drawingml/2006/table">
            <a:tbl>
              <a:tblPr firstRow="1" bandRow="1">
                <a:tableStyleId>{5C22544A-7EE6-4342-B048-85BDC9FD1C3A}</a:tableStyleId>
              </a:tblPr>
              <a:tblGrid>
                <a:gridCol w="2187327"/>
                <a:gridCol w="3168352"/>
                <a:gridCol w="3286670"/>
              </a:tblGrid>
              <a:tr h="281657">
                <a:tc>
                  <a:txBody>
                    <a:bodyPr/>
                    <a:lstStyle/>
                    <a:p>
                      <a:pPr algn="ctr" fontAlgn="ctr"/>
                      <a:r>
                        <a:rPr lang="zh-CN" altLang="en-US" sz="1200" b="1" u="none" strike="noStrike" dirty="0">
                          <a:effectLst/>
                          <a:latin typeface="+mn-ea"/>
                          <a:ea typeface="+mn-ea"/>
                        </a:rPr>
                        <a:t>领域</a:t>
                      </a:r>
                      <a:endParaRPr lang="zh-CN" altLang="en-US" sz="1200" b="1" i="0" u="none" strike="noStrike" dirty="0">
                        <a:solidFill>
                          <a:srgbClr val="FFFFFF"/>
                        </a:solidFill>
                        <a:effectLst/>
                        <a:latin typeface="+mn-ea"/>
                        <a:ea typeface="+mn-ea"/>
                      </a:endParaRPr>
                    </a:p>
                  </a:txBody>
                  <a:tcPr marL="6329" marR="6329" marT="6332" marB="0" anchor="ctr"/>
                </a:tc>
                <a:tc>
                  <a:txBody>
                    <a:bodyPr/>
                    <a:lstStyle/>
                    <a:p>
                      <a:pPr algn="ctr" fontAlgn="ctr"/>
                      <a:r>
                        <a:rPr lang="zh-CN" altLang="en-US" sz="1200" b="1" u="none" strike="noStrike" dirty="0">
                          <a:effectLst/>
                          <a:latin typeface="+mn-ea"/>
                          <a:ea typeface="+mn-ea"/>
                        </a:rPr>
                        <a:t>子行业</a:t>
                      </a:r>
                      <a:endParaRPr lang="zh-CN" altLang="en-US" sz="1200" b="1" i="0" u="none" strike="noStrike" dirty="0">
                        <a:solidFill>
                          <a:srgbClr val="FFFFFF"/>
                        </a:solidFill>
                        <a:effectLst/>
                        <a:latin typeface="+mn-ea"/>
                        <a:ea typeface="+mn-ea"/>
                      </a:endParaRPr>
                    </a:p>
                  </a:txBody>
                  <a:tcPr marL="6329" marR="6329" marT="6332" marB="0" anchor="ctr"/>
                </a:tc>
                <a:tc>
                  <a:txBody>
                    <a:bodyPr/>
                    <a:lstStyle/>
                    <a:p>
                      <a:pPr algn="ctr" fontAlgn="ctr"/>
                      <a:r>
                        <a:rPr lang="zh-CN" altLang="en-US" sz="1200" b="1" i="0" u="none" strike="noStrike" dirty="0" smtClean="0">
                          <a:solidFill>
                            <a:schemeClr val="bg1"/>
                          </a:solidFill>
                          <a:effectLst/>
                          <a:latin typeface="+mn-ea"/>
                          <a:ea typeface="+mn-ea"/>
                        </a:rPr>
                        <a:t>已投项目</a:t>
                      </a:r>
                      <a:endParaRPr lang="zh-CN" altLang="en-US" sz="1200" b="1" i="0" u="none" strike="noStrike" dirty="0">
                        <a:solidFill>
                          <a:schemeClr val="bg1"/>
                        </a:solidFill>
                        <a:effectLst/>
                        <a:latin typeface="+mn-ea"/>
                        <a:ea typeface="+mn-ea"/>
                      </a:endParaRPr>
                    </a:p>
                  </a:txBody>
                  <a:tcPr marL="6329" marR="6329" marT="6332" marB="0" anchor="ctr"/>
                </a:tc>
              </a:tr>
              <a:tr h="174081">
                <a:tc rowSpan="4">
                  <a:txBody>
                    <a:bodyPr/>
                    <a:lstStyle/>
                    <a:p>
                      <a:pPr algn="ctr" fontAlgn="ctr"/>
                      <a:r>
                        <a:rPr lang="zh-CN" altLang="en-US" sz="1000" u="none" strike="noStrike" dirty="0" smtClean="0">
                          <a:effectLst/>
                          <a:latin typeface="+mn-ea"/>
                          <a:ea typeface="+mn-ea"/>
                        </a:rPr>
                        <a:t>移动互联网平台</a:t>
                      </a:r>
                      <a:endParaRPr lang="zh-CN" altLang="en-US" sz="1000" b="0" i="0" u="none" strike="noStrike" dirty="0">
                        <a:effectLst/>
                        <a:latin typeface="+mn-ea"/>
                        <a:ea typeface="+mn-ea"/>
                      </a:endParaRPr>
                    </a:p>
                  </a:txBody>
                  <a:tcPr marL="6329" marR="6329" marT="6332" marB="0" anchor="ctr"/>
                </a:tc>
                <a:tc>
                  <a:txBody>
                    <a:bodyPr/>
                    <a:lstStyle/>
                    <a:p>
                      <a:pPr algn="ctr" fontAlgn="ctr"/>
                      <a:r>
                        <a:rPr lang="zh-CN" altLang="en-US" sz="1000" u="none" strike="noStrike" dirty="0">
                          <a:effectLst/>
                          <a:latin typeface="+mn-ea"/>
                          <a:ea typeface="+mn-ea"/>
                        </a:rPr>
                        <a:t>大数据和云计算</a:t>
                      </a:r>
                      <a:endParaRPr lang="zh-CN" altLang="en-US" sz="1000" b="0" i="0" u="none" strike="noStrike" dirty="0">
                        <a:effectLst/>
                        <a:latin typeface="+mn-ea"/>
                        <a:ea typeface="+mn-ea"/>
                      </a:endParaRPr>
                    </a:p>
                  </a:txBody>
                  <a:tcPr marL="6329" marR="6329" marT="6332" marB="0" anchor="ctr"/>
                </a:tc>
                <a:tc>
                  <a:txBody>
                    <a:bodyPr/>
                    <a:lstStyle/>
                    <a:p>
                      <a:r>
                        <a:rPr lang="zh-CN" altLang="en-US" sz="1000" dirty="0" smtClean="0">
                          <a:latin typeface="+mn-ea"/>
                          <a:ea typeface="+mn-ea"/>
                        </a:rPr>
                        <a:t>孔明社交</a:t>
                      </a:r>
                      <a:endParaRPr lang="zh-CN" altLang="en-US" sz="1000" dirty="0">
                        <a:latin typeface="+mn-ea"/>
                        <a:ea typeface="+mn-ea"/>
                      </a:endParaRPr>
                    </a:p>
                  </a:txBody>
                  <a:tcPr marL="6329" marR="6329" marT="6332" marB="0" anchor="ctr"/>
                </a:tc>
              </a:tr>
              <a:tr h="174081">
                <a:tc vMerge="1">
                  <a:txBody>
                    <a:bodyPr/>
                    <a:lstStyle/>
                    <a:p>
                      <a:endParaRPr lang="zh-CN" altLang="en-US"/>
                    </a:p>
                  </a:txBody>
                  <a:tcPr/>
                </a:tc>
                <a:tc>
                  <a:txBody>
                    <a:bodyPr/>
                    <a:lstStyle/>
                    <a:p>
                      <a:pPr algn="ctr" fontAlgn="ctr"/>
                      <a:r>
                        <a:rPr lang="zh-CN" altLang="en-US" sz="1000" u="none" strike="noStrike" dirty="0">
                          <a:effectLst/>
                          <a:latin typeface="+mn-ea"/>
                          <a:ea typeface="+mn-ea"/>
                        </a:rPr>
                        <a:t>智能硬件</a:t>
                      </a:r>
                      <a:endParaRPr lang="zh-CN" altLang="en-US" sz="1000" b="0" i="0" u="none" strike="noStrike" dirty="0">
                        <a:effectLst/>
                        <a:latin typeface="+mn-ea"/>
                        <a:ea typeface="+mn-ea"/>
                      </a:endParaRPr>
                    </a:p>
                  </a:txBody>
                  <a:tcPr marL="6329" marR="6329" marT="6332" marB="0" anchor="ctr"/>
                </a:tc>
                <a:tc>
                  <a:txBody>
                    <a:bodyPr/>
                    <a:lstStyle/>
                    <a:p>
                      <a:endParaRPr lang="zh-CN" altLang="en-US" sz="1000" dirty="0">
                        <a:latin typeface="+mn-ea"/>
                        <a:ea typeface="+mn-ea"/>
                      </a:endParaRPr>
                    </a:p>
                  </a:txBody>
                  <a:tcPr marL="6329" marR="6329" marT="6332" marB="0" anchor="ctr"/>
                </a:tc>
              </a:tr>
              <a:tr h="174081">
                <a:tc vMerge="1">
                  <a:txBody>
                    <a:bodyPr/>
                    <a:lstStyle/>
                    <a:p>
                      <a:endParaRPr lang="zh-CN" altLang="en-US"/>
                    </a:p>
                  </a:txBody>
                  <a:tcPr/>
                </a:tc>
                <a:tc>
                  <a:txBody>
                    <a:bodyPr/>
                    <a:lstStyle/>
                    <a:p>
                      <a:pPr algn="ctr" fontAlgn="ctr"/>
                      <a:r>
                        <a:rPr lang="zh-CN" altLang="en-US" sz="1000" u="none" strike="noStrike" dirty="0">
                          <a:effectLst/>
                          <a:latin typeface="+mn-ea"/>
                          <a:ea typeface="+mn-ea"/>
                        </a:rPr>
                        <a:t>广告和媒体</a:t>
                      </a:r>
                      <a:endParaRPr lang="zh-CN" altLang="en-US" sz="1000" b="0" i="0" u="none" strike="noStrike" dirty="0">
                        <a:effectLst/>
                        <a:latin typeface="+mn-ea"/>
                        <a:ea typeface="+mn-ea"/>
                      </a:endParaRPr>
                    </a:p>
                  </a:txBody>
                  <a:tcPr marL="6329" marR="6329" marT="6332" marB="0" anchor="ctr"/>
                </a:tc>
                <a:tc>
                  <a:txBody>
                    <a:bodyPr/>
                    <a:lstStyle/>
                    <a:p>
                      <a:endParaRPr lang="zh-CN" altLang="en-US" sz="1000" dirty="0">
                        <a:latin typeface="+mn-ea"/>
                        <a:ea typeface="+mn-ea"/>
                      </a:endParaRPr>
                    </a:p>
                  </a:txBody>
                  <a:tcPr marL="6329" marR="6329" marT="6332" marB="0" anchor="ctr"/>
                </a:tc>
              </a:tr>
              <a:tr h="174081">
                <a:tc vMerge="1">
                  <a:txBody>
                    <a:bodyPr/>
                    <a:lstStyle/>
                    <a:p>
                      <a:endParaRPr lang="zh-CN" altLang="en-US"/>
                    </a:p>
                  </a:txBody>
                  <a:tcPr/>
                </a:tc>
                <a:tc>
                  <a:txBody>
                    <a:bodyPr/>
                    <a:lstStyle/>
                    <a:p>
                      <a:pPr algn="ctr" fontAlgn="ctr"/>
                      <a:r>
                        <a:rPr lang="zh-CN" altLang="en-US" sz="1000" u="none" strike="noStrike" dirty="0">
                          <a:effectLst/>
                          <a:latin typeface="+mn-ea"/>
                          <a:ea typeface="+mn-ea"/>
                        </a:rPr>
                        <a:t>企业服务（</a:t>
                      </a:r>
                      <a:r>
                        <a:rPr lang="en-US" altLang="zh-CN" sz="1000" u="none" strike="noStrike" dirty="0">
                          <a:effectLst/>
                          <a:latin typeface="+mn-ea"/>
                          <a:ea typeface="+mn-ea"/>
                        </a:rPr>
                        <a:t>2B) </a:t>
                      </a:r>
                      <a:r>
                        <a:rPr lang="zh-CN" altLang="en-US" sz="1000" u="none" strike="noStrike" dirty="0">
                          <a:effectLst/>
                          <a:latin typeface="+mn-ea"/>
                          <a:ea typeface="+mn-ea"/>
                        </a:rPr>
                        <a:t>与安全</a:t>
                      </a:r>
                      <a:endParaRPr lang="zh-CN" altLang="en-US" sz="1000" b="0" i="0" u="none" strike="noStrike" dirty="0">
                        <a:effectLst/>
                        <a:latin typeface="+mn-ea"/>
                        <a:ea typeface="+mn-ea"/>
                      </a:endParaRPr>
                    </a:p>
                  </a:txBody>
                  <a:tcPr marL="6329" marR="6329" marT="6332" marB="0" anchor="ctr"/>
                </a:tc>
                <a:tc>
                  <a:txBody>
                    <a:bodyPr/>
                    <a:lstStyle/>
                    <a:p>
                      <a:r>
                        <a:rPr lang="zh-CN" altLang="en-US" sz="1000" dirty="0" smtClean="0">
                          <a:latin typeface="+mn-ea"/>
                          <a:ea typeface="+mn-ea"/>
                        </a:rPr>
                        <a:t>图搜天下</a:t>
                      </a:r>
                      <a:endParaRPr lang="zh-CN" altLang="en-US" sz="1000" dirty="0">
                        <a:latin typeface="+mn-ea"/>
                        <a:ea typeface="+mn-ea"/>
                      </a:endParaRPr>
                    </a:p>
                  </a:txBody>
                  <a:tcPr marL="6329" marR="6329" marT="6332" marB="0" anchor="ctr"/>
                </a:tc>
              </a:tr>
              <a:tr h="174081">
                <a:tc rowSpan="11">
                  <a:txBody>
                    <a:bodyPr/>
                    <a:lstStyle/>
                    <a:p>
                      <a:pPr algn="ctr" fontAlgn="ctr"/>
                      <a:r>
                        <a:rPr lang="en-US" sz="1000" u="none" strike="noStrike" dirty="0" smtClean="0">
                          <a:effectLst/>
                          <a:latin typeface="+mn-ea"/>
                          <a:ea typeface="+mn-ea"/>
                        </a:rPr>
                        <a:t>O2O</a:t>
                      </a:r>
                      <a:r>
                        <a:rPr lang="zh-CN" altLang="en-US" sz="1000" u="none" strike="noStrike" dirty="0" smtClean="0">
                          <a:effectLst/>
                          <a:latin typeface="+mn-ea"/>
                          <a:ea typeface="+mn-ea"/>
                        </a:rPr>
                        <a:t>及传统</a:t>
                      </a:r>
                      <a:r>
                        <a:rPr lang="zh-CN" altLang="en-US" sz="1000" u="none" strike="noStrike" dirty="0">
                          <a:effectLst/>
                          <a:latin typeface="+mn-ea"/>
                          <a:ea typeface="+mn-ea"/>
                        </a:rPr>
                        <a:t>行业创新</a:t>
                      </a:r>
                      <a:endParaRPr lang="zh-CN" altLang="en-US" sz="1000" b="0" i="0" u="none" strike="noStrike" dirty="0">
                        <a:effectLst/>
                        <a:latin typeface="+mn-ea"/>
                        <a:ea typeface="+mn-ea"/>
                      </a:endParaRPr>
                    </a:p>
                  </a:txBody>
                  <a:tcPr marL="6329" marR="6329" marT="6332" marB="0" anchor="ctr"/>
                </a:tc>
                <a:tc>
                  <a:txBody>
                    <a:bodyPr/>
                    <a:lstStyle/>
                    <a:p>
                      <a:pPr algn="ctr" fontAlgn="ctr"/>
                      <a:r>
                        <a:rPr lang="zh-CN" altLang="en-US" sz="1000" u="none" strike="noStrike" dirty="0">
                          <a:effectLst/>
                          <a:latin typeface="+mn-ea"/>
                          <a:ea typeface="+mn-ea"/>
                        </a:rPr>
                        <a:t>游戏、数字</a:t>
                      </a:r>
                      <a:r>
                        <a:rPr lang="zh-CN" altLang="en-US" sz="1000" u="none" strike="noStrike" dirty="0" smtClean="0">
                          <a:effectLst/>
                          <a:latin typeface="+mn-ea"/>
                          <a:ea typeface="+mn-ea"/>
                        </a:rPr>
                        <a:t>娱乐、新闻、工具</a:t>
                      </a:r>
                      <a:endParaRPr lang="zh-CN" altLang="en-US" sz="1000" b="0" i="0" u="none" strike="noStrike" dirty="0">
                        <a:effectLst/>
                        <a:latin typeface="+mn-ea"/>
                        <a:ea typeface="+mn-ea"/>
                      </a:endParaRPr>
                    </a:p>
                  </a:txBody>
                  <a:tcPr marL="6329" marR="6329" marT="6332" marB="0" anchor="ctr"/>
                </a:tc>
                <a:tc>
                  <a:txBody>
                    <a:bodyPr/>
                    <a:lstStyle/>
                    <a:p>
                      <a:r>
                        <a:rPr lang="zh-CN" altLang="en-US" sz="1000" dirty="0" smtClean="0">
                          <a:latin typeface="+mn-ea"/>
                          <a:ea typeface="+mn-ea"/>
                        </a:rPr>
                        <a:t>着迷、蜜娱乐</a:t>
                      </a:r>
                      <a:endParaRPr lang="zh-CN" altLang="en-US" sz="1000" dirty="0">
                        <a:latin typeface="+mn-ea"/>
                        <a:ea typeface="+mn-ea"/>
                      </a:endParaRPr>
                    </a:p>
                  </a:txBody>
                  <a:tcPr marL="6329" marR="6329" marT="6332" marB="0" anchor="ctr"/>
                </a:tc>
              </a:tr>
              <a:tr h="174081">
                <a:tc vMerge="1">
                  <a:txBody>
                    <a:bodyPr/>
                    <a:lstStyle/>
                    <a:p>
                      <a:endParaRPr lang="zh-CN" altLang="en-US"/>
                    </a:p>
                  </a:txBody>
                  <a:tcPr/>
                </a:tc>
                <a:tc>
                  <a:txBody>
                    <a:bodyPr/>
                    <a:lstStyle/>
                    <a:p>
                      <a:pPr algn="ctr" fontAlgn="ctr"/>
                      <a:r>
                        <a:rPr lang="zh-CN" altLang="en-US" sz="1000" u="none" strike="noStrike" dirty="0" smtClean="0">
                          <a:effectLst/>
                          <a:latin typeface="+mn-ea"/>
                          <a:ea typeface="+mn-ea"/>
                        </a:rPr>
                        <a:t>社交网络</a:t>
                      </a:r>
                      <a:endParaRPr lang="zh-CN" altLang="en-US" sz="1000" b="0" i="0" u="none" strike="noStrike" dirty="0">
                        <a:effectLst/>
                        <a:latin typeface="+mn-ea"/>
                        <a:ea typeface="+mn-ea"/>
                      </a:endParaRPr>
                    </a:p>
                  </a:txBody>
                  <a:tcPr marL="6329" marR="6329" marT="6332" marB="0" anchor="ctr"/>
                </a:tc>
                <a:tc>
                  <a:txBody>
                    <a:bodyPr/>
                    <a:lstStyle/>
                    <a:p>
                      <a:endParaRPr lang="zh-CN" altLang="en-US" sz="1000" dirty="0">
                        <a:latin typeface="+mn-ea"/>
                        <a:ea typeface="+mn-ea"/>
                      </a:endParaRPr>
                    </a:p>
                  </a:txBody>
                  <a:tcPr marL="6329" marR="6329" marT="6332" marB="0" anchor="ctr"/>
                </a:tc>
              </a:tr>
              <a:tr h="174081">
                <a:tc vMerge="1">
                  <a:txBody>
                    <a:bodyPr/>
                    <a:lstStyle/>
                    <a:p>
                      <a:endParaRPr lang="zh-CN" altLang="en-US"/>
                    </a:p>
                  </a:txBody>
                  <a:tcPr/>
                </a:tc>
                <a:tc>
                  <a:txBody>
                    <a:bodyPr/>
                    <a:lstStyle/>
                    <a:p>
                      <a:pPr algn="ctr" fontAlgn="ctr"/>
                      <a:r>
                        <a:rPr lang="zh-CN" altLang="en-US" sz="1000" u="none" strike="noStrike" dirty="0">
                          <a:effectLst/>
                          <a:latin typeface="+mn-ea"/>
                          <a:ea typeface="+mn-ea"/>
                        </a:rPr>
                        <a:t>文化产业 </a:t>
                      </a:r>
                      <a:r>
                        <a:rPr lang="en-US" altLang="zh-CN" sz="1000" u="none" strike="noStrike" dirty="0">
                          <a:effectLst/>
                          <a:latin typeface="+mn-ea"/>
                          <a:ea typeface="+mn-ea"/>
                        </a:rPr>
                        <a:t>(</a:t>
                      </a:r>
                      <a:r>
                        <a:rPr lang="zh-CN" altLang="en-US" sz="1000" u="none" strike="noStrike" dirty="0">
                          <a:effectLst/>
                          <a:latin typeface="+mn-ea"/>
                          <a:ea typeface="+mn-ea"/>
                        </a:rPr>
                        <a:t>影视、动</a:t>
                      </a:r>
                      <a:r>
                        <a:rPr lang="zh-CN" altLang="en-US" sz="1000" u="none" strike="noStrike" dirty="0" smtClean="0">
                          <a:effectLst/>
                          <a:latin typeface="+mn-ea"/>
                          <a:ea typeface="+mn-ea"/>
                        </a:rPr>
                        <a:t>漫）</a:t>
                      </a:r>
                      <a:endParaRPr lang="zh-CN" altLang="en-US" sz="1000" b="0" i="0" u="none" strike="noStrike" dirty="0">
                        <a:effectLst/>
                        <a:latin typeface="+mn-ea"/>
                        <a:ea typeface="+mn-ea"/>
                      </a:endParaRPr>
                    </a:p>
                  </a:txBody>
                  <a:tcPr marL="6329" marR="6329" marT="6332" marB="0" anchor="ctr"/>
                </a:tc>
                <a:tc>
                  <a:txBody>
                    <a:bodyPr/>
                    <a:lstStyle/>
                    <a:p>
                      <a:r>
                        <a:rPr lang="zh-CN" altLang="en-US" sz="1000" dirty="0" smtClean="0">
                          <a:latin typeface="+mn-ea"/>
                          <a:ea typeface="+mn-ea"/>
                        </a:rPr>
                        <a:t>梦之城</a:t>
                      </a:r>
                      <a:endParaRPr lang="zh-CN" altLang="en-US" sz="1000" dirty="0">
                        <a:latin typeface="+mn-ea"/>
                        <a:ea typeface="+mn-ea"/>
                      </a:endParaRPr>
                    </a:p>
                  </a:txBody>
                  <a:tcPr marL="6329" marR="6329" marT="6332" marB="0" anchor="ctr"/>
                </a:tc>
              </a:tr>
              <a:tr h="174081">
                <a:tc vMerge="1">
                  <a:txBody>
                    <a:bodyPr/>
                    <a:lstStyle/>
                    <a:p>
                      <a:endParaRPr lang="zh-CN" altLang="en-US"/>
                    </a:p>
                  </a:txBody>
                  <a:tcPr/>
                </a:tc>
                <a:tc>
                  <a:txBody>
                    <a:bodyPr/>
                    <a:lstStyle/>
                    <a:p>
                      <a:pPr algn="ctr" fontAlgn="ctr"/>
                      <a:r>
                        <a:rPr lang="zh-CN" altLang="en-US" sz="1000" u="none" strike="noStrike" dirty="0">
                          <a:effectLst/>
                          <a:latin typeface="+mn-ea"/>
                          <a:ea typeface="+mn-ea"/>
                        </a:rPr>
                        <a:t>金融</a:t>
                      </a:r>
                      <a:endParaRPr lang="zh-CN" altLang="en-US" sz="1000" b="0" i="0" u="none" strike="noStrike" dirty="0">
                        <a:effectLst/>
                        <a:latin typeface="+mn-ea"/>
                        <a:ea typeface="+mn-ea"/>
                      </a:endParaRPr>
                    </a:p>
                  </a:txBody>
                  <a:tcPr marL="6329" marR="6329" marT="6332" marB="0" anchor="ctr"/>
                </a:tc>
                <a:tc>
                  <a:txBody>
                    <a:bodyPr/>
                    <a:lstStyle/>
                    <a:p>
                      <a:r>
                        <a:rPr lang="zh-CN" altLang="en-US" sz="1000" dirty="0" smtClean="0">
                          <a:latin typeface="+mn-ea"/>
                          <a:ea typeface="+mn-ea"/>
                        </a:rPr>
                        <a:t>随手记、阿里小贷</a:t>
                      </a:r>
                      <a:endParaRPr lang="zh-CN" altLang="en-US" sz="1000" dirty="0">
                        <a:latin typeface="+mn-ea"/>
                        <a:ea typeface="+mn-ea"/>
                      </a:endParaRPr>
                    </a:p>
                  </a:txBody>
                  <a:tcPr marL="6329" marR="6329" marT="6332" marB="0" anchor="ctr"/>
                </a:tc>
              </a:tr>
              <a:tr h="174081">
                <a:tc vMerge="1">
                  <a:txBody>
                    <a:bodyPr/>
                    <a:lstStyle/>
                    <a:p>
                      <a:endParaRPr lang="zh-CN" altLang="en-US"/>
                    </a:p>
                  </a:txBody>
                  <a:tcPr/>
                </a:tc>
                <a:tc>
                  <a:txBody>
                    <a:bodyPr/>
                    <a:lstStyle/>
                    <a:p>
                      <a:pPr algn="ctr" fontAlgn="ctr"/>
                      <a:r>
                        <a:rPr lang="zh-CN" altLang="en-US" sz="1000" u="none" strike="noStrike" dirty="0">
                          <a:effectLst/>
                          <a:latin typeface="+mn-ea"/>
                          <a:ea typeface="+mn-ea"/>
                        </a:rPr>
                        <a:t>教育、培训、招聘</a:t>
                      </a:r>
                      <a:endParaRPr lang="zh-CN" altLang="en-US" sz="1000" b="0" i="0" u="none" strike="noStrike" dirty="0">
                        <a:effectLst/>
                        <a:latin typeface="+mn-ea"/>
                        <a:ea typeface="+mn-ea"/>
                      </a:endParaRPr>
                    </a:p>
                  </a:txBody>
                  <a:tcPr marL="6329" marR="6329" marT="6332" marB="0" anchor="ctr"/>
                </a:tc>
                <a:tc>
                  <a:txBody>
                    <a:bodyPr/>
                    <a:lstStyle/>
                    <a:p>
                      <a:r>
                        <a:rPr lang="zh-CN" altLang="en-US" sz="1000" dirty="0" smtClean="0">
                          <a:latin typeface="+mn-ea"/>
                          <a:ea typeface="+mn-ea"/>
                        </a:rPr>
                        <a:t>慧科教育、魔方格</a:t>
                      </a:r>
                      <a:endParaRPr lang="zh-CN" altLang="en-US" sz="1000" dirty="0">
                        <a:latin typeface="+mn-ea"/>
                        <a:ea typeface="+mn-ea"/>
                      </a:endParaRPr>
                    </a:p>
                  </a:txBody>
                  <a:tcPr marL="6329" marR="6329" marT="6332" marB="0" anchor="ctr"/>
                </a:tc>
              </a:tr>
              <a:tr h="174081">
                <a:tc vMerge="1">
                  <a:txBody>
                    <a:bodyPr/>
                    <a:lstStyle/>
                    <a:p>
                      <a:endParaRPr lang="zh-CN" altLang="en-US"/>
                    </a:p>
                  </a:txBody>
                  <a:tcPr/>
                </a:tc>
                <a:tc>
                  <a:txBody>
                    <a:bodyPr/>
                    <a:lstStyle/>
                    <a:p>
                      <a:pPr algn="ctr" fontAlgn="ctr"/>
                      <a:r>
                        <a:rPr lang="zh-CN" altLang="en-US" sz="1000" u="none" strike="noStrike" dirty="0">
                          <a:effectLst/>
                          <a:latin typeface="+mn-ea"/>
                          <a:ea typeface="+mn-ea"/>
                        </a:rPr>
                        <a:t>旅游</a:t>
                      </a:r>
                      <a:endParaRPr lang="zh-CN" altLang="en-US" sz="1000" b="0" i="0" u="none" strike="noStrike" dirty="0">
                        <a:effectLst/>
                        <a:latin typeface="+mn-ea"/>
                        <a:ea typeface="+mn-ea"/>
                      </a:endParaRPr>
                    </a:p>
                  </a:txBody>
                  <a:tcPr marL="6329" marR="6329" marT="6332" marB="0" anchor="ctr"/>
                </a:tc>
                <a:tc>
                  <a:txBody>
                    <a:bodyPr/>
                    <a:lstStyle/>
                    <a:p>
                      <a:r>
                        <a:rPr lang="zh-CN" altLang="en-US" sz="1000" dirty="0" smtClean="0">
                          <a:latin typeface="+mn-ea"/>
                          <a:ea typeface="+mn-ea"/>
                        </a:rPr>
                        <a:t>世界邦、来来会</a:t>
                      </a:r>
                      <a:endParaRPr lang="zh-CN" altLang="en-US" sz="1000" dirty="0">
                        <a:latin typeface="+mn-ea"/>
                        <a:ea typeface="+mn-ea"/>
                      </a:endParaRPr>
                    </a:p>
                  </a:txBody>
                  <a:tcPr marL="6329" marR="6329" marT="6332" marB="0" anchor="ctr"/>
                </a:tc>
              </a:tr>
              <a:tr h="174081">
                <a:tc vMerge="1">
                  <a:txBody>
                    <a:bodyPr/>
                    <a:lstStyle/>
                    <a:p>
                      <a:endParaRPr lang="zh-CN" altLang="en-US"/>
                    </a:p>
                  </a:txBody>
                  <a:tcPr/>
                </a:tc>
                <a:tc>
                  <a:txBody>
                    <a:bodyPr/>
                    <a:lstStyle/>
                    <a:p>
                      <a:pPr algn="ctr" fontAlgn="ctr"/>
                      <a:r>
                        <a:rPr lang="zh-CN" altLang="en-US" sz="1000" u="none" strike="noStrike" dirty="0">
                          <a:effectLst/>
                          <a:latin typeface="+mn-ea"/>
                          <a:ea typeface="+mn-ea"/>
                        </a:rPr>
                        <a:t>生活方式 </a:t>
                      </a:r>
                      <a:r>
                        <a:rPr lang="en-US" altLang="zh-CN" sz="1000" u="none" strike="noStrike" dirty="0">
                          <a:effectLst/>
                          <a:latin typeface="+mn-ea"/>
                          <a:ea typeface="+mn-ea"/>
                        </a:rPr>
                        <a:t>&amp; </a:t>
                      </a:r>
                      <a:r>
                        <a:rPr lang="zh-CN" altLang="en-US" sz="1000" u="none" strike="noStrike" dirty="0">
                          <a:effectLst/>
                          <a:latin typeface="+mn-ea"/>
                          <a:ea typeface="+mn-ea"/>
                        </a:rPr>
                        <a:t>本地生活</a:t>
                      </a:r>
                      <a:endParaRPr lang="zh-CN" altLang="en-US" sz="1000" b="0" i="0" u="none" strike="noStrike" dirty="0">
                        <a:effectLst/>
                        <a:latin typeface="+mn-ea"/>
                        <a:ea typeface="+mn-ea"/>
                      </a:endParaRPr>
                    </a:p>
                  </a:txBody>
                  <a:tcPr marL="6329" marR="6329" marT="6332" marB="0" anchor="ctr"/>
                </a:tc>
                <a:tc>
                  <a:txBody>
                    <a:bodyPr/>
                    <a:lstStyle/>
                    <a:p>
                      <a:r>
                        <a:rPr lang="en-US" altLang="zh-CN" sz="1000" dirty="0" smtClean="0">
                          <a:latin typeface="+mn-ea"/>
                          <a:ea typeface="+mn-ea"/>
                        </a:rPr>
                        <a:t>365</a:t>
                      </a:r>
                      <a:r>
                        <a:rPr lang="zh-CN" altLang="en-US" sz="1000" dirty="0" smtClean="0">
                          <a:latin typeface="+mn-ea"/>
                          <a:ea typeface="+mn-ea"/>
                        </a:rPr>
                        <a:t>日历</a:t>
                      </a:r>
                      <a:endParaRPr lang="zh-CN" altLang="en-US" sz="1000" dirty="0">
                        <a:latin typeface="+mn-ea"/>
                        <a:ea typeface="+mn-ea"/>
                      </a:endParaRPr>
                    </a:p>
                  </a:txBody>
                  <a:tcPr marL="6329" marR="6329" marT="6332" marB="0" anchor="ctr"/>
                </a:tc>
              </a:tr>
              <a:tr h="174081">
                <a:tc vMerge="1">
                  <a:txBody>
                    <a:bodyPr/>
                    <a:lstStyle/>
                    <a:p>
                      <a:endParaRPr lang="zh-CN" altLang="en-US"/>
                    </a:p>
                  </a:txBody>
                  <a:tcPr/>
                </a:tc>
                <a:tc>
                  <a:txBody>
                    <a:bodyPr/>
                    <a:lstStyle/>
                    <a:p>
                      <a:pPr algn="ctr" fontAlgn="ctr"/>
                      <a:r>
                        <a:rPr lang="zh-CN" altLang="en-US" sz="1000" b="0" i="0" u="none" strike="noStrike" dirty="0" smtClean="0">
                          <a:effectLst/>
                          <a:latin typeface="+mn-ea"/>
                          <a:ea typeface="+mn-ea"/>
                        </a:rPr>
                        <a:t>新闻、阅读、工具</a:t>
                      </a:r>
                      <a:endParaRPr lang="zh-CN" altLang="en-US" sz="1000" b="0" i="0" u="none" strike="noStrike" dirty="0">
                        <a:effectLst/>
                        <a:latin typeface="+mn-ea"/>
                        <a:ea typeface="+mn-ea"/>
                      </a:endParaRPr>
                    </a:p>
                  </a:txBody>
                  <a:tcPr marL="6329" marR="6329" marT="6332" marB="0" anchor="ctr"/>
                </a:tc>
                <a:tc>
                  <a:txBody>
                    <a:bodyPr/>
                    <a:lstStyle/>
                    <a:p>
                      <a:r>
                        <a:rPr lang="en-US" altLang="zh-CN" sz="1000" dirty="0" smtClean="0">
                          <a:latin typeface="+mn-ea"/>
                          <a:ea typeface="+mn-ea"/>
                        </a:rPr>
                        <a:t>Main Spring</a:t>
                      </a:r>
                      <a:r>
                        <a:rPr lang="zh-CN" altLang="en-US" sz="1000" dirty="0" smtClean="0">
                          <a:latin typeface="+mn-ea"/>
                          <a:ea typeface="+mn-ea"/>
                        </a:rPr>
                        <a:t>， 英威诺</a:t>
                      </a:r>
                      <a:endParaRPr lang="zh-CN" altLang="en-US" sz="1000" dirty="0">
                        <a:latin typeface="+mn-ea"/>
                        <a:ea typeface="+mn-ea"/>
                      </a:endParaRPr>
                    </a:p>
                  </a:txBody>
                  <a:tcPr marL="6329" marR="6329" marT="6332" marB="0" anchor="ctr"/>
                </a:tc>
              </a:tr>
              <a:tr h="174081">
                <a:tc vMerge="1">
                  <a:txBody>
                    <a:bodyPr/>
                    <a:lstStyle/>
                    <a:p>
                      <a:endParaRPr lang="zh-CN" altLang="en-US"/>
                    </a:p>
                  </a:txBody>
                  <a:tcPr/>
                </a:tc>
                <a:tc>
                  <a:txBody>
                    <a:bodyPr/>
                    <a:lstStyle/>
                    <a:p>
                      <a:pPr algn="ctr" fontAlgn="ctr"/>
                      <a:r>
                        <a:rPr lang="zh-CN" altLang="en-US" sz="1000" u="none" strike="noStrike" dirty="0">
                          <a:effectLst/>
                          <a:latin typeface="+mn-ea"/>
                          <a:ea typeface="+mn-ea"/>
                        </a:rPr>
                        <a:t>电商、零售</a:t>
                      </a:r>
                      <a:endParaRPr lang="zh-CN" altLang="en-US" sz="1000" b="0" i="0" u="none" strike="noStrike" dirty="0">
                        <a:effectLst/>
                        <a:latin typeface="+mn-ea"/>
                        <a:ea typeface="+mn-ea"/>
                      </a:endParaRPr>
                    </a:p>
                  </a:txBody>
                  <a:tcPr marL="6329" marR="6329" marT="6332" marB="0" anchor="ctr"/>
                </a:tc>
                <a:tc>
                  <a:txBody>
                    <a:bodyPr/>
                    <a:lstStyle/>
                    <a:p>
                      <a:endParaRPr lang="zh-CN" altLang="en-US" sz="1000" dirty="0">
                        <a:latin typeface="+mn-ea"/>
                        <a:ea typeface="+mn-ea"/>
                      </a:endParaRPr>
                    </a:p>
                  </a:txBody>
                  <a:tcPr marL="6329" marR="6329" marT="6332" marB="0" anchor="ctr"/>
                </a:tc>
              </a:tr>
              <a:tr h="174081">
                <a:tc vMerge="1">
                  <a:txBody>
                    <a:bodyPr/>
                    <a:lstStyle/>
                    <a:p>
                      <a:endParaRPr lang="zh-CN" altLang="en-US"/>
                    </a:p>
                  </a:txBody>
                  <a:tcPr/>
                </a:tc>
                <a:tc>
                  <a:txBody>
                    <a:bodyPr/>
                    <a:lstStyle/>
                    <a:p>
                      <a:pPr algn="ctr" fontAlgn="ctr"/>
                      <a:r>
                        <a:rPr lang="zh-CN" altLang="en-US" sz="1000" u="none" strike="noStrike" dirty="0">
                          <a:effectLst/>
                          <a:latin typeface="+mn-ea"/>
                          <a:ea typeface="+mn-ea"/>
                        </a:rPr>
                        <a:t>汽车和车联网</a:t>
                      </a:r>
                      <a:endParaRPr lang="zh-CN" altLang="en-US" sz="1000" b="0" i="0" u="none" strike="noStrike" dirty="0">
                        <a:effectLst/>
                        <a:latin typeface="+mn-ea"/>
                        <a:ea typeface="+mn-ea"/>
                      </a:endParaRPr>
                    </a:p>
                  </a:txBody>
                  <a:tcPr marL="6329" marR="6329" marT="6332" marB="0" anchor="ctr"/>
                </a:tc>
                <a:tc>
                  <a:txBody>
                    <a:bodyPr/>
                    <a:lstStyle/>
                    <a:p>
                      <a:endParaRPr lang="zh-CN" altLang="en-US" sz="1000" dirty="0">
                        <a:latin typeface="+mn-ea"/>
                        <a:ea typeface="+mn-ea"/>
                      </a:endParaRPr>
                    </a:p>
                  </a:txBody>
                  <a:tcPr marL="6329" marR="6329" marT="6332" marB="0" anchor="ctr"/>
                </a:tc>
              </a:tr>
              <a:tr h="174081">
                <a:tc vMerge="1">
                  <a:txBody>
                    <a:bodyPr/>
                    <a:lstStyle/>
                    <a:p>
                      <a:endParaRPr lang="zh-CN" altLang="en-US"/>
                    </a:p>
                  </a:txBody>
                  <a:tcPr/>
                </a:tc>
                <a:tc>
                  <a:txBody>
                    <a:bodyPr/>
                    <a:lstStyle/>
                    <a:p>
                      <a:pPr algn="ctr" fontAlgn="ctr"/>
                      <a:r>
                        <a:rPr lang="zh-CN" altLang="en-US" sz="1000" u="none" strike="noStrike" dirty="0">
                          <a:effectLst/>
                          <a:latin typeface="+mn-ea"/>
                          <a:ea typeface="+mn-ea"/>
                        </a:rPr>
                        <a:t>地产、物流、建材、家居等</a:t>
                      </a:r>
                      <a:endParaRPr lang="zh-CN" altLang="en-US" sz="1000" b="0" i="0" u="none" strike="noStrike" dirty="0">
                        <a:effectLst/>
                        <a:latin typeface="+mn-ea"/>
                        <a:ea typeface="+mn-ea"/>
                      </a:endParaRPr>
                    </a:p>
                  </a:txBody>
                  <a:tcPr marL="6329" marR="6329" marT="6332" marB="0" anchor="ctr"/>
                </a:tc>
                <a:tc>
                  <a:txBody>
                    <a:bodyPr/>
                    <a:lstStyle/>
                    <a:p>
                      <a:endParaRPr lang="zh-CN" altLang="en-US" sz="1000" dirty="0">
                        <a:latin typeface="+mn-ea"/>
                        <a:ea typeface="+mn-ea"/>
                      </a:endParaRPr>
                    </a:p>
                  </a:txBody>
                  <a:tcPr marL="6329" marR="6329" marT="6332" marB="0" anchor="ctr"/>
                </a:tc>
              </a:tr>
              <a:tr h="174081">
                <a:tc rowSpan="2">
                  <a:txBody>
                    <a:bodyPr/>
                    <a:lstStyle/>
                    <a:p>
                      <a:pPr algn="ctr" fontAlgn="ctr"/>
                      <a:r>
                        <a:rPr lang="zh-CN" altLang="en-US" sz="1000" u="none" strike="noStrike" dirty="0">
                          <a:effectLst/>
                          <a:latin typeface="+mn-ea"/>
                          <a:ea typeface="+mn-ea"/>
                        </a:rPr>
                        <a:t>大健康与医疗</a:t>
                      </a:r>
                      <a:endParaRPr lang="zh-CN" altLang="en-US" sz="1000" b="0" i="0" u="none" strike="noStrike" dirty="0">
                        <a:effectLst/>
                        <a:latin typeface="+mn-ea"/>
                        <a:ea typeface="+mn-ea"/>
                      </a:endParaRPr>
                    </a:p>
                  </a:txBody>
                  <a:tcPr marL="6329" marR="6329" marT="6332" marB="0" anchor="ctr"/>
                </a:tc>
                <a:tc>
                  <a:txBody>
                    <a:bodyPr/>
                    <a:lstStyle/>
                    <a:p>
                      <a:pPr algn="ctr" fontAlgn="ctr"/>
                      <a:r>
                        <a:rPr lang="zh-CN" altLang="en-US" sz="1000" u="none" strike="noStrike" dirty="0">
                          <a:effectLst/>
                          <a:latin typeface="+mn-ea"/>
                          <a:ea typeface="+mn-ea"/>
                        </a:rPr>
                        <a:t>互联网医疗</a:t>
                      </a:r>
                      <a:endParaRPr lang="zh-CN" altLang="en-US" sz="1000" b="0" i="0" u="none" strike="noStrike" dirty="0">
                        <a:effectLst/>
                        <a:latin typeface="+mn-ea"/>
                        <a:ea typeface="+mn-ea"/>
                      </a:endParaRPr>
                    </a:p>
                  </a:txBody>
                  <a:tcPr marL="6329" marR="6329" marT="6332" marB="0" anchor="ctr"/>
                </a:tc>
                <a:tc>
                  <a:txBody>
                    <a:bodyPr/>
                    <a:lstStyle/>
                    <a:p>
                      <a:r>
                        <a:rPr lang="en-US" altLang="zh-CN" sz="1000" dirty="0" err="1" smtClean="0">
                          <a:latin typeface="+mn-ea"/>
                          <a:ea typeface="+mn-ea"/>
                        </a:rPr>
                        <a:t>Scanadu</a:t>
                      </a:r>
                      <a:endParaRPr lang="zh-CN" altLang="en-US" sz="1000" dirty="0">
                        <a:latin typeface="+mn-ea"/>
                        <a:ea typeface="+mn-ea"/>
                      </a:endParaRPr>
                    </a:p>
                  </a:txBody>
                  <a:tcPr marL="6329" marR="6329" marT="6332" marB="0" anchor="ctr"/>
                </a:tc>
              </a:tr>
              <a:tr h="174081">
                <a:tc vMerge="1">
                  <a:txBody>
                    <a:bodyPr/>
                    <a:lstStyle/>
                    <a:p>
                      <a:endParaRPr lang="zh-CN" altLang="en-US"/>
                    </a:p>
                  </a:txBody>
                  <a:tcPr/>
                </a:tc>
                <a:tc>
                  <a:txBody>
                    <a:bodyPr/>
                    <a:lstStyle/>
                    <a:p>
                      <a:pPr algn="ctr" fontAlgn="ctr"/>
                      <a:r>
                        <a:rPr lang="zh-CN" altLang="en-US" sz="1000" u="none" strike="noStrike" dirty="0">
                          <a:effectLst/>
                          <a:latin typeface="+mn-ea"/>
                          <a:ea typeface="+mn-ea"/>
                        </a:rPr>
                        <a:t>养老和健康服务</a:t>
                      </a:r>
                      <a:endParaRPr lang="zh-CN" altLang="en-US" sz="1000" b="0" i="0" u="none" strike="noStrike" dirty="0">
                        <a:effectLst/>
                        <a:latin typeface="+mn-ea"/>
                        <a:ea typeface="+mn-ea"/>
                      </a:endParaRPr>
                    </a:p>
                  </a:txBody>
                  <a:tcPr marL="6329" marR="6329" marT="6332" marB="0" anchor="ctr"/>
                </a:tc>
                <a:tc>
                  <a:txBody>
                    <a:bodyPr/>
                    <a:lstStyle/>
                    <a:p>
                      <a:endParaRPr lang="zh-CN" altLang="en-US" sz="1000" dirty="0">
                        <a:latin typeface="+mn-ea"/>
                        <a:ea typeface="+mn-ea"/>
                      </a:endParaRPr>
                    </a:p>
                  </a:txBody>
                  <a:tcPr marL="6329" marR="6329" marT="6332" marB="0" anchor="ctr"/>
                </a:tc>
              </a:tr>
            </a:tbl>
          </a:graphicData>
        </a:graphic>
      </p:graphicFrame>
      <p:sp>
        <p:nvSpPr>
          <p:cNvPr id="5" name="灯片编号占位符 4"/>
          <p:cNvSpPr>
            <a:spLocks noGrp="1"/>
          </p:cNvSpPr>
          <p:nvPr>
            <p:ph type="sldNum" sz="quarter" idx="4"/>
          </p:nvPr>
        </p:nvSpPr>
        <p:spPr/>
        <p:txBody>
          <a:bodyPr/>
          <a:lstStyle/>
          <a:p>
            <a:fld id="{0C913308-F349-4B6D-A68A-DD1791B4A57B}" type="slidenum">
              <a:rPr lang="zh-CN" altLang="en-US" smtClean="0"/>
              <a:pPr/>
              <a:t>20</a:t>
            </a:fld>
            <a:endParaRPr lang="zh-CN" altLang="en-US"/>
          </a:p>
        </p:txBody>
      </p:sp>
    </p:spTree>
    <p:extLst>
      <p:ext uri="{BB962C8B-B14F-4D97-AF65-F5344CB8AC3E}">
        <p14:creationId xmlns:p14="http://schemas.microsoft.com/office/powerpoint/2010/main" xmlns="" val="1661155072"/>
      </p:ext>
    </p:extLst>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聚焦大</a:t>
            </a:r>
            <a:r>
              <a:rPr lang="zh-CN" altLang="en-US" dirty="0"/>
              <a:t>健康</a:t>
            </a:r>
            <a:r>
              <a:rPr lang="zh-CN" altLang="en-US" dirty="0" smtClean="0"/>
              <a:t>产业</a:t>
            </a:r>
            <a:endParaRPr lang="zh-CN" altLang="en-US" dirty="0"/>
          </a:p>
        </p:txBody>
      </p:sp>
      <p:pic>
        <p:nvPicPr>
          <p:cNvPr id="10" name="Picture 4" descr="C:\Documents and Settings\张东平\桌面\图片3.png"/>
          <p:cNvPicPr>
            <a:picLocks noGrp="1" noChangeAspect="1" noChangeArrowheads="1"/>
          </p:cNvPicPr>
          <p:nvPr>
            <p:ph sz="quarter" idx="13"/>
          </p:nvPr>
        </p:nvPicPr>
        <p:blipFill>
          <a:blip r:embed="rId2" cstate="print"/>
          <a:srcRect/>
          <a:stretch>
            <a:fillRect/>
          </a:stretch>
        </p:blipFill>
        <p:spPr bwMode="auto">
          <a:xfrm>
            <a:off x="250825" y="2209800"/>
            <a:ext cx="2881312" cy="2160588"/>
          </a:xfrm>
          <a:prstGeom prst="rect">
            <a:avLst/>
          </a:prstGeom>
          <a:noFill/>
        </p:spPr>
      </p:pic>
      <p:graphicFrame>
        <p:nvGraphicFramePr>
          <p:cNvPr id="12" name="内容占位符 11"/>
          <p:cNvGraphicFramePr>
            <a:graphicFrameLocks noGrp="1"/>
          </p:cNvGraphicFramePr>
          <p:nvPr>
            <p:ph sz="quarter" idx="14"/>
            <p:extLst>
              <p:ext uri="{D42A27DB-BD31-4B8C-83A1-F6EECF244321}">
                <p14:modId xmlns:p14="http://schemas.microsoft.com/office/powerpoint/2010/main" xmlns="" val="1070491435"/>
              </p:ext>
            </p:extLst>
          </p:nvPr>
        </p:nvGraphicFramePr>
        <p:xfrm>
          <a:off x="3131343" y="2196138"/>
          <a:ext cx="2881313" cy="2174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内容占位符 10"/>
          <p:cNvGraphicFramePr>
            <a:graphicFrameLocks noGrp="1"/>
          </p:cNvGraphicFramePr>
          <p:nvPr>
            <p:ph sz="quarter" idx="17"/>
            <p:extLst>
              <p:ext uri="{D42A27DB-BD31-4B8C-83A1-F6EECF244321}">
                <p14:modId xmlns:p14="http://schemas.microsoft.com/office/powerpoint/2010/main" xmlns="" val="4130296625"/>
              </p:ext>
            </p:extLst>
          </p:nvPr>
        </p:nvGraphicFramePr>
        <p:xfrm>
          <a:off x="6011863" y="2243102"/>
          <a:ext cx="2881312" cy="2127285"/>
        </p:xfrm>
        <a:graphic>
          <a:graphicData uri="http://schemas.openxmlformats.org/drawingml/2006/chart">
            <c:chart xmlns:c="http://schemas.openxmlformats.org/drawingml/2006/chart" xmlns:r="http://schemas.openxmlformats.org/officeDocument/2006/relationships" r:id="rId4"/>
          </a:graphicData>
        </a:graphic>
      </p:graphicFrame>
      <p:sp>
        <p:nvSpPr>
          <p:cNvPr id="18" name="内容占位符 25"/>
          <p:cNvSpPr txBox="1">
            <a:spLocks/>
          </p:cNvSpPr>
          <p:nvPr/>
        </p:nvSpPr>
        <p:spPr>
          <a:xfrm>
            <a:off x="3134519" y="4370388"/>
            <a:ext cx="2874962" cy="225778"/>
          </a:xfrm>
          <a:prstGeom prst="rect">
            <a:avLst/>
          </a:prstGeom>
        </p:spPr>
        <p:txBody>
          <a:bodyPr vert="horz" lIns="91440" tIns="45720" rIns="91440" bIns="45720" rtlCol="0">
            <a:normAutofit fontScale="32500" lnSpcReduction="20000"/>
          </a:bodyPr>
          <a:lstStyle>
            <a:lvl1pPr marL="342900" indent="-342900" algn="l" defTabSz="457200" rtl="0" eaLnBrk="1" latinLnBrk="0" hangingPunct="1">
              <a:lnSpc>
                <a:spcPct val="120000"/>
              </a:lnSpc>
              <a:spcBef>
                <a:spcPct val="20000"/>
              </a:spcBef>
              <a:buFont typeface="Arial"/>
              <a:buChar char="•"/>
              <a:defRPr sz="2400" kern="1200">
                <a:solidFill>
                  <a:schemeClr val="tx1"/>
                </a:solidFill>
                <a:latin typeface="微软雅黑" pitchFamily="34" charset="-122"/>
                <a:ea typeface="微软雅黑" pitchFamily="34" charset="-122"/>
                <a:cs typeface="+mn-cs"/>
              </a:defRPr>
            </a:lvl1pPr>
            <a:lvl2pPr marL="742950" indent="-285750" algn="l" defTabSz="457200" rtl="0" eaLnBrk="1" latinLnBrk="0" hangingPunct="1">
              <a:lnSpc>
                <a:spcPct val="120000"/>
              </a:lnSpc>
              <a:spcBef>
                <a:spcPct val="20000"/>
              </a:spcBef>
              <a:buFont typeface="Arial"/>
              <a:buChar char="–"/>
              <a:defRPr sz="2000" kern="1200">
                <a:solidFill>
                  <a:schemeClr val="tx1"/>
                </a:solidFill>
                <a:latin typeface="微软雅黑" pitchFamily="34" charset="-122"/>
                <a:ea typeface="微软雅黑" pitchFamily="34" charset="-122"/>
                <a:cs typeface="+mn-cs"/>
              </a:defRPr>
            </a:lvl2pPr>
            <a:lvl3pPr marL="914400" indent="0" algn="l" defTabSz="457200" rtl="0" eaLnBrk="1" latinLnBrk="0" hangingPunct="1">
              <a:lnSpc>
                <a:spcPct val="120000"/>
              </a:lnSpc>
              <a:spcBef>
                <a:spcPct val="20000"/>
              </a:spcBef>
              <a:buFont typeface="Arial"/>
              <a:buNone/>
              <a:defRPr sz="1800" kern="1200">
                <a:solidFill>
                  <a:schemeClr val="tx1"/>
                </a:solidFill>
                <a:latin typeface="微软雅黑" pitchFamily="34" charset="-122"/>
                <a:ea typeface="微软雅黑" pitchFamily="34" charset="-122"/>
                <a:cs typeface="+mn-cs"/>
              </a:defRPr>
            </a:lvl3pPr>
            <a:lvl4pPr marL="1371600" indent="0" algn="l" defTabSz="457200" rtl="0" eaLnBrk="1" latinLnBrk="0" hangingPunct="1">
              <a:lnSpc>
                <a:spcPct val="120000"/>
              </a:lnSpc>
              <a:spcBef>
                <a:spcPct val="20000"/>
              </a:spcBef>
              <a:buFont typeface="Arial"/>
              <a:buNone/>
              <a:defRPr sz="1600" kern="1200">
                <a:solidFill>
                  <a:schemeClr val="tx1"/>
                </a:solidFill>
                <a:latin typeface="微软雅黑" pitchFamily="34" charset="-122"/>
                <a:ea typeface="微软雅黑" pitchFamily="34" charset="-122"/>
                <a:cs typeface="+mn-cs"/>
              </a:defRPr>
            </a:lvl4pPr>
            <a:lvl5pPr marL="1828800" indent="0" algn="l" defTabSz="457200" rtl="0" eaLnBrk="1" latinLnBrk="0" hangingPunct="1">
              <a:lnSpc>
                <a:spcPct val="120000"/>
              </a:lnSpc>
              <a:spcBef>
                <a:spcPct val="20000"/>
              </a:spcBef>
              <a:buFont typeface="Arial"/>
              <a:buNone/>
              <a:defRPr sz="1600" kern="1200">
                <a:solidFill>
                  <a:schemeClr val="tx1"/>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zh-CN" altLang="en-US" dirty="0" smtClean="0"/>
              <a:t>资料来源：国家统计局</a:t>
            </a:r>
            <a:endParaRPr lang="zh-CN" altLang="en-US" dirty="0"/>
          </a:p>
        </p:txBody>
      </p:sp>
      <p:sp>
        <p:nvSpPr>
          <p:cNvPr id="19" name="内容占位符 25"/>
          <p:cNvSpPr txBox="1">
            <a:spLocks/>
          </p:cNvSpPr>
          <p:nvPr/>
        </p:nvSpPr>
        <p:spPr>
          <a:xfrm>
            <a:off x="5795963" y="4370388"/>
            <a:ext cx="2874962" cy="225778"/>
          </a:xfrm>
          <a:prstGeom prst="rect">
            <a:avLst/>
          </a:prstGeom>
        </p:spPr>
        <p:txBody>
          <a:bodyPr vert="horz" lIns="91440" tIns="45720" rIns="91440" bIns="45720" rtlCol="0">
            <a:normAutofit fontScale="32500" lnSpcReduction="20000"/>
          </a:bodyPr>
          <a:lstStyle>
            <a:lvl1pPr marL="342900" indent="-342900" algn="l" defTabSz="457200" rtl="0" eaLnBrk="1" latinLnBrk="0" hangingPunct="1">
              <a:lnSpc>
                <a:spcPct val="120000"/>
              </a:lnSpc>
              <a:spcBef>
                <a:spcPct val="20000"/>
              </a:spcBef>
              <a:buFont typeface="Arial"/>
              <a:buChar char="•"/>
              <a:defRPr sz="2400" kern="1200">
                <a:solidFill>
                  <a:schemeClr val="tx1"/>
                </a:solidFill>
                <a:latin typeface="微软雅黑" pitchFamily="34" charset="-122"/>
                <a:ea typeface="微软雅黑" pitchFamily="34" charset="-122"/>
                <a:cs typeface="+mn-cs"/>
              </a:defRPr>
            </a:lvl1pPr>
            <a:lvl2pPr marL="742950" indent="-285750" algn="l" defTabSz="457200" rtl="0" eaLnBrk="1" latinLnBrk="0" hangingPunct="1">
              <a:lnSpc>
                <a:spcPct val="120000"/>
              </a:lnSpc>
              <a:spcBef>
                <a:spcPct val="20000"/>
              </a:spcBef>
              <a:buFont typeface="Arial"/>
              <a:buChar char="–"/>
              <a:defRPr sz="2000" kern="1200">
                <a:solidFill>
                  <a:schemeClr val="tx1"/>
                </a:solidFill>
                <a:latin typeface="微软雅黑" pitchFamily="34" charset="-122"/>
                <a:ea typeface="微软雅黑" pitchFamily="34" charset="-122"/>
                <a:cs typeface="+mn-cs"/>
              </a:defRPr>
            </a:lvl2pPr>
            <a:lvl3pPr marL="914400" indent="0" algn="l" defTabSz="457200" rtl="0" eaLnBrk="1" latinLnBrk="0" hangingPunct="1">
              <a:lnSpc>
                <a:spcPct val="120000"/>
              </a:lnSpc>
              <a:spcBef>
                <a:spcPct val="20000"/>
              </a:spcBef>
              <a:buFont typeface="Arial"/>
              <a:buNone/>
              <a:defRPr sz="1800" kern="1200">
                <a:solidFill>
                  <a:schemeClr val="tx1"/>
                </a:solidFill>
                <a:latin typeface="微软雅黑" pitchFamily="34" charset="-122"/>
                <a:ea typeface="微软雅黑" pitchFamily="34" charset="-122"/>
                <a:cs typeface="+mn-cs"/>
              </a:defRPr>
            </a:lvl3pPr>
            <a:lvl4pPr marL="1371600" indent="0" algn="l" defTabSz="457200" rtl="0" eaLnBrk="1" latinLnBrk="0" hangingPunct="1">
              <a:lnSpc>
                <a:spcPct val="120000"/>
              </a:lnSpc>
              <a:spcBef>
                <a:spcPct val="20000"/>
              </a:spcBef>
              <a:buFont typeface="Arial"/>
              <a:buNone/>
              <a:defRPr sz="1600" kern="1200">
                <a:solidFill>
                  <a:schemeClr val="tx1"/>
                </a:solidFill>
                <a:latin typeface="微软雅黑" pitchFamily="34" charset="-122"/>
                <a:ea typeface="微软雅黑" pitchFamily="34" charset="-122"/>
                <a:cs typeface="+mn-cs"/>
              </a:defRPr>
            </a:lvl4pPr>
            <a:lvl5pPr marL="1828800" indent="0" algn="l" defTabSz="457200" rtl="0" eaLnBrk="1" latinLnBrk="0" hangingPunct="1">
              <a:lnSpc>
                <a:spcPct val="120000"/>
              </a:lnSpc>
              <a:spcBef>
                <a:spcPct val="20000"/>
              </a:spcBef>
              <a:buFont typeface="Arial"/>
              <a:buNone/>
              <a:defRPr sz="1600" kern="1200">
                <a:solidFill>
                  <a:schemeClr val="tx1"/>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zh-CN" altLang="en-US" dirty="0" smtClean="0"/>
              <a:t>资料来源：</a:t>
            </a:r>
            <a:r>
              <a:rPr lang="en-US" altLang="zh-CN" dirty="0" smtClean="0"/>
              <a:t>NICHM</a:t>
            </a:r>
            <a:endParaRPr lang="zh-CN" altLang="en-US" dirty="0"/>
          </a:p>
        </p:txBody>
      </p:sp>
      <p:graphicFrame>
        <p:nvGraphicFramePr>
          <p:cNvPr id="14" name="内容占位符 13"/>
          <p:cNvGraphicFramePr>
            <a:graphicFrameLocks/>
          </p:cNvGraphicFramePr>
          <p:nvPr>
            <p:extLst>
              <p:ext uri="{D42A27DB-BD31-4B8C-83A1-F6EECF244321}">
                <p14:modId xmlns:p14="http://schemas.microsoft.com/office/powerpoint/2010/main" xmlns="" val="3115510235"/>
              </p:ext>
            </p:extLst>
          </p:nvPr>
        </p:nvGraphicFramePr>
        <p:xfrm>
          <a:off x="240481" y="1273324"/>
          <a:ext cx="8642350" cy="4087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内容占位符 4"/>
          <p:cNvSpPr>
            <a:spLocks noGrp="1"/>
          </p:cNvSpPr>
          <p:nvPr>
            <p:ph sz="quarter" idx="16"/>
          </p:nvPr>
        </p:nvSpPr>
        <p:spPr>
          <a:xfrm>
            <a:off x="250825" y="1830340"/>
            <a:ext cx="8642350" cy="360040"/>
          </a:xfrm>
        </p:spPr>
        <p:txBody>
          <a:bodyPr>
            <a:normAutofit/>
          </a:bodyPr>
          <a:lstStyle/>
          <a:p>
            <a:r>
              <a:rPr lang="en-US" altLang="zh-CN" sz="1400" dirty="0" smtClean="0"/>
              <a:t>2010</a:t>
            </a:r>
            <a:r>
              <a:rPr lang="zh-CN" altLang="en-US" sz="1400" dirty="0" smtClean="0"/>
              <a:t>年我国医疗服务业</a:t>
            </a:r>
            <a:r>
              <a:rPr lang="en-US" altLang="zh-CN" sz="1400" dirty="0" smtClean="0"/>
              <a:t>3.2</a:t>
            </a:r>
            <a:r>
              <a:rPr lang="zh-CN" altLang="en-US" sz="1400" dirty="0" smtClean="0"/>
              <a:t>万亿元，预计</a:t>
            </a:r>
            <a:r>
              <a:rPr lang="en-US" altLang="zh-CN" sz="1400" dirty="0" smtClean="0"/>
              <a:t>2020</a:t>
            </a:r>
            <a:r>
              <a:rPr lang="zh-CN" altLang="en-US" sz="1400" dirty="0" smtClean="0"/>
              <a:t>年将达到</a:t>
            </a:r>
            <a:r>
              <a:rPr lang="en-US" altLang="zh-CN" sz="1400" dirty="0" smtClean="0"/>
              <a:t>8.3</a:t>
            </a:r>
            <a:r>
              <a:rPr lang="zh-CN" altLang="en-US" sz="1400" dirty="0" smtClean="0"/>
              <a:t>万亿元；</a:t>
            </a:r>
            <a:endParaRPr lang="en-US" altLang="zh-CN" sz="1400" dirty="0" smtClean="0"/>
          </a:p>
        </p:txBody>
      </p:sp>
      <p:sp>
        <p:nvSpPr>
          <p:cNvPr id="13" name="内容占位符 4"/>
          <p:cNvSpPr>
            <a:spLocks noGrp="1"/>
          </p:cNvSpPr>
          <p:nvPr>
            <p:ph sz="quarter" idx="16"/>
          </p:nvPr>
        </p:nvSpPr>
        <p:spPr>
          <a:xfrm>
            <a:off x="250825" y="912813"/>
            <a:ext cx="8642350" cy="360511"/>
          </a:xfrm>
        </p:spPr>
        <p:txBody>
          <a:bodyPr>
            <a:normAutofit lnSpcReduction="10000"/>
          </a:bodyPr>
          <a:lstStyle/>
          <a:p>
            <a:r>
              <a:rPr lang="zh-CN" altLang="en-US" sz="1600" dirty="0" smtClean="0"/>
              <a:t>未来</a:t>
            </a:r>
            <a:r>
              <a:rPr lang="en-US" altLang="zh-CN" sz="1600" dirty="0" smtClean="0"/>
              <a:t>8-10</a:t>
            </a:r>
            <a:r>
              <a:rPr lang="zh-CN" altLang="en-US" sz="1600" dirty="0" smtClean="0"/>
              <a:t>年内大健康可能超过房地产成为国内第一大产业</a:t>
            </a:r>
            <a:endParaRPr lang="zh-CN" altLang="en-US" sz="1600" dirty="0"/>
          </a:p>
        </p:txBody>
      </p:sp>
      <p:sp>
        <p:nvSpPr>
          <p:cNvPr id="15" name="内容占位符 4"/>
          <p:cNvSpPr>
            <a:spLocks noGrp="1"/>
          </p:cNvSpPr>
          <p:nvPr>
            <p:ph sz="quarter" idx="16"/>
          </p:nvPr>
        </p:nvSpPr>
        <p:spPr>
          <a:xfrm>
            <a:off x="250825" y="4523054"/>
            <a:ext cx="8642350" cy="864096"/>
          </a:xfrm>
        </p:spPr>
        <p:txBody>
          <a:bodyPr>
            <a:normAutofit fontScale="92500" lnSpcReduction="20000"/>
          </a:bodyPr>
          <a:lstStyle/>
          <a:p>
            <a:r>
              <a:rPr lang="zh-CN" altLang="en-US" sz="1400" dirty="0" smtClean="0"/>
              <a:t>养老服务空间巨大</a:t>
            </a:r>
            <a:endParaRPr lang="en-US" altLang="zh-CN" sz="1400" dirty="0" smtClean="0"/>
          </a:p>
          <a:p>
            <a:pPr lvl="1"/>
            <a:r>
              <a:rPr lang="zh-CN" altLang="zh-CN" sz="1200" dirty="0"/>
              <a:t>到</a:t>
            </a:r>
            <a:r>
              <a:rPr lang="en-US" altLang="zh-CN" sz="1200" dirty="0"/>
              <a:t>2020</a:t>
            </a:r>
            <a:r>
              <a:rPr lang="zh-CN" altLang="zh-CN" sz="1200" dirty="0"/>
              <a:t>年，我国</a:t>
            </a:r>
            <a:r>
              <a:rPr lang="en-US" altLang="zh-CN" sz="1200" dirty="0"/>
              <a:t>60</a:t>
            </a:r>
            <a:r>
              <a:rPr lang="zh-CN" altLang="zh-CN" sz="1200" dirty="0"/>
              <a:t>岁及以上的老龄人口将达到</a:t>
            </a:r>
            <a:r>
              <a:rPr lang="en-US" altLang="zh-CN" sz="1200" dirty="0"/>
              <a:t>2.43</a:t>
            </a:r>
            <a:r>
              <a:rPr lang="zh-CN" altLang="zh-CN" sz="1200" dirty="0"/>
              <a:t>亿，约占总人口的</a:t>
            </a:r>
            <a:r>
              <a:rPr lang="en-US" altLang="zh-CN" sz="1200" dirty="0"/>
              <a:t>18%</a:t>
            </a:r>
            <a:r>
              <a:rPr lang="zh-CN" altLang="zh-CN" sz="1200" dirty="0"/>
              <a:t>。</a:t>
            </a:r>
            <a:endParaRPr lang="en-US" altLang="zh-CN" sz="1200" dirty="0" smtClean="0"/>
          </a:p>
          <a:p>
            <a:pPr lvl="1"/>
            <a:r>
              <a:rPr lang="en-US" altLang="zh-CN" sz="1200" dirty="0"/>
              <a:t>2020</a:t>
            </a:r>
            <a:r>
              <a:rPr lang="zh-CN" altLang="en-US" sz="1200" dirty="0"/>
              <a:t>年我国社会养老床位总数将达到</a:t>
            </a:r>
            <a:r>
              <a:rPr lang="en-US" altLang="zh-CN" sz="1200" dirty="0"/>
              <a:t>850.5</a:t>
            </a:r>
            <a:r>
              <a:rPr lang="zh-CN" altLang="en-US" sz="1200" dirty="0"/>
              <a:t>万张－</a:t>
            </a:r>
            <a:r>
              <a:rPr lang="en-US" altLang="zh-CN" sz="1200" dirty="0"/>
              <a:t>972</a:t>
            </a:r>
            <a:r>
              <a:rPr lang="zh-CN" altLang="en-US" sz="1200" dirty="0"/>
              <a:t>万张。截至</a:t>
            </a:r>
            <a:r>
              <a:rPr lang="en-US" altLang="zh-CN" sz="1200" dirty="0"/>
              <a:t>2012</a:t>
            </a:r>
            <a:r>
              <a:rPr lang="zh-CN" altLang="en-US" sz="1200" dirty="0"/>
              <a:t>年底，我国社会养老床位数</a:t>
            </a:r>
            <a:r>
              <a:rPr lang="en-US" altLang="zh-CN" sz="1200" dirty="0"/>
              <a:t>417</a:t>
            </a:r>
            <a:r>
              <a:rPr lang="zh-CN" altLang="en-US" sz="1200" dirty="0"/>
              <a:t>万张，距离达到</a:t>
            </a:r>
            <a:r>
              <a:rPr lang="en-US" altLang="zh-CN" sz="1200" dirty="0"/>
              <a:t>2020</a:t>
            </a:r>
            <a:r>
              <a:rPr lang="zh-CN" altLang="en-US" sz="1200" dirty="0"/>
              <a:t>年的目标缺口</a:t>
            </a:r>
            <a:r>
              <a:rPr lang="en-US" altLang="zh-CN" sz="1200" dirty="0"/>
              <a:t>432.5-555</a:t>
            </a:r>
            <a:r>
              <a:rPr lang="zh-CN" altLang="en-US" sz="1200" dirty="0"/>
              <a:t>万张。</a:t>
            </a:r>
          </a:p>
        </p:txBody>
      </p:sp>
    </p:spTree>
    <p:extLst>
      <p:ext uri="{BB962C8B-B14F-4D97-AF65-F5344CB8AC3E}">
        <p14:creationId xmlns:p14="http://schemas.microsoft.com/office/powerpoint/2010/main" xmlns="" val="140192516"/>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节能环保产业潜力巨大</a:t>
            </a:r>
            <a:endParaRPr lang="zh-CN" altLang="en-US" dirty="0"/>
          </a:p>
        </p:txBody>
      </p:sp>
      <p:sp>
        <p:nvSpPr>
          <p:cNvPr id="9" name="内容占位符 8"/>
          <p:cNvSpPr>
            <a:spLocks noGrp="1"/>
          </p:cNvSpPr>
          <p:nvPr>
            <p:ph sz="quarter" idx="14"/>
          </p:nvPr>
        </p:nvSpPr>
        <p:spPr>
          <a:xfrm>
            <a:off x="250825" y="936626"/>
            <a:ext cx="5113263" cy="2136898"/>
          </a:xfrm>
        </p:spPr>
        <p:txBody>
          <a:bodyPr>
            <a:noAutofit/>
          </a:bodyPr>
          <a:lstStyle/>
          <a:p>
            <a:pPr marL="180975" lvl="1" indent="-180975" defTabSz="957653">
              <a:lnSpc>
                <a:spcPct val="130000"/>
              </a:lnSpc>
              <a:spcBef>
                <a:spcPts val="0"/>
              </a:spcBef>
              <a:buClr>
                <a:srgbClr val="000000"/>
              </a:buClr>
              <a:buSzPct val="100000"/>
              <a:buFont typeface="Arial" pitchFamily="34" charset="0"/>
              <a:buChar char="•"/>
            </a:pPr>
            <a:r>
              <a:rPr lang="zh-CN" altLang="en-US" sz="1600" dirty="0">
                <a:latin typeface="+mn-ea"/>
                <a:cs typeface="Arial" pitchFamily="34" charset="0"/>
              </a:rPr>
              <a:t>国际经验表明</a:t>
            </a:r>
            <a:r>
              <a:rPr lang="zh-CN" altLang="en-US" sz="1600" dirty="0"/>
              <a:t>，环保投入占</a:t>
            </a:r>
            <a:r>
              <a:rPr lang="en-US" altLang="zh-CN" sz="1600" dirty="0"/>
              <a:t>GDP3%</a:t>
            </a:r>
            <a:r>
              <a:rPr lang="zh-CN" altLang="en-US" sz="1600" dirty="0"/>
              <a:t>时，环境质量才会明显改善</a:t>
            </a:r>
            <a:endParaRPr lang="en-US" altLang="zh-CN" sz="1600" dirty="0"/>
          </a:p>
          <a:p>
            <a:pPr marL="180975" lvl="1" indent="-180975" defTabSz="957653">
              <a:lnSpc>
                <a:spcPct val="130000"/>
              </a:lnSpc>
              <a:spcBef>
                <a:spcPts val="0"/>
              </a:spcBef>
              <a:buClr>
                <a:srgbClr val="000000"/>
              </a:buClr>
              <a:buSzPct val="100000"/>
              <a:buFont typeface="Arial" pitchFamily="34" charset="0"/>
              <a:buChar char="•"/>
            </a:pPr>
            <a:r>
              <a:rPr lang="zh-CN" altLang="en-US" sz="1600" dirty="0"/>
              <a:t>我国环保投入占</a:t>
            </a:r>
            <a:r>
              <a:rPr lang="en-US" altLang="zh-CN" sz="1600" dirty="0"/>
              <a:t>GDP</a:t>
            </a:r>
            <a:r>
              <a:rPr lang="zh-CN" altLang="en-US" sz="1600" dirty="0"/>
              <a:t>比重到</a:t>
            </a:r>
            <a:r>
              <a:rPr lang="en-US" altLang="zh-CN" sz="1600" dirty="0"/>
              <a:t>2015</a:t>
            </a:r>
            <a:r>
              <a:rPr lang="zh-CN" altLang="en-US" sz="1600" dirty="0"/>
              <a:t>年才能达到</a:t>
            </a:r>
            <a:r>
              <a:rPr lang="en-US" altLang="zh-CN" sz="1600" dirty="0"/>
              <a:t>2%</a:t>
            </a:r>
          </a:p>
          <a:p>
            <a:pPr marL="180975" lvl="1" indent="-180975" defTabSz="957653">
              <a:lnSpc>
                <a:spcPct val="130000"/>
              </a:lnSpc>
              <a:spcBef>
                <a:spcPts val="0"/>
              </a:spcBef>
              <a:buClr>
                <a:srgbClr val="000000"/>
              </a:buClr>
              <a:buSzPct val="100000"/>
              <a:buFont typeface="Arial" pitchFamily="34" charset="0"/>
              <a:buChar char="•"/>
            </a:pPr>
            <a:r>
              <a:rPr lang="zh-CN" altLang="en-US" sz="1600" dirty="0"/>
              <a:t>“十二五”期间整个环保领域的投资复合增速大约为</a:t>
            </a:r>
            <a:r>
              <a:rPr lang="en-US" altLang="zh-CN" sz="1600" dirty="0"/>
              <a:t>16</a:t>
            </a:r>
            <a:r>
              <a:rPr lang="en-US" altLang="zh-CN" sz="1600" dirty="0" smtClean="0"/>
              <a:t>%</a:t>
            </a:r>
            <a:endParaRPr lang="en-US" altLang="zh-CN" sz="1600" dirty="0">
              <a:latin typeface="+mn-ea"/>
              <a:cs typeface="Arial" pitchFamily="34" charset="0"/>
            </a:endParaRPr>
          </a:p>
        </p:txBody>
      </p:sp>
      <p:graphicFrame>
        <p:nvGraphicFramePr>
          <p:cNvPr id="12" name="内容占位符 11"/>
          <p:cNvGraphicFramePr>
            <a:graphicFrameLocks noGrp="1"/>
          </p:cNvGraphicFramePr>
          <p:nvPr>
            <p:ph sz="quarter" idx="16"/>
            <p:extLst>
              <p:ext uri="{D42A27DB-BD31-4B8C-83A1-F6EECF244321}">
                <p14:modId xmlns:p14="http://schemas.microsoft.com/office/powerpoint/2010/main" xmlns="" val="616446295"/>
              </p:ext>
            </p:extLst>
          </p:nvPr>
        </p:nvGraphicFramePr>
        <p:xfrm>
          <a:off x="5220072" y="1273324"/>
          <a:ext cx="3673103" cy="1371600"/>
        </p:xfrm>
        <a:graphic>
          <a:graphicData uri="http://schemas.openxmlformats.org/drawingml/2006/table">
            <a:tbl>
              <a:tblPr firstCol="1" bandRow="1">
                <a:tableStyleId>{5C22544A-7EE6-4342-B048-85BDC9FD1C3A}</a:tableStyleId>
              </a:tblPr>
              <a:tblGrid>
                <a:gridCol w="1101754"/>
                <a:gridCol w="2571349"/>
              </a:tblGrid>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100" dirty="0" smtClean="0"/>
                        <a:t>节能产业</a:t>
                      </a:r>
                      <a:endParaRPr lang="en-US" altLang="zh-CN" sz="11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1100" dirty="0" smtClean="0"/>
                        <a:t>工业节能、建筑节能、绿色节能</a:t>
                      </a:r>
                      <a:endParaRPr lang="en-US" altLang="zh-CN" sz="1100" dirty="0" smtClean="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100" dirty="0" smtClean="0"/>
                        <a:t>环保产业</a:t>
                      </a:r>
                      <a:endParaRPr lang="en-US" altLang="zh-CN" sz="11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1100" dirty="0" smtClean="0"/>
                        <a:t>固废处理、水处理、烟气治理与环境监测、土壤修复与重金属污染</a:t>
                      </a:r>
                      <a:endParaRPr lang="en-US" altLang="zh-CN" sz="1100" dirty="0" smtClean="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100" dirty="0" smtClean="0"/>
                        <a:t>清洁能源产业</a:t>
                      </a:r>
                      <a:endParaRPr lang="en-US" altLang="zh-CN" sz="11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1100" dirty="0" smtClean="0"/>
                        <a:t>风能、太阳能、水电</a:t>
                      </a:r>
                      <a:endParaRPr lang="en-US" altLang="zh-CN" sz="1100" dirty="0" smtClean="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100" dirty="0" smtClean="0"/>
                        <a:t>资源循环利用产业</a:t>
                      </a:r>
                      <a:endParaRPr lang="en-US" altLang="zh-CN" sz="11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zh-CN" altLang="en-US" sz="1100" dirty="0" smtClean="0"/>
                        <a:t>再生资源回收利用、新材料、健康产业</a:t>
                      </a:r>
                    </a:p>
                  </a:txBody>
                  <a:tcPr/>
                </a:tc>
              </a:tr>
            </a:tbl>
          </a:graphicData>
        </a:graphic>
      </p:graphicFrame>
      <p:sp>
        <p:nvSpPr>
          <p:cNvPr id="3" name="灯片编号占位符 2"/>
          <p:cNvSpPr>
            <a:spLocks noGrp="1"/>
          </p:cNvSpPr>
          <p:nvPr>
            <p:ph type="sldNum" sz="quarter" idx="4"/>
          </p:nvPr>
        </p:nvSpPr>
        <p:spPr/>
        <p:txBody>
          <a:bodyPr/>
          <a:lstStyle/>
          <a:p>
            <a:fld id="{0C913308-F349-4B6D-A68A-DD1791B4A57B}" type="slidenum">
              <a:rPr lang="zh-CN" altLang="en-US" smtClean="0"/>
              <a:pPr/>
              <a:t>22</a:t>
            </a:fld>
            <a:endParaRPr lang="zh-CN" altLang="en-US"/>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2673601"/>
            <a:ext cx="8642350" cy="2679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5795963" y="912813"/>
            <a:ext cx="2592983" cy="328057"/>
          </a:xfrm>
          <a:prstGeom prst="rect">
            <a:avLst/>
          </a:prstGeom>
          <a:noFill/>
        </p:spPr>
        <p:txBody>
          <a:bodyPr wrap="square" lIns="81043" tIns="40522" rIns="81043" bIns="40522" rtlCol="0">
            <a:spAutoFit/>
          </a:bodyPr>
          <a:lstStyle/>
          <a:p>
            <a:pPr algn="ctr"/>
            <a:r>
              <a:rPr lang="zh-CN" altLang="en-US" sz="1600" b="1" dirty="0" smtClean="0">
                <a:latin typeface="+mn-ea"/>
              </a:rPr>
              <a:t>环保产业细分</a:t>
            </a:r>
            <a:endParaRPr lang="zh-CN" altLang="en-US" sz="1600" b="1" dirty="0">
              <a:latin typeface="+mn-ea"/>
            </a:endParaRPr>
          </a:p>
        </p:txBody>
      </p:sp>
    </p:spTree>
    <p:extLst>
      <p:ext uri="{BB962C8B-B14F-4D97-AF65-F5344CB8AC3E}">
        <p14:creationId xmlns:p14="http://schemas.microsoft.com/office/powerpoint/2010/main" xmlns="" val="561256935"/>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新型城镇化红利</a:t>
            </a:r>
            <a:endParaRPr lang="zh-CN" altLang="en-US" dirty="0"/>
          </a:p>
        </p:txBody>
      </p:sp>
      <p:sp>
        <p:nvSpPr>
          <p:cNvPr id="10" name="内容占位符 9"/>
          <p:cNvSpPr>
            <a:spLocks noGrp="1"/>
          </p:cNvSpPr>
          <p:nvPr>
            <p:ph sz="quarter" idx="13"/>
          </p:nvPr>
        </p:nvSpPr>
        <p:spPr/>
        <p:txBody>
          <a:bodyPr>
            <a:normAutofit fontScale="77500" lnSpcReduction="20000"/>
          </a:bodyPr>
          <a:lstStyle/>
          <a:p>
            <a:pPr>
              <a:lnSpc>
                <a:spcPct val="140000"/>
              </a:lnSpc>
            </a:pPr>
            <a:r>
              <a:rPr lang="zh-CN" altLang="en-US" dirty="0" smtClean="0"/>
              <a:t>地方政府将走向去杠杆化的道路，过去的发展模式难以为继</a:t>
            </a:r>
            <a:endParaRPr lang="en-US" altLang="zh-CN" dirty="0" smtClean="0"/>
          </a:p>
          <a:p>
            <a:pPr lvl="1">
              <a:lnSpc>
                <a:spcPct val="140000"/>
              </a:lnSpc>
            </a:pPr>
            <a:r>
              <a:rPr lang="zh-CN" altLang="en-US" dirty="0" smtClean="0"/>
              <a:t>据各省审计厅统计，截至</a:t>
            </a:r>
            <a:r>
              <a:rPr lang="en-US" altLang="zh-CN" dirty="0" smtClean="0"/>
              <a:t>2012</a:t>
            </a:r>
            <a:r>
              <a:rPr lang="zh-CN" altLang="en-US" dirty="0" smtClean="0"/>
              <a:t>年</a:t>
            </a:r>
            <a:r>
              <a:rPr lang="en-US" altLang="zh-CN" dirty="0" smtClean="0"/>
              <a:t>12</a:t>
            </a:r>
            <a:r>
              <a:rPr lang="zh-CN" altLang="en-US" dirty="0" smtClean="0"/>
              <a:t>月</a:t>
            </a:r>
            <a:r>
              <a:rPr lang="en-US" altLang="zh-CN" dirty="0" smtClean="0"/>
              <a:t>31</a:t>
            </a:r>
            <a:r>
              <a:rPr lang="zh-CN" altLang="en-US" dirty="0" smtClean="0"/>
              <a:t>日，全国地方政府承诺以土地出让收入偿还债务余额占政府负有偿还责任的债务余额的比重达</a:t>
            </a:r>
            <a:r>
              <a:rPr lang="en-US" altLang="zh-CN" dirty="0" smtClean="0"/>
              <a:t>36.6%</a:t>
            </a:r>
          </a:p>
          <a:p>
            <a:pPr>
              <a:lnSpc>
                <a:spcPct val="140000"/>
              </a:lnSpc>
            </a:pPr>
            <a:r>
              <a:rPr lang="zh-CN" altLang="en-US" dirty="0">
                <a:latin typeface="+mn-lt"/>
              </a:rPr>
              <a:t>引入社会</a:t>
            </a:r>
            <a:r>
              <a:rPr lang="zh-CN" altLang="en-US" dirty="0" smtClean="0">
                <a:latin typeface="+mn-lt"/>
              </a:rPr>
              <a:t>资本完善城市功能</a:t>
            </a:r>
            <a:r>
              <a:rPr lang="en-US" altLang="zh-CN" dirty="0" smtClean="0">
                <a:latin typeface="+mn-lt"/>
              </a:rPr>
              <a:t>——PPP</a:t>
            </a:r>
            <a:r>
              <a:rPr lang="zh-CN" altLang="en-US" dirty="0" smtClean="0"/>
              <a:t>模式</a:t>
            </a:r>
            <a:r>
              <a:rPr lang="en-US" altLang="zh-CN" dirty="0" smtClean="0"/>
              <a:t>(</a:t>
            </a:r>
            <a:r>
              <a:rPr lang="en-US" altLang="zh-CN" dirty="0">
                <a:latin typeface="+mn-lt"/>
              </a:rPr>
              <a:t>Public-Private-Partnership</a:t>
            </a:r>
            <a:r>
              <a:rPr lang="en-US" altLang="zh-CN" dirty="0" smtClean="0"/>
              <a:t>)</a:t>
            </a:r>
          </a:p>
          <a:p>
            <a:pPr lvl="1">
              <a:lnSpc>
                <a:spcPct val="140000"/>
              </a:lnSpc>
            </a:pPr>
            <a:r>
              <a:rPr lang="en-US" altLang="zh-CN" dirty="0"/>
              <a:t>PPP</a:t>
            </a:r>
            <a:r>
              <a:rPr lang="zh-CN" altLang="en-US" dirty="0"/>
              <a:t>模式通过引入社会资本参与城镇化建设，缓解政府财政压力，在适当满足私人部门营利目标的同时为社会更有效率的提供公共产品和</a:t>
            </a:r>
            <a:r>
              <a:rPr lang="zh-CN" altLang="en-US" dirty="0" smtClean="0"/>
              <a:t>服务</a:t>
            </a:r>
            <a:endParaRPr lang="en-US" altLang="zh-CN" dirty="0"/>
          </a:p>
        </p:txBody>
      </p:sp>
      <p:graphicFrame>
        <p:nvGraphicFramePr>
          <p:cNvPr id="14" name="内容占位符 8"/>
          <p:cNvGraphicFramePr>
            <a:graphicFrameLocks noGrp="1"/>
          </p:cNvGraphicFramePr>
          <p:nvPr>
            <p:ph sz="quarter" idx="14"/>
            <p:extLst>
              <p:ext uri="{D42A27DB-BD31-4B8C-83A1-F6EECF244321}">
                <p14:modId xmlns:p14="http://schemas.microsoft.com/office/powerpoint/2010/main" xmlns="" val="1210884563"/>
              </p:ext>
            </p:extLst>
          </p:nvPr>
        </p:nvGraphicFramePr>
        <p:xfrm>
          <a:off x="250824" y="3488472"/>
          <a:ext cx="4249170" cy="1512168"/>
        </p:xfrm>
        <a:graphic>
          <a:graphicData uri="http://schemas.openxmlformats.org/drawingml/2006/table">
            <a:tbl>
              <a:tblPr firstRow="1" bandRow="1">
                <a:tableStyleId>{5C22544A-7EE6-4342-B048-85BDC9FD1C3A}</a:tableStyleId>
              </a:tblPr>
              <a:tblGrid>
                <a:gridCol w="708195"/>
                <a:gridCol w="708195"/>
                <a:gridCol w="708195"/>
                <a:gridCol w="708195"/>
                <a:gridCol w="708195"/>
                <a:gridCol w="708195"/>
              </a:tblGrid>
              <a:tr h="252028">
                <a:tc rowSpan="3">
                  <a:txBody>
                    <a:bodyPr/>
                    <a:lstStyle/>
                    <a:p>
                      <a:pPr algn="ctr" rtl="0" fontAlgn="ctr"/>
                      <a:r>
                        <a:rPr lang="zh-CN" altLang="en-US" sz="1000" b="0" i="0" u="none" strike="noStrike" dirty="0">
                          <a:solidFill>
                            <a:schemeClr val="bg1"/>
                          </a:solidFill>
                          <a:effectLst/>
                          <a:latin typeface="微软雅黑"/>
                        </a:rPr>
                        <a:t>年度</a:t>
                      </a:r>
                    </a:p>
                  </a:txBody>
                  <a:tcPr marL="9525" marR="9525" marT="9525" marB="0" anchor="ctr"/>
                </a:tc>
                <a:tc rowSpan="3">
                  <a:txBody>
                    <a:bodyPr/>
                    <a:lstStyle/>
                    <a:p>
                      <a:pPr algn="ctr" rtl="0" fontAlgn="ctr"/>
                      <a:r>
                        <a:rPr lang="zh-CN" altLang="en-US" sz="1000" b="0" i="0" u="none" strike="noStrike" dirty="0">
                          <a:solidFill>
                            <a:schemeClr val="bg1"/>
                          </a:solidFill>
                          <a:effectLst/>
                          <a:latin typeface="微软雅黑"/>
                        </a:rPr>
                        <a:t>政府层级</a:t>
                      </a:r>
                    </a:p>
                  </a:txBody>
                  <a:tcPr marL="9525" marR="9525" marT="9525" marB="0" anchor="ctr"/>
                </a:tc>
                <a:tc rowSpan="3">
                  <a:txBody>
                    <a:bodyPr/>
                    <a:lstStyle/>
                    <a:p>
                      <a:pPr algn="ctr" rtl="0" fontAlgn="ctr"/>
                      <a:r>
                        <a:rPr lang="zh-CN" altLang="en-US" sz="1000" b="0" i="0" u="none" strike="noStrike" dirty="0">
                          <a:solidFill>
                            <a:schemeClr val="bg1"/>
                          </a:solidFill>
                          <a:effectLst/>
                          <a:latin typeface="微软雅黑"/>
                        </a:rPr>
                        <a:t>政府负有偿还责任的债务</a:t>
                      </a:r>
                    </a:p>
                  </a:txBody>
                  <a:tcPr marL="9525" marR="9525" marT="9525" marB="0" anchor="ctr"/>
                </a:tc>
                <a:tc gridSpan="3">
                  <a:txBody>
                    <a:bodyPr/>
                    <a:lstStyle/>
                    <a:p>
                      <a:pPr algn="ctr" rtl="0" fontAlgn="ctr"/>
                      <a:r>
                        <a:rPr lang="zh-CN" altLang="en-US" sz="1000" b="0" i="0" u="none" strike="noStrike" dirty="0">
                          <a:solidFill>
                            <a:schemeClr val="bg1"/>
                          </a:solidFill>
                          <a:effectLst/>
                          <a:latin typeface="微软雅黑"/>
                        </a:rPr>
                        <a:t>政府或有债务</a:t>
                      </a:r>
                    </a:p>
                  </a:txBody>
                  <a:tcPr marL="9525" marR="9525" marT="9525" marB="0" anchor="ctr"/>
                </a:tc>
                <a:tc hMerge="1">
                  <a:txBody>
                    <a:bodyPr/>
                    <a:lstStyle/>
                    <a:p>
                      <a:endParaRPr lang="zh-CN" altLang="en-US"/>
                    </a:p>
                  </a:txBody>
                  <a:tcPr/>
                </a:tc>
                <a:tc hMerge="1">
                  <a:txBody>
                    <a:bodyPr/>
                    <a:lstStyle/>
                    <a:p>
                      <a:endParaRPr lang="zh-CN" altLang="en-US"/>
                    </a:p>
                  </a:txBody>
                  <a:tcPr/>
                </a:tc>
              </a:tr>
              <a:tr h="25202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000" b="0" i="0" u="none" strike="noStrike">
                          <a:solidFill>
                            <a:srgbClr val="000000"/>
                          </a:solidFill>
                          <a:effectLst/>
                          <a:latin typeface="微软雅黑"/>
                        </a:rPr>
                        <a:t>或有债务</a:t>
                      </a:r>
                    </a:p>
                  </a:txBody>
                  <a:tcPr marL="9525" marR="9525" marT="9525" marB="0" anchor="ctr"/>
                </a:tc>
                <a:tc rowSpan="2">
                  <a:txBody>
                    <a:bodyPr/>
                    <a:lstStyle/>
                    <a:p>
                      <a:pPr algn="ctr" rtl="0" fontAlgn="ctr"/>
                      <a:r>
                        <a:rPr lang="zh-CN" altLang="en-US" sz="1000" b="0" i="0" u="none" strike="noStrike" dirty="0" smtClean="0">
                          <a:solidFill>
                            <a:srgbClr val="000000"/>
                          </a:solidFill>
                          <a:effectLst/>
                          <a:latin typeface="微软雅黑"/>
                        </a:rPr>
                        <a:t>负有</a:t>
                      </a:r>
                      <a:r>
                        <a:rPr lang="zh-CN" altLang="en-US" sz="1000" b="0" i="0" u="none" strike="noStrike" dirty="0">
                          <a:solidFill>
                            <a:srgbClr val="000000"/>
                          </a:solidFill>
                          <a:effectLst/>
                          <a:latin typeface="微软雅黑"/>
                        </a:rPr>
                        <a:t>担保责任的债务</a:t>
                      </a:r>
                    </a:p>
                  </a:txBody>
                  <a:tcPr marL="9525" marR="9525" marT="9525" marB="0" anchor="ctr"/>
                </a:tc>
                <a:tc rowSpan="2">
                  <a:txBody>
                    <a:bodyPr/>
                    <a:lstStyle/>
                    <a:p>
                      <a:pPr algn="ctr" rtl="0" fontAlgn="ctr"/>
                      <a:r>
                        <a:rPr lang="zh-CN" altLang="en-US" sz="1000" b="0" i="0" u="none" strike="noStrike" dirty="0" smtClean="0">
                          <a:solidFill>
                            <a:srgbClr val="000000"/>
                          </a:solidFill>
                          <a:effectLst/>
                          <a:latin typeface="微软雅黑"/>
                        </a:rPr>
                        <a:t>负有救助</a:t>
                      </a:r>
                      <a:r>
                        <a:rPr lang="zh-CN" altLang="en-US" sz="1000" b="0" i="0" u="none" strike="noStrike" dirty="0">
                          <a:solidFill>
                            <a:srgbClr val="000000"/>
                          </a:solidFill>
                          <a:effectLst/>
                          <a:latin typeface="微软雅黑"/>
                        </a:rPr>
                        <a:t>责任的债务</a:t>
                      </a:r>
                    </a:p>
                  </a:txBody>
                  <a:tcPr marL="9525" marR="9525" marT="9525" marB="0" anchor="ctr"/>
                </a:tc>
              </a:tr>
              <a:tr h="25202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000" b="0" i="0" u="none" strike="noStrike">
                          <a:solidFill>
                            <a:srgbClr val="000000"/>
                          </a:solidFill>
                          <a:effectLst/>
                          <a:latin typeface="微软雅黑"/>
                        </a:rPr>
                        <a:t>合计</a:t>
                      </a:r>
                    </a:p>
                  </a:txBody>
                  <a:tcPr marL="9525" marR="9525" marT="9525" marB="0" anchor="ctr"/>
                </a:tc>
                <a:tc vMerge="1">
                  <a:txBody>
                    <a:bodyPr/>
                    <a:lstStyle/>
                    <a:p>
                      <a:endParaRPr lang="zh-CN" altLang="en-US"/>
                    </a:p>
                  </a:txBody>
                  <a:tcPr/>
                </a:tc>
                <a:tc vMerge="1">
                  <a:txBody>
                    <a:bodyPr/>
                    <a:lstStyle/>
                    <a:p>
                      <a:endParaRPr lang="zh-CN" altLang="en-US"/>
                    </a:p>
                  </a:txBody>
                  <a:tcPr/>
                </a:tc>
              </a:tr>
              <a:tr h="252028">
                <a:tc rowSpan="3">
                  <a:txBody>
                    <a:bodyPr/>
                    <a:lstStyle/>
                    <a:p>
                      <a:pPr algn="ctr" rtl="0" fontAlgn="ctr"/>
                      <a:r>
                        <a:rPr lang="en-US" altLang="zh-CN" sz="1000" b="0" i="0" u="none" strike="noStrike">
                          <a:solidFill>
                            <a:srgbClr val="000000"/>
                          </a:solidFill>
                          <a:effectLst/>
                          <a:latin typeface="Arial"/>
                        </a:rPr>
                        <a:t>2013 </a:t>
                      </a:r>
                      <a:r>
                        <a:rPr lang="zh-CN" altLang="en-US" sz="1000" b="0" i="0" u="none" strike="noStrike">
                          <a:solidFill>
                            <a:srgbClr val="000000"/>
                          </a:solidFill>
                          <a:effectLst/>
                          <a:latin typeface="微软雅黑"/>
                        </a:rPr>
                        <a:t>年</a:t>
                      </a:r>
                      <a:r>
                        <a:rPr lang="en-US" altLang="zh-CN" sz="1000" b="0" i="0" u="none" strike="noStrike">
                          <a:solidFill>
                            <a:srgbClr val="000000"/>
                          </a:solidFill>
                          <a:effectLst/>
                          <a:latin typeface="Arial"/>
                        </a:rPr>
                        <a:t>6</a:t>
                      </a:r>
                      <a:r>
                        <a:rPr lang="zh-CN" altLang="en-US" sz="1000" b="0" i="0" u="none" strike="noStrike">
                          <a:solidFill>
                            <a:srgbClr val="000000"/>
                          </a:solidFill>
                          <a:effectLst/>
                          <a:latin typeface="微软雅黑"/>
                        </a:rPr>
                        <a:t>月底</a:t>
                      </a:r>
                      <a:endParaRPr lang="zh-CN" altLang="en-US" sz="1000" b="0" i="0" u="none" strike="noStrike">
                        <a:solidFill>
                          <a:srgbClr val="000000"/>
                        </a:solidFill>
                        <a:effectLst/>
                        <a:latin typeface="Arial"/>
                      </a:endParaRPr>
                    </a:p>
                  </a:txBody>
                  <a:tcPr marL="9525" marR="9525" marT="9525" marB="0" anchor="ctr"/>
                </a:tc>
                <a:tc>
                  <a:txBody>
                    <a:bodyPr/>
                    <a:lstStyle/>
                    <a:p>
                      <a:pPr algn="ctr" rtl="0" fontAlgn="ctr"/>
                      <a:r>
                        <a:rPr lang="zh-CN" altLang="en-US" sz="1000" b="0" i="0" u="none" strike="noStrike">
                          <a:solidFill>
                            <a:srgbClr val="000000"/>
                          </a:solidFill>
                          <a:effectLst/>
                          <a:latin typeface="微软雅黑"/>
                        </a:rPr>
                        <a:t>中央</a:t>
                      </a:r>
                    </a:p>
                  </a:txBody>
                  <a:tcPr marL="9525" marR="9525" marT="9525" marB="0" anchor="ctr"/>
                </a:tc>
                <a:tc>
                  <a:txBody>
                    <a:bodyPr/>
                    <a:lstStyle/>
                    <a:p>
                      <a:pPr algn="r" rtl="0" fontAlgn="ctr"/>
                      <a:r>
                        <a:rPr lang="en-US" altLang="zh-CN" sz="1000" b="0" i="0" u="none" strike="noStrike">
                          <a:solidFill>
                            <a:srgbClr val="000000"/>
                          </a:solidFill>
                          <a:effectLst/>
                          <a:latin typeface="Arial"/>
                        </a:rPr>
                        <a:t>98,129</a:t>
                      </a:r>
                    </a:p>
                  </a:txBody>
                  <a:tcPr marL="9525" marR="9525" marT="9525" marB="0" anchor="ctr"/>
                </a:tc>
                <a:tc>
                  <a:txBody>
                    <a:bodyPr/>
                    <a:lstStyle/>
                    <a:p>
                      <a:pPr algn="r" rtl="0" fontAlgn="ctr"/>
                      <a:r>
                        <a:rPr lang="en-US" altLang="zh-CN" sz="1000" b="0" i="0" u="none" strike="noStrike">
                          <a:solidFill>
                            <a:srgbClr val="000000"/>
                          </a:solidFill>
                          <a:effectLst/>
                          <a:latin typeface="Arial"/>
                        </a:rPr>
                        <a:t>25,712</a:t>
                      </a:r>
                    </a:p>
                  </a:txBody>
                  <a:tcPr marL="9525" marR="9525" marT="9525" marB="0" anchor="ctr"/>
                </a:tc>
                <a:tc>
                  <a:txBody>
                    <a:bodyPr/>
                    <a:lstStyle/>
                    <a:p>
                      <a:pPr algn="r" rtl="0" fontAlgn="ctr"/>
                      <a:r>
                        <a:rPr lang="en-US" altLang="zh-CN" sz="1000" b="0" i="0" u="none" strike="noStrike">
                          <a:solidFill>
                            <a:srgbClr val="000000"/>
                          </a:solidFill>
                          <a:effectLst/>
                          <a:latin typeface="Arial"/>
                        </a:rPr>
                        <a:t>2,601</a:t>
                      </a:r>
                    </a:p>
                  </a:txBody>
                  <a:tcPr marL="9525" marR="9525" marT="9525" marB="0" anchor="ctr"/>
                </a:tc>
                <a:tc>
                  <a:txBody>
                    <a:bodyPr/>
                    <a:lstStyle/>
                    <a:p>
                      <a:pPr algn="r" rtl="0" fontAlgn="ctr"/>
                      <a:r>
                        <a:rPr lang="en-US" altLang="zh-CN" sz="1000" b="0" i="0" u="none" strike="noStrike">
                          <a:solidFill>
                            <a:srgbClr val="000000"/>
                          </a:solidFill>
                          <a:effectLst/>
                          <a:latin typeface="Arial"/>
                        </a:rPr>
                        <a:t>23,111</a:t>
                      </a:r>
                    </a:p>
                  </a:txBody>
                  <a:tcPr marL="9525" marR="9525" marT="9525" marB="0" anchor="ctr"/>
                </a:tc>
              </a:tr>
              <a:tr h="252028">
                <a:tc vMerge="1">
                  <a:txBody>
                    <a:bodyPr/>
                    <a:lstStyle/>
                    <a:p>
                      <a:endParaRPr lang="zh-CN" altLang="en-US"/>
                    </a:p>
                  </a:txBody>
                  <a:tcPr/>
                </a:tc>
                <a:tc>
                  <a:txBody>
                    <a:bodyPr/>
                    <a:lstStyle/>
                    <a:p>
                      <a:pPr algn="ctr" rtl="0" fontAlgn="ctr"/>
                      <a:r>
                        <a:rPr lang="zh-CN" altLang="en-US" sz="1000" b="0" i="0" u="none" strike="noStrike" dirty="0">
                          <a:solidFill>
                            <a:srgbClr val="000000"/>
                          </a:solidFill>
                          <a:effectLst/>
                          <a:latin typeface="微软雅黑"/>
                        </a:rPr>
                        <a:t>地方</a:t>
                      </a:r>
                    </a:p>
                  </a:txBody>
                  <a:tcPr marL="9525" marR="9525" marT="9525" marB="0" anchor="ctr"/>
                </a:tc>
                <a:tc>
                  <a:txBody>
                    <a:bodyPr/>
                    <a:lstStyle/>
                    <a:p>
                      <a:pPr algn="r" rtl="0" fontAlgn="ctr"/>
                      <a:r>
                        <a:rPr lang="en-US" altLang="zh-CN" sz="1000" b="0" i="0" u="none" strike="noStrike">
                          <a:solidFill>
                            <a:srgbClr val="000000"/>
                          </a:solidFill>
                          <a:effectLst/>
                          <a:latin typeface="Arial"/>
                        </a:rPr>
                        <a:t>108,859</a:t>
                      </a:r>
                    </a:p>
                  </a:txBody>
                  <a:tcPr marL="9525" marR="9525" marT="9525" marB="0" anchor="ctr"/>
                </a:tc>
                <a:tc>
                  <a:txBody>
                    <a:bodyPr/>
                    <a:lstStyle/>
                    <a:p>
                      <a:pPr algn="r" rtl="0" fontAlgn="ctr"/>
                      <a:r>
                        <a:rPr lang="en-US" altLang="zh-CN" sz="1000" b="0" i="0" u="none" strike="noStrike">
                          <a:solidFill>
                            <a:srgbClr val="000000"/>
                          </a:solidFill>
                          <a:effectLst/>
                          <a:latin typeface="Arial"/>
                        </a:rPr>
                        <a:t>70,049</a:t>
                      </a:r>
                    </a:p>
                  </a:txBody>
                  <a:tcPr marL="9525" marR="9525" marT="9525" marB="0" anchor="ctr"/>
                </a:tc>
                <a:tc>
                  <a:txBody>
                    <a:bodyPr/>
                    <a:lstStyle/>
                    <a:p>
                      <a:pPr algn="r" rtl="0" fontAlgn="ctr"/>
                      <a:r>
                        <a:rPr lang="en-US" altLang="zh-CN" sz="1000" b="0" i="0" u="none" strike="noStrike">
                          <a:solidFill>
                            <a:srgbClr val="000000"/>
                          </a:solidFill>
                          <a:effectLst/>
                          <a:latin typeface="Arial"/>
                        </a:rPr>
                        <a:t>26,656</a:t>
                      </a:r>
                    </a:p>
                  </a:txBody>
                  <a:tcPr marL="9525" marR="9525" marT="9525" marB="0" anchor="ctr"/>
                </a:tc>
                <a:tc>
                  <a:txBody>
                    <a:bodyPr/>
                    <a:lstStyle/>
                    <a:p>
                      <a:pPr algn="r" rtl="0" fontAlgn="ctr"/>
                      <a:r>
                        <a:rPr lang="en-US" altLang="zh-CN" sz="1000" b="0" i="0" u="none" strike="noStrike">
                          <a:solidFill>
                            <a:srgbClr val="000000"/>
                          </a:solidFill>
                          <a:effectLst/>
                          <a:latin typeface="Arial"/>
                        </a:rPr>
                        <a:t>43,394</a:t>
                      </a:r>
                    </a:p>
                  </a:txBody>
                  <a:tcPr marL="9525" marR="9525" marT="9525" marB="0" anchor="ctr"/>
                </a:tc>
              </a:tr>
              <a:tr h="252028">
                <a:tc vMerge="1">
                  <a:txBody>
                    <a:bodyPr/>
                    <a:lstStyle/>
                    <a:p>
                      <a:endParaRPr lang="zh-CN" altLang="en-US"/>
                    </a:p>
                  </a:txBody>
                  <a:tcPr/>
                </a:tc>
                <a:tc>
                  <a:txBody>
                    <a:bodyPr/>
                    <a:lstStyle/>
                    <a:p>
                      <a:pPr algn="ctr" rtl="0" fontAlgn="ctr"/>
                      <a:r>
                        <a:rPr lang="zh-CN" altLang="en-US" sz="1000" b="0" i="0" u="none" strike="noStrike">
                          <a:solidFill>
                            <a:srgbClr val="000000"/>
                          </a:solidFill>
                          <a:effectLst/>
                          <a:latin typeface="微软雅黑"/>
                        </a:rPr>
                        <a:t>合计</a:t>
                      </a:r>
                    </a:p>
                  </a:txBody>
                  <a:tcPr marL="9525" marR="9525" marT="9525" marB="0" anchor="ctr"/>
                </a:tc>
                <a:tc>
                  <a:txBody>
                    <a:bodyPr/>
                    <a:lstStyle/>
                    <a:p>
                      <a:pPr algn="r" rtl="0" fontAlgn="ctr"/>
                      <a:r>
                        <a:rPr lang="en-US" altLang="zh-CN" sz="1000" b="0" i="0" u="none" strike="noStrike">
                          <a:solidFill>
                            <a:srgbClr val="000000"/>
                          </a:solidFill>
                          <a:effectLst/>
                          <a:latin typeface="Arial"/>
                        </a:rPr>
                        <a:t>206,989</a:t>
                      </a:r>
                    </a:p>
                  </a:txBody>
                  <a:tcPr marL="9525" marR="9525" marT="9525" marB="0" anchor="ctr"/>
                </a:tc>
                <a:tc>
                  <a:txBody>
                    <a:bodyPr/>
                    <a:lstStyle/>
                    <a:p>
                      <a:pPr algn="r" rtl="0" fontAlgn="ctr"/>
                      <a:r>
                        <a:rPr lang="en-US" altLang="zh-CN" sz="1000" b="0" i="0" u="none" strike="noStrike">
                          <a:solidFill>
                            <a:srgbClr val="000000"/>
                          </a:solidFill>
                          <a:effectLst/>
                          <a:latin typeface="Arial"/>
                        </a:rPr>
                        <a:t>95,761</a:t>
                      </a:r>
                    </a:p>
                  </a:txBody>
                  <a:tcPr marL="9525" marR="9525" marT="9525" marB="0" anchor="ctr"/>
                </a:tc>
                <a:tc>
                  <a:txBody>
                    <a:bodyPr/>
                    <a:lstStyle/>
                    <a:p>
                      <a:pPr algn="r" rtl="0" fontAlgn="ctr"/>
                      <a:r>
                        <a:rPr lang="en-US" altLang="zh-CN" sz="1000" b="0" i="0" u="none" strike="noStrike" dirty="0">
                          <a:solidFill>
                            <a:srgbClr val="000000"/>
                          </a:solidFill>
                          <a:effectLst/>
                          <a:latin typeface="Arial"/>
                        </a:rPr>
                        <a:t>29,256</a:t>
                      </a:r>
                    </a:p>
                  </a:txBody>
                  <a:tcPr marL="9525" marR="9525" marT="9525" marB="0" anchor="ctr"/>
                </a:tc>
                <a:tc>
                  <a:txBody>
                    <a:bodyPr/>
                    <a:lstStyle/>
                    <a:p>
                      <a:pPr algn="r" rtl="0" fontAlgn="ctr"/>
                      <a:r>
                        <a:rPr lang="en-US" altLang="zh-CN" sz="1000" b="0" i="0" u="none" strike="noStrike" dirty="0">
                          <a:solidFill>
                            <a:srgbClr val="000000"/>
                          </a:solidFill>
                          <a:effectLst/>
                          <a:latin typeface="Arial"/>
                        </a:rPr>
                        <a:t>66,505</a:t>
                      </a:r>
                    </a:p>
                  </a:txBody>
                  <a:tcPr marL="9525" marR="9525" marT="9525" marB="0" anchor="ctr"/>
                </a:tc>
              </a:tr>
            </a:tbl>
          </a:graphicData>
        </a:graphic>
      </p:graphicFrame>
      <p:sp>
        <p:nvSpPr>
          <p:cNvPr id="13" name="内容占位符 12"/>
          <p:cNvSpPr>
            <a:spLocks noGrp="1"/>
          </p:cNvSpPr>
          <p:nvPr>
            <p:ph sz="quarter" idx="15"/>
          </p:nvPr>
        </p:nvSpPr>
        <p:spPr>
          <a:xfrm>
            <a:off x="4572003" y="3208536"/>
            <a:ext cx="4321175" cy="2292170"/>
          </a:xfrm>
        </p:spPr>
        <p:txBody>
          <a:bodyPr/>
          <a:lstStyle/>
          <a:p>
            <a:r>
              <a:rPr lang="zh-CN" altLang="en-US" sz="900" dirty="0" smtClean="0"/>
              <a:t>资料来源：国家审计署</a:t>
            </a:r>
            <a:endParaRPr lang="zh-CN" altLang="en-US" sz="900" dirty="0"/>
          </a:p>
        </p:txBody>
      </p:sp>
      <p:graphicFrame>
        <p:nvGraphicFramePr>
          <p:cNvPr id="16" name="内容占位符 12"/>
          <p:cNvGraphicFramePr>
            <a:graphicFrameLocks noGrp="1"/>
          </p:cNvGraphicFramePr>
          <p:nvPr>
            <p:ph sz="quarter" idx="17"/>
            <p:extLst>
              <p:ext uri="{D42A27DB-BD31-4B8C-83A1-F6EECF244321}">
                <p14:modId xmlns:p14="http://schemas.microsoft.com/office/powerpoint/2010/main" xmlns="" val="863199738"/>
              </p:ext>
            </p:extLst>
          </p:nvPr>
        </p:nvGraphicFramePr>
        <p:xfrm>
          <a:off x="4572993" y="3421079"/>
          <a:ext cx="4321175" cy="1865313"/>
        </p:xfrm>
        <a:graphic>
          <a:graphicData uri="http://schemas.openxmlformats.org/drawingml/2006/table">
            <a:tbl>
              <a:tblPr firstRow="1" bandRow="1">
                <a:tableStyleId>{5C22544A-7EE6-4342-B048-85BDC9FD1C3A}</a:tableStyleId>
              </a:tblPr>
              <a:tblGrid>
                <a:gridCol w="864235"/>
                <a:gridCol w="864235"/>
                <a:gridCol w="864235"/>
                <a:gridCol w="864235"/>
                <a:gridCol w="864235"/>
              </a:tblGrid>
              <a:tr h="207257">
                <a:tc rowSpan="2">
                  <a:txBody>
                    <a:bodyPr/>
                    <a:lstStyle/>
                    <a:p>
                      <a:pPr algn="ctr" rtl="0" fontAlgn="ctr"/>
                      <a:r>
                        <a:rPr lang="zh-CN" altLang="en-US" sz="800" b="0" i="0" u="none" strike="noStrike" dirty="0">
                          <a:solidFill>
                            <a:srgbClr val="FFFFFF"/>
                          </a:solidFill>
                          <a:effectLst/>
                          <a:latin typeface="微软雅黑"/>
                        </a:rPr>
                        <a:t>偿债年度</a:t>
                      </a:r>
                    </a:p>
                  </a:txBody>
                  <a:tcPr marL="9525" marR="9525" marT="9525" marB="0" anchor="ctr"/>
                </a:tc>
                <a:tc gridSpan="2">
                  <a:txBody>
                    <a:bodyPr/>
                    <a:lstStyle/>
                    <a:p>
                      <a:pPr algn="ctr" rtl="0" fontAlgn="ctr"/>
                      <a:r>
                        <a:rPr lang="zh-CN" altLang="en-US" sz="800" b="0" i="0" u="none" strike="noStrike">
                          <a:solidFill>
                            <a:srgbClr val="FFFFFF"/>
                          </a:solidFill>
                          <a:effectLst/>
                          <a:latin typeface="微软雅黑"/>
                        </a:rPr>
                        <a:t>政府负有偿还责任的债务</a:t>
                      </a:r>
                    </a:p>
                  </a:txBody>
                  <a:tcPr marL="9525" marR="9525" marT="9525" marB="0" anchor="ctr"/>
                </a:tc>
                <a:tc hMerge="1">
                  <a:txBody>
                    <a:bodyPr/>
                    <a:lstStyle/>
                    <a:p>
                      <a:endParaRPr lang="zh-CN" altLang="en-US"/>
                    </a:p>
                  </a:txBody>
                  <a:tcPr/>
                </a:tc>
                <a:tc gridSpan="2">
                  <a:txBody>
                    <a:bodyPr/>
                    <a:lstStyle/>
                    <a:p>
                      <a:pPr algn="ctr" rtl="0" fontAlgn="ctr"/>
                      <a:r>
                        <a:rPr lang="zh-CN" altLang="en-US" sz="800" b="0" i="0" u="none" strike="noStrike">
                          <a:solidFill>
                            <a:srgbClr val="FFFFFF"/>
                          </a:solidFill>
                          <a:effectLst/>
                          <a:latin typeface="微软雅黑"/>
                        </a:rPr>
                        <a:t>债务及或有负债合计</a:t>
                      </a:r>
                    </a:p>
                  </a:txBody>
                  <a:tcPr marL="9525" marR="9525" marT="9525" marB="0" anchor="ctr"/>
                </a:tc>
                <a:tc hMerge="1">
                  <a:txBody>
                    <a:bodyPr/>
                    <a:lstStyle/>
                    <a:p>
                      <a:endParaRPr lang="zh-CN" altLang="en-US"/>
                    </a:p>
                  </a:txBody>
                  <a:tcPr/>
                </a:tc>
              </a:tr>
              <a:tr h="207257">
                <a:tc vMerge="1">
                  <a:txBody>
                    <a:bodyPr/>
                    <a:lstStyle/>
                    <a:p>
                      <a:endParaRPr lang="zh-CN" altLang="en-US"/>
                    </a:p>
                  </a:txBody>
                  <a:tcPr/>
                </a:tc>
                <a:tc>
                  <a:txBody>
                    <a:bodyPr/>
                    <a:lstStyle/>
                    <a:p>
                      <a:pPr algn="l" rtl="0" fontAlgn="ctr"/>
                      <a:r>
                        <a:rPr lang="zh-CN" altLang="en-US" sz="800" b="0" i="0" u="none" strike="noStrike">
                          <a:solidFill>
                            <a:srgbClr val="000000"/>
                          </a:solidFill>
                          <a:effectLst/>
                          <a:latin typeface="微软雅黑"/>
                        </a:rPr>
                        <a:t>金额</a:t>
                      </a:r>
                    </a:p>
                  </a:txBody>
                  <a:tcPr marL="9525" marR="9525" marT="9525" marB="0" anchor="ctr"/>
                </a:tc>
                <a:tc>
                  <a:txBody>
                    <a:bodyPr/>
                    <a:lstStyle/>
                    <a:p>
                      <a:pPr algn="l" rtl="0" fontAlgn="ctr"/>
                      <a:r>
                        <a:rPr lang="zh-CN" altLang="en-US" sz="800" b="0" i="0" u="none" strike="noStrike">
                          <a:solidFill>
                            <a:srgbClr val="000000"/>
                          </a:solidFill>
                          <a:effectLst/>
                          <a:latin typeface="微软雅黑"/>
                        </a:rPr>
                        <a:t>比重</a:t>
                      </a:r>
                    </a:p>
                  </a:txBody>
                  <a:tcPr marL="9525" marR="9525" marT="9525" marB="0" anchor="ctr"/>
                </a:tc>
                <a:tc>
                  <a:txBody>
                    <a:bodyPr/>
                    <a:lstStyle/>
                    <a:p>
                      <a:pPr algn="l" rtl="0" fontAlgn="ctr"/>
                      <a:r>
                        <a:rPr lang="zh-CN" altLang="en-US" sz="800" b="0" i="0" u="none" strike="noStrike">
                          <a:solidFill>
                            <a:srgbClr val="000000"/>
                          </a:solidFill>
                          <a:effectLst/>
                          <a:latin typeface="微软雅黑"/>
                        </a:rPr>
                        <a:t>金额</a:t>
                      </a:r>
                    </a:p>
                  </a:txBody>
                  <a:tcPr marL="9525" marR="9525" marT="9525" marB="0" anchor="ctr"/>
                </a:tc>
                <a:tc>
                  <a:txBody>
                    <a:bodyPr/>
                    <a:lstStyle/>
                    <a:p>
                      <a:pPr algn="l" rtl="0" fontAlgn="ctr"/>
                      <a:r>
                        <a:rPr lang="zh-CN" altLang="en-US" sz="800" b="0" i="0" u="none" strike="noStrike">
                          <a:solidFill>
                            <a:srgbClr val="000000"/>
                          </a:solidFill>
                          <a:effectLst/>
                          <a:latin typeface="微软雅黑"/>
                        </a:rPr>
                        <a:t>比重</a:t>
                      </a:r>
                    </a:p>
                  </a:txBody>
                  <a:tcPr marL="9525" marR="9525" marT="9525" marB="0" anchor="ctr"/>
                </a:tc>
              </a:tr>
              <a:tr h="207257">
                <a:tc>
                  <a:txBody>
                    <a:bodyPr/>
                    <a:lstStyle/>
                    <a:p>
                      <a:pPr algn="l" rtl="0" fontAlgn="ctr"/>
                      <a:r>
                        <a:rPr lang="en-US" altLang="zh-CN" sz="800" b="0" i="0" u="none" strike="noStrike">
                          <a:solidFill>
                            <a:srgbClr val="000000"/>
                          </a:solidFill>
                          <a:effectLst/>
                          <a:latin typeface="Arial"/>
                        </a:rPr>
                        <a:t>2013</a:t>
                      </a:r>
                      <a:r>
                        <a:rPr lang="zh-CN" altLang="en-US" sz="800" b="0" i="0" u="none" strike="noStrike">
                          <a:solidFill>
                            <a:srgbClr val="000000"/>
                          </a:solidFill>
                          <a:effectLst/>
                          <a:latin typeface="微软雅黑"/>
                        </a:rPr>
                        <a:t>年</a:t>
                      </a:r>
                      <a:r>
                        <a:rPr lang="en-US" altLang="zh-CN" sz="800" b="0" i="0" u="none" strike="noStrike">
                          <a:solidFill>
                            <a:srgbClr val="000000"/>
                          </a:solidFill>
                          <a:effectLst/>
                          <a:latin typeface="Arial"/>
                        </a:rPr>
                        <a:t>7-12</a:t>
                      </a:r>
                      <a:r>
                        <a:rPr lang="zh-CN" altLang="en-US" sz="800" b="0" i="0" u="none" strike="noStrike">
                          <a:solidFill>
                            <a:srgbClr val="000000"/>
                          </a:solidFill>
                          <a:effectLst/>
                          <a:latin typeface="微软雅黑"/>
                        </a:rPr>
                        <a:t>月</a:t>
                      </a:r>
                      <a:endParaRPr lang="zh-CN" altLang="en-US" sz="800" b="0" i="0" u="none" strike="noStrike">
                        <a:solidFill>
                          <a:srgbClr val="000000"/>
                        </a:solidFill>
                        <a:effectLst/>
                        <a:latin typeface="Arial"/>
                      </a:endParaRPr>
                    </a:p>
                  </a:txBody>
                  <a:tcPr marL="9525" marR="9525" marT="9525" marB="0" anchor="ctr"/>
                </a:tc>
                <a:tc>
                  <a:txBody>
                    <a:bodyPr/>
                    <a:lstStyle/>
                    <a:p>
                      <a:pPr algn="r" rtl="0" fontAlgn="ctr"/>
                      <a:r>
                        <a:rPr lang="en-US" altLang="zh-CN" sz="800" b="0" i="0" u="none" strike="noStrike">
                          <a:solidFill>
                            <a:srgbClr val="000000"/>
                          </a:solidFill>
                          <a:effectLst/>
                          <a:latin typeface="Arial"/>
                        </a:rPr>
                        <a:t>24,949</a:t>
                      </a:r>
                    </a:p>
                  </a:txBody>
                  <a:tcPr marL="9525" marR="9525" marT="9525" marB="0" anchor="ctr"/>
                </a:tc>
                <a:tc>
                  <a:txBody>
                    <a:bodyPr/>
                    <a:lstStyle/>
                    <a:p>
                      <a:pPr algn="r" rtl="0" fontAlgn="ctr"/>
                      <a:r>
                        <a:rPr lang="en-US" altLang="zh-CN" sz="800" b="0" i="0" u="none" strike="noStrike">
                          <a:solidFill>
                            <a:srgbClr val="000000"/>
                          </a:solidFill>
                          <a:effectLst/>
                          <a:latin typeface="Arial"/>
                        </a:rPr>
                        <a:t>22.92%</a:t>
                      </a:r>
                    </a:p>
                  </a:txBody>
                  <a:tcPr marL="9525" marR="9525" marT="9525" marB="0" anchor="ctr"/>
                </a:tc>
                <a:tc>
                  <a:txBody>
                    <a:bodyPr/>
                    <a:lstStyle/>
                    <a:p>
                      <a:pPr algn="r" rtl="0" fontAlgn="ctr"/>
                      <a:r>
                        <a:rPr lang="en-US" altLang="zh-CN" sz="800" b="0" i="0" u="none" strike="noStrike">
                          <a:solidFill>
                            <a:srgbClr val="000000"/>
                          </a:solidFill>
                          <a:effectLst/>
                          <a:latin typeface="Arial"/>
                        </a:rPr>
                        <a:t>32,944</a:t>
                      </a:r>
                    </a:p>
                  </a:txBody>
                  <a:tcPr marL="9525" marR="9525" marT="9525" marB="0" anchor="ctr"/>
                </a:tc>
                <a:tc>
                  <a:txBody>
                    <a:bodyPr/>
                    <a:lstStyle/>
                    <a:p>
                      <a:pPr algn="r" rtl="0" fontAlgn="ctr"/>
                      <a:r>
                        <a:rPr lang="en-US" altLang="zh-CN" sz="800" b="0" i="0" u="none" strike="noStrike">
                          <a:solidFill>
                            <a:srgbClr val="000000"/>
                          </a:solidFill>
                          <a:effectLst/>
                          <a:latin typeface="Arial"/>
                        </a:rPr>
                        <a:t>18.41%</a:t>
                      </a:r>
                    </a:p>
                  </a:txBody>
                  <a:tcPr marL="9525" marR="9525" marT="9525" marB="0" anchor="ctr"/>
                </a:tc>
              </a:tr>
              <a:tr h="207257">
                <a:tc>
                  <a:txBody>
                    <a:bodyPr/>
                    <a:lstStyle/>
                    <a:p>
                      <a:pPr algn="l" rtl="0" fontAlgn="ctr"/>
                      <a:r>
                        <a:rPr lang="en-US" altLang="zh-CN" sz="800" b="0" i="0" u="none" strike="noStrike">
                          <a:solidFill>
                            <a:srgbClr val="000000"/>
                          </a:solidFill>
                          <a:effectLst/>
                          <a:latin typeface="Arial"/>
                        </a:rPr>
                        <a:t>2014</a:t>
                      </a:r>
                      <a:r>
                        <a:rPr lang="zh-CN" altLang="en-US" sz="800" b="0" i="0" u="none" strike="noStrike">
                          <a:solidFill>
                            <a:srgbClr val="000000"/>
                          </a:solidFill>
                          <a:effectLst/>
                          <a:latin typeface="微软雅黑"/>
                        </a:rPr>
                        <a:t>年</a:t>
                      </a:r>
                      <a:endParaRPr lang="zh-CN" altLang="en-US" sz="800" b="0" i="0" u="none" strike="noStrike">
                        <a:solidFill>
                          <a:srgbClr val="000000"/>
                        </a:solidFill>
                        <a:effectLst/>
                        <a:latin typeface="Arial"/>
                      </a:endParaRPr>
                    </a:p>
                  </a:txBody>
                  <a:tcPr marL="9525" marR="9525" marT="9525" marB="0" anchor="ctr"/>
                </a:tc>
                <a:tc>
                  <a:txBody>
                    <a:bodyPr/>
                    <a:lstStyle/>
                    <a:p>
                      <a:pPr algn="r" rtl="0" fontAlgn="ctr"/>
                      <a:r>
                        <a:rPr lang="en-US" altLang="zh-CN" sz="800" b="0" i="0" u="none" strike="noStrike" dirty="0">
                          <a:solidFill>
                            <a:srgbClr val="000000"/>
                          </a:solidFill>
                          <a:effectLst/>
                          <a:latin typeface="Arial"/>
                        </a:rPr>
                        <a:t>23,826</a:t>
                      </a:r>
                    </a:p>
                  </a:txBody>
                  <a:tcPr marL="9525" marR="9525" marT="9525" marB="0" anchor="ctr"/>
                </a:tc>
                <a:tc>
                  <a:txBody>
                    <a:bodyPr/>
                    <a:lstStyle/>
                    <a:p>
                      <a:pPr algn="r" rtl="0" fontAlgn="ctr"/>
                      <a:r>
                        <a:rPr lang="en-US" altLang="zh-CN" sz="800" b="0" i="0" u="none" strike="noStrike">
                          <a:solidFill>
                            <a:srgbClr val="000000"/>
                          </a:solidFill>
                          <a:effectLst/>
                          <a:latin typeface="Arial"/>
                        </a:rPr>
                        <a:t>21.89%</a:t>
                      </a:r>
                    </a:p>
                  </a:txBody>
                  <a:tcPr marL="9525" marR="9525" marT="9525" marB="0" anchor="ctr"/>
                </a:tc>
                <a:tc>
                  <a:txBody>
                    <a:bodyPr/>
                    <a:lstStyle/>
                    <a:p>
                      <a:pPr algn="r" rtl="0" fontAlgn="ctr"/>
                      <a:r>
                        <a:rPr lang="en-US" altLang="zh-CN" sz="800" b="0" i="0" u="none" strike="noStrike">
                          <a:solidFill>
                            <a:srgbClr val="000000"/>
                          </a:solidFill>
                          <a:effectLst/>
                          <a:latin typeface="Arial"/>
                        </a:rPr>
                        <a:t>35,681</a:t>
                      </a:r>
                    </a:p>
                  </a:txBody>
                  <a:tcPr marL="9525" marR="9525" marT="9525" marB="0" anchor="ctr"/>
                </a:tc>
                <a:tc>
                  <a:txBody>
                    <a:bodyPr/>
                    <a:lstStyle/>
                    <a:p>
                      <a:pPr algn="r" rtl="0" fontAlgn="ctr"/>
                      <a:r>
                        <a:rPr lang="en-US" altLang="zh-CN" sz="800" b="0" i="0" u="none" strike="noStrike">
                          <a:solidFill>
                            <a:srgbClr val="000000"/>
                          </a:solidFill>
                          <a:effectLst/>
                          <a:latin typeface="Arial"/>
                        </a:rPr>
                        <a:t>19.94%</a:t>
                      </a:r>
                    </a:p>
                  </a:txBody>
                  <a:tcPr marL="9525" marR="9525" marT="9525" marB="0" anchor="ctr"/>
                </a:tc>
              </a:tr>
              <a:tr h="207257">
                <a:tc>
                  <a:txBody>
                    <a:bodyPr/>
                    <a:lstStyle/>
                    <a:p>
                      <a:pPr algn="l" rtl="0" fontAlgn="ctr"/>
                      <a:r>
                        <a:rPr lang="en-US" altLang="zh-CN" sz="800" b="0" i="0" u="none" strike="noStrike">
                          <a:solidFill>
                            <a:srgbClr val="000000"/>
                          </a:solidFill>
                          <a:effectLst/>
                          <a:latin typeface="Arial"/>
                        </a:rPr>
                        <a:t>2015</a:t>
                      </a:r>
                      <a:r>
                        <a:rPr lang="zh-CN" altLang="en-US" sz="800" b="0" i="0" u="none" strike="noStrike">
                          <a:solidFill>
                            <a:srgbClr val="000000"/>
                          </a:solidFill>
                          <a:effectLst/>
                          <a:latin typeface="微软雅黑"/>
                        </a:rPr>
                        <a:t>年</a:t>
                      </a:r>
                      <a:endParaRPr lang="zh-CN" altLang="en-US" sz="800" b="0" i="0" u="none" strike="noStrike">
                        <a:solidFill>
                          <a:srgbClr val="000000"/>
                        </a:solidFill>
                        <a:effectLst/>
                        <a:latin typeface="Arial"/>
                      </a:endParaRPr>
                    </a:p>
                  </a:txBody>
                  <a:tcPr marL="9525" marR="9525" marT="9525" marB="0" anchor="ctr"/>
                </a:tc>
                <a:tc>
                  <a:txBody>
                    <a:bodyPr/>
                    <a:lstStyle/>
                    <a:p>
                      <a:pPr algn="r" rtl="0" fontAlgn="ctr"/>
                      <a:r>
                        <a:rPr lang="en-US" altLang="zh-CN" sz="800" b="0" i="0" u="none" strike="noStrike">
                          <a:solidFill>
                            <a:srgbClr val="000000"/>
                          </a:solidFill>
                          <a:effectLst/>
                          <a:latin typeface="Arial"/>
                        </a:rPr>
                        <a:t>18,578</a:t>
                      </a:r>
                    </a:p>
                  </a:txBody>
                  <a:tcPr marL="9525" marR="9525" marT="9525" marB="0" anchor="ctr"/>
                </a:tc>
                <a:tc>
                  <a:txBody>
                    <a:bodyPr/>
                    <a:lstStyle/>
                    <a:p>
                      <a:pPr algn="r" rtl="0" fontAlgn="ctr"/>
                      <a:r>
                        <a:rPr lang="en-US" altLang="zh-CN" sz="800" b="0" i="0" u="none" strike="noStrike">
                          <a:solidFill>
                            <a:srgbClr val="000000"/>
                          </a:solidFill>
                          <a:effectLst/>
                          <a:latin typeface="Arial"/>
                        </a:rPr>
                        <a:t>17.06%</a:t>
                      </a:r>
                    </a:p>
                  </a:txBody>
                  <a:tcPr marL="9525" marR="9525" marT="9525" marB="0" anchor="ctr"/>
                </a:tc>
                <a:tc>
                  <a:txBody>
                    <a:bodyPr/>
                    <a:lstStyle/>
                    <a:p>
                      <a:pPr algn="r" rtl="0" fontAlgn="ctr"/>
                      <a:r>
                        <a:rPr lang="en-US" altLang="zh-CN" sz="800" b="0" i="0" u="none" strike="noStrike">
                          <a:solidFill>
                            <a:srgbClr val="000000"/>
                          </a:solidFill>
                          <a:effectLst/>
                          <a:latin typeface="Arial"/>
                        </a:rPr>
                        <a:t>27,771</a:t>
                      </a:r>
                    </a:p>
                  </a:txBody>
                  <a:tcPr marL="9525" marR="9525" marT="9525" marB="0" anchor="ctr"/>
                </a:tc>
                <a:tc>
                  <a:txBody>
                    <a:bodyPr/>
                    <a:lstStyle/>
                    <a:p>
                      <a:pPr algn="r" rtl="0" fontAlgn="ctr"/>
                      <a:r>
                        <a:rPr lang="en-US" altLang="zh-CN" sz="800" b="0" i="0" u="none" strike="noStrike">
                          <a:solidFill>
                            <a:srgbClr val="000000"/>
                          </a:solidFill>
                          <a:effectLst/>
                          <a:latin typeface="Arial"/>
                        </a:rPr>
                        <a:t>15.52%</a:t>
                      </a:r>
                    </a:p>
                  </a:txBody>
                  <a:tcPr marL="9525" marR="9525" marT="9525" marB="0" anchor="ctr"/>
                </a:tc>
              </a:tr>
              <a:tr h="207257">
                <a:tc>
                  <a:txBody>
                    <a:bodyPr/>
                    <a:lstStyle/>
                    <a:p>
                      <a:pPr algn="l" rtl="0" fontAlgn="ctr"/>
                      <a:r>
                        <a:rPr lang="en-US" altLang="zh-CN" sz="800" b="0" i="0" u="none" strike="noStrike">
                          <a:solidFill>
                            <a:srgbClr val="000000"/>
                          </a:solidFill>
                          <a:effectLst/>
                          <a:latin typeface="Arial"/>
                        </a:rPr>
                        <a:t>2016</a:t>
                      </a:r>
                      <a:r>
                        <a:rPr lang="zh-CN" altLang="en-US" sz="800" b="0" i="0" u="none" strike="noStrike">
                          <a:solidFill>
                            <a:srgbClr val="000000"/>
                          </a:solidFill>
                          <a:effectLst/>
                          <a:latin typeface="微软雅黑"/>
                        </a:rPr>
                        <a:t>年</a:t>
                      </a:r>
                      <a:endParaRPr lang="zh-CN" altLang="en-US" sz="800" b="0" i="0" u="none" strike="noStrike">
                        <a:solidFill>
                          <a:srgbClr val="000000"/>
                        </a:solidFill>
                        <a:effectLst/>
                        <a:latin typeface="Arial"/>
                      </a:endParaRPr>
                    </a:p>
                  </a:txBody>
                  <a:tcPr marL="9525" marR="9525" marT="9525" marB="0" anchor="ctr"/>
                </a:tc>
                <a:tc>
                  <a:txBody>
                    <a:bodyPr/>
                    <a:lstStyle/>
                    <a:p>
                      <a:pPr algn="r" rtl="0" fontAlgn="ctr"/>
                      <a:r>
                        <a:rPr lang="en-US" altLang="zh-CN" sz="800" b="0" i="0" u="none" strike="noStrike">
                          <a:solidFill>
                            <a:srgbClr val="000000"/>
                          </a:solidFill>
                          <a:effectLst/>
                          <a:latin typeface="Arial"/>
                        </a:rPr>
                        <a:t>12,609</a:t>
                      </a:r>
                    </a:p>
                  </a:txBody>
                  <a:tcPr marL="9525" marR="9525" marT="9525" marB="0" anchor="ctr"/>
                </a:tc>
                <a:tc>
                  <a:txBody>
                    <a:bodyPr/>
                    <a:lstStyle/>
                    <a:p>
                      <a:pPr algn="r" rtl="0" fontAlgn="ctr"/>
                      <a:r>
                        <a:rPr lang="en-US" altLang="zh-CN" sz="800" b="0" i="0" u="none" strike="noStrike">
                          <a:solidFill>
                            <a:srgbClr val="000000"/>
                          </a:solidFill>
                          <a:effectLst/>
                          <a:latin typeface="Arial"/>
                        </a:rPr>
                        <a:t>11.58%</a:t>
                      </a:r>
                    </a:p>
                  </a:txBody>
                  <a:tcPr marL="9525" marR="9525" marT="9525" marB="0" anchor="ctr"/>
                </a:tc>
                <a:tc>
                  <a:txBody>
                    <a:bodyPr/>
                    <a:lstStyle/>
                    <a:p>
                      <a:pPr algn="r" rtl="0" fontAlgn="ctr"/>
                      <a:r>
                        <a:rPr lang="en-US" altLang="zh-CN" sz="800" b="0" i="0" u="none" strike="noStrike">
                          <a:solidFill>
                            <a:srgbClr val="000000"/>
                          </a:solidFill>
                          <a:effectLst/>
                          <a:latin typeface="Arial"/>
                        </a:rPr>
                        <a:t>19,421</a:t>
                      </a:r>
                    </a:p>
                  </a:txBody>
                  <a:tcPr marL="9525" marR="9525" marT="9525" marB="0" anchor="ctr"/>
                </a:tc>
                <a:tc>
                  <a:txBody>
                    <a:bodyPr/>
                    <a:lstStyle/>
                    <a:p>
                      <a:pPr algn="r" rtl="0" fontAlgn="ctr"/>
                      <a:r>
                        <a:rPr lang="en-US" altLang="zh-CN" sz="800" b="0" i="0" u="none" strike="noStrike">
                          <a:solidFill>
                            <a:srgbClr val="000000"/>
                          </a:solidFill>
                          <a:effectLst/>
                          <a:latin typeface="Arial"/>
                        </a:rPr>
                        <a:t>10.86%</a:t>
                      </a:r>
                    </a:p>
                  </a:txBody>
                  <a:tcPr marL="9525" marR="9525" marT="9525" marB="0" anchor="ctr"/>
                </a:tc>
              </a:tr>
              <a:tr h="207257">
                <a:tc>
                  <a:txBody>
                    <a:bodyPr/>
                    <a:lstStyle/>
                    <a:p>
                      <a:pPr algn="l" rtl="0" fontAlgn="ctr"/>
                      <a:r>
                        <a:rPr lang="en-US" altLang="zh-CN" sz="800" b="0" i="0" u="none" strike="noStrike">
                          <a:solidFill>
                            <a:srgbClr val="000000"/>
                          </a:solidFill>
                          <a:effectLst/>
                          <a:latin typeface="Arial"/>
                        </a:rPr>
                        <a:t>2017</a:t>
                      </a:r>
                      <a:r>
                        <a:rPr lang="zh-CN" altLang="en-US" sz="800" b="0" i="0" u="none" strike="noStrike">
                          <a:solidFill>
                            <a:srgbClr val="000000"/>
                          </a:solidFill>
                          <a:effectLst/>
                          <a:latin typeface="微软雅黑"/>
                        </a:rPr>
                        <a:t>年</a:t>
                      </a:r>
                      <a:endParaRPr lang="zh-CN" altLang="en-US" sz="800" b="0" i="0" u="none" strike="noStrike">
                        <a:solidFill>
                          <a:srgbClr val="000000"/>
                        </a:solidFill>
                        <a:effectLst/>
                        <a:latin typeface="Arial"/>
                      </a:endParaRPr>
                    </a:p>
                  </a:txBody>
                  <a:tcPr marL="9525" marR="9525" marT="9525" marB="0" anchor="ctr"/>
                </a:tc>
                <a:tc>
                  <a:txBody>
                    <a:bodyPr/>
                    <a:lstStyle/>
                    <a:p>
                      <a:pPr algn="r" rtl="0" fontAlgn="ctr"/>
                      <a:r>
                        <a:rPr lang="en-US" altLang="zh-CN" sz="800" b="0" i="0" u="none" strike="noStrike">
                          <a:solidFill>
                            <a:srgbClr val="000000"/>
                          </a:solidFill>
                          <a:effectLst/>
                          <a:latin typeface="Arial"/>
                        </a:rPr>
                        <a:t>8,478</a:t>
                      </a:r>
                    </a:p>
                  </a:txBody>
                  <a:tcPr marL="9525" marR="9525" marT="9525" marB="0" anchor="ctr"/>
                </a:tc>
                <a:tc>
                  <a:txBody>
                    <a:bodyPr/>
                    <a:lstStyle/>
                    <a:p>
                      <a:pPr algn="r" rtl="0" fontAlgn="ctr"/>
                      <a:r>
                        <a:rPr lang="en-US" altLang="zh-CN" sz="800" b="0" i="0" u="none" strike="noStrike">
                          <a:solidFill>
                            <a:srgbClr val="000000"/>
                          </a:solidFill>
                          <a:effectLst/>
                          <a:latin typeface="Arial"/>
                        </a:rPr>
                        <a:t>7.79%</a:t>
                      </a:r>
                    </a:p>
                  </a:txBody>
                  <a:tcPr marL="9525" marR="9525" marT="9525" marB="0" anchor="ctr"/>
                </a:tc>
                <a:tc>
                  <a:txBody>
                    <a:bodyPr/>
                    <a:lstStyle/>
                    <a:p>
                      <a:pPr algn="r" rtl="0" fontAlgn="ctr"/>
                      <a:r>
                        <a:rPr lang="en-US" altLang="zh-CN" sz="800" b="0" i="0" u="none" strike="noStrike">
                          <a:solidFill>
                            <a:srgbClr val="000000"/>
                          </a:solidFill>
                          <a:effectLst/>
                          <a:latin typeface="Arial"/>
                        </a:rPr>
                        <a:t>14,295</a:t>
                      </a:r>
                    </a:p>
                  </a:txBody>
                  <a:tcPr marL="9525" marR="9525" marT="9525" marB="0" anchor="ctr"/>
                </a:tc>
                <a:tc>
                  <a:txBody>
                    <a:bodyPr/>
                    <a:lstStyle/>
                    <a:p>
                      <a:pPr algn="r" rtl="0" fontAlgn="ctr"/>
                      <a:r>
                        <a:rPr lang="en-US" altLang="zh-CN" sz="800" b="0" i="0" u="none" strike="noStrike">
                          <a:solidFill>
                            <a:srgbClr val="000000"/>
                          </a:solidFill>
                          <a:effectLst/>
                          <a:latin typeface="Arial"/>
                        </a:rPr>
                        <a:t>7.99%</a:t>
                      </a:r>
                    </a:p>
                  </a:txBody>
                  <a:tcPr marL="9525" marR="9525" marT="9525" marB="0" anchor="ctr"/>
                </a:tc>
              </a:tr>
              <a:tr h="207257">
                <a:tc>
                  <a:txBody>
                    <a:bodyPr/>
                    <a:lstStyle/>
                    <a:p>
                      <a:pPr algn="l" rtl="0" fontAlgn="ctr"/>
                      <a:r>
                        <a:rPr lang="en-US" altLang="zh-CN" sz="800" b="0" i="0" u="none" strike="noStrike">
                          <a:solidFill>
                            <a:srgbClr val="000000"/>
                          </a:solidFill>
                          <a:effectLst/>
                          <a:latin typeface="Arial"/>
                        </a:rPr>
                        <a:t>2018</a:t>
                      </a:r>
                      <a:r>
                        <a:rPr lang="zh-CN" altLang="en-US" sz="800" b="0" i="0" u="none" strike="noStrike">
                          <a:solidFill>
                            <a:srgbClr val="000000"/>
                          </a:solidFill>
                          <a:effectLst/>
                          <a:latin typeface="微软雅黑"/>
                        </a:rPr>
                        <a:t>年及以后</a:t>
                      </a:r>
                      <a:endParaRPr lang="zh-CN" altLang="en-US" sz="800" b="0" i="0" u="none" strike="noStrike">
                        <a:solidFill>
                          <a:srgbClr val="000000"/>
                        </a:solidFill>
                        <a:effectLst/>
                        <a:latin typeface="Arial"/>
                      </a:endParaRPr>
                    </a:p>
                  </a:txBody>
                  <a:tcPr marL="9525" marR="9525" marT="9525" marB="0" anchor="ctr"/>
                </a:tc>
                <a:tc>
                  <a:txBody>
                    <a:bodyPr/>
                    <a:lstStyle/>
                    <a:p>
                      <a:pPr algn="r" rtl="0" fontAlgn="ctr"/>
                      <a:r>
                        <a:rPr lang="en-US" altLang="zh-CN" sz="800" b="0" i="0" u="none" strike="noStrike">
                          <a:solidFill>
                            <a:srgbClr val="000000"/>
                          </a:solidFill>
                          <a:effectLst/>
                          <a:latin typeface="Arial"/>
                        </a:rPr>
                        <a:t>20,420</a:t>
                      </a:r>
                    </a:p>
                  </a:txBody>
                  <a:tcPr marL="9525" marR="9525" marT="9525" marB="0" anchor="ctr"/>
                </a:tc>
                <a:tc>
                  <a:txBody>
                    <a:bodyPr/>
                    <a:lstStyle/>
                    <a:p>
                      <a:pPr algn="r" rtl="0" fontAlgn="ctr"/>
                      <a:r>
                        <a:rPr lang="en-US" altLang="zh-CN" sz="800" b="0" i="0" u="none" strike="noStrike">
                          <a:solidFill>
                            <a:srgbClr val="000000"/>
                          </a:solidFill>
                          <a:effectLst/>
                          <a:latin typeface="Arial"/>
                        </a:rPr>
                        <a:t>18.76%</a:t>
                      </a:r>
                    </a:p>
                  </a:txBody>
                  <a:tcPr marL="9525" marR="9525" marT="9525" marB="0" anchor="ctr"/>
                </a:tc>
                <a:tc>
                  <a:txBody>
                    <a:bodyPr/>
                    <a:lstStyle/>
                    <a:p>
                      <a:pPr algn="r" rtl="0" fontAlgn="ctr"/>
                      <a:r>
                        <a:rPr lang="en-US" altLang="zh-CN" sz="800" b="0" i="0" u="none" strike="noStrike">
                          <a:solidFill>
                            <a:srgbClr val="000000"/>
                          </a:solidFill>
                          <a:effectLst/>
                          <a:latin typeface="Arial"/>
                        </a:rPr>
                        <a:t>48,796</a:t>
                      </a:r>
                    </a:p>
                  </a:txBody>
                  <a:tcPr marL="9525" marR="9525" marT="9525" marB="0" anchor="ctr"/>
                </a:tc>
                <a:tc>
                  <a:txBody>
                    <a:bodyPr/>
                    <a:lstStyle/>
                    <a:p>
                      <a:pPr algn="r" rtl="0" fontAlgn="ctr"/>
                      <a:r>
                        <a:rPr lang="en-US" altLang="zh-CN" sz="800" b="0" i="0" u="none" strike="noStrike">
                          <a:solidFill>
                            <a:srgbClr val="000000"/>
                          </a:solidFill>
                          <a:effectLst/>
                          <a:latin typeface="Arial"/>
                        </a:rPr>
                        <a:t>27.27%</a:t>
                      </a:r>
                    </a:p>
                  </a:txBody>
                  <a:tcPr marL="9525" marR="9525" marT="9525" marB="0" anchor="ctr"/>
                </a:tc>
              </a:tr>
              <a:tr h="207257">
                <a:tc>
                  <a:txBody>
                    <a:bodyPr/>
                    <a:lstStyle/>
                    <a:p>
                      <a:pPr algn="l" rtl="0" fontAlgn="ctr"/>
                      <a:r>
                        <a:rPr lang="zh-CN" altLang="en-US" sz="800" b="0" i="0" u="none" strike="noStrike" dirty="0">
                          <a:solidFill>
                            <a:srgbClr val="000000"/>
                          </a:solidFill>
                          <a:effectLst/>
                          <a:latin typeface="微软雅黑"/>
                        </a:rPr>
                        <a:t>合计</a:t>
                      </a:r>
                    </a:p>
                  </a:txBody>
                  <a:tcPr marL="9525" marR="9525" marT="9525" marB="0" anchor="ctr"/>
                </a:tc>
                <a:tc>
                  <a:txBody>
                    <a:bodyPr/>
                    <a:lstStyle/>
                    <a:p>
                      <a:pPr algn="r" rtl="0" fontAlgn="ctr"/>
                      <a:r>
                        <a:rPr lang="en-US" altLang="zh-CN" sz="800" b="0" i="0" u="none" strike="noStrike" dirty="0">
                          <a:solidFill>
                            <a:srgbClr val="000000"/>
                          </a:solidFill>
                          <a:effectLst/>
                          <a:latin typeface="Arial"/>
                        </a:rPr>
                        <a:t>108,859</a:t>
                      </a:r>
                    </a:p>
                  </a:txBody>
                  <a:tcPr marL="9525" marR="9525" marT="9525" marB="0" anchor="ctr"/>
                </a:tc>
                <a:tc>
                  <a:txBody>
                    <a:bodyPr/>
                    <a:lstStyle/>
                    <a:p>
                      <a:pPr algn="r" rtl="0" fontAlgn="ctr"/>
                      <a:r>
                        <a:rPr lang="en-US" altLang="zh-CN" sz="800" b="0" i="0" u="none" strike="noStrike">
                          <a:solidFill>
                            <a:srgbClr val="000000"/>
                          </a:solidFill>
                          <a:effectLst/>
                          <a:latin typeface="Arial"/>
                        </a:rPr>
                        <a:t>100.00%</a:t>
                      </a:r>
                    </a:p>
                  </a:txBody>
                  <a:tcPr marL="9525" marR="9525" marT="9525" marB="0" anchor="ctr"/>
                </a:tc>
                <a:tc>
                  <a:txBody>
                    <a:bodyPr/>
                    <a:lstStyle/>
                    <a:p>
                      <a:pPr algn="r" rtl="0" fontAlgn="ctr"/>
                      <a:r>
                        <a:rPr lang="en-US" altLang="zh-CN" sz="800" b="0" i="0" u="none" strike="noStrike">
                          <a:solidFill>
                            <a:srgbClr val="000000"/>
                          </a:solidFill>
                          <a:effectLst/>
                          <a:latin typeface="Arial"/>
                        </a:rPr>
                        <a:t>178,909</a:t>
                      </a:r>
                    </a:p>
                  </a:txBody>
                  <a:tcPr marL="9525" marR="9525" marT="9525" marB="0" anchor="ctr"/>
                </a:tc>
                <a:tc>
                  <a:txBody>
                    <a:bodyPr/>
                    <a:lstStyle/>
                    <a:p>
                      <a:pPr algn="r" rtl="0" fontAlgn="ctr"/>
                      <a:r>
                        <a:rPr lang="en-US" altLang="zh-CN" sz="800" b="0" i="0" u="none" strike="noStrike" dirty="0">
                          <a:solidFill>
                            <a:srgbClr val="000000"/>
                          </a:solidFill>
                          <a:effectLst/>
                          <a:latin typeface="Arial"/>
                        </a:rPr>
                        <a:t>100.00%</a:t>
                      </a:r>
                    </a:p>
                  </a:txBody>
                  <a:tcPr marL="9525" marR="9525" marT="9525" marB="0" anchor="ctr"/>
                </a:tc>
              </a:tr>
            </a:tbl>
          </a:graphicData>
        </a:graphic>
      </p:graphicFrame>
      <p:sp>
        <p:nvSpPr>
          <p:cNvPr id="15" name="文本占位符 7"/>
          <p:cNvSpPr txBox="1">
            <a:spLocks/>
          </p:cNvSpPr>
          <p:nvPr/>
        </p:nvSpPr>
        <p:spPr>
          <a:xfrm>
            <a:off x="251024" y="3000376"/>
            <a:ext cx="4321969" cy="288925"/>
          </a:xfrm>
          <a:prstGeom prst="rect">
            <a:avLst/>
          </a:prstGeom>
        </p:spPr>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Char char="•"/>
              <a:defRPr sz="2400" kern="1200">
                <a:solidFill>
                  <a:schemeClr val="tx1"/>
                </a:solidFill>
                <a:latin typeface="微软雅黑" pitchFamily="34" charset="-122"/>
                <a:ea typeface="微软雅黑" pitchFamily="34" charset="-122"/>
                <a:cs typeface="+mn-cs"/>
              </a:defRPr>
            </a:lvl1pPr>
            <a:lvl2pPr marL="742950" indent="-285750" algn="l" defTabSz="457200" rtl="0" eaLnBrk="1" latinLnBrk="0" hangingPunct="1">
              <a:lnSpc>
                <a:spcPct val="120000"/>
              </a:lnSpc>
              <a:spcBef>
                <a:spcPct val="20000"/>
              </a:spcBef>
              <a:buFont typeface="Arial"/>
              <a:buChar char="–"/>
              <a:defRPr sz="2000" kern="1200">
                <a:solidFill>
                  <a:schemeClr val="tx1"/>
                </a:solidFill>
                <a:latin typeface="微软雅黑" pitchFamily="34" charset="-122"/>
                <a:ea typeface="微软雅黑" pitchFamily="34" charset="-122"/>
                <a:cs typeface="+mn-cs"/>
              </a:defRPr>
            </a:lvl2pPr>
            <a:lvl3pPr marL="914400" indent="0" algn="l" defTabSz="457200" rtl="0" eaLnBrk="1" latinLnBrk="0" hangingPunct="1">
              <a:lnSpc>
                <a:spcPct val="120000"/>
              </a:lnSpc>
              <a:spcBef>
                <a:spcPct val="20000"/>
              </a:spcBef>
              <a:buFont typeface="Arial"/>
              <a:buNone/>
              <a:defRPr sz="1800" kern="1200">
                <a:solidFill>
                  <a:schemeClr val="tx1"/>
                </a:solidFill>
                <a:latin typeface="微软雅黑" pitchFamily="34" charset="-122"/>
                <a:ea typeface="微软雅黑" pitchFamily="34" charset="-122"/>
                <a:cs typeface="+mn-cs"/>
              </a:defRPr>
            </a:lvl3pPr>
            <a:lvl4pPr marL="1371600" indent="0" algn="l" defTabSz="457200" rtl="0" eaLnBrk="1" latinLnBrk="0" hangingPunct="1">
              <a:lnSpc>
                <a:spcPct val="120000"/>
              </a:lnSpc>
              <a:spcBef>
                <a:spcPct val="20000"/>
              </a:spcBef>
              <a:buFont typeface="Arial"/>
              <a:buNone/>
              <a:defRPr sz="1600" kern="1200">
                <a:solidFill>
                  <a:schemeClr val="tx1"/>
                </a:solidFill>
                <a:latin typeface="微软雅黑" pitchFamily="34" charset="-122"/>
                <a:ea typeface="微软雅黑" pitchFamily="34" charset="-122"/>
                <a:cs typeface="+mn-cs"/>
              </a:defRPr>
            </a:lvl4pPr>
            <a:lvl5pPr marL="1828800" indent="0" algn="l" defTabSz="457200" rtl="0" eaLnBrk="1" latinLnBrk="0" hangingPunct="1">
              <a:lnSpc>
                <a:spcPct val="120000"/>
              </a:lnSpc>
              <a:spcBef>
                <a:spcPct val="20000"/>
              </a:spcBef>
              <a:buFont typeface="Arial"/>
              <a:buNone/>
              <a:defRPr sz="1600" kern="1200">
                <a:solidFill>
                  <a:schemeClr val="tx1"/>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zh-CN" altLang="en-US" sz="1050" b="1" dirty="0" smtClean="0"/>
              <a:t>中央及地方政府债务敞口（单位：亿元）</a:t>
            </a:r>
            <a:endParaRPr lang="zh-CN" altLang="en-US" sz="1050" b="1" dirty="0"/>
          </a:p>
        </p:txBody>
      </p:sp>
      <p:sp>
        <p:nvSpPr>
          <p:cNvPr id="17" name="文本占位符 7"/>
          <p:cNvSpPr txBox="1">
            <a:spLocks/>
          </p:cNvSpPr>
          <p:nvPr/>
        </p:nvSpPr>
        <p:spPr>
          <a:xfrm>
            <a:off x="4571205" y="3000376"/>
            <a:ext cx="4321969" cy="288925"/>
          </a:xfrm>
          <a:prstGeom prst="rect">
            <a:avLst/>
          </a:prstGeom>
        </p:spPr>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Char char="•"/>
              <a:defRPr sz="2400" kern="1200">
                <a:solidFill>
                  <a:schemeClr val="tx1"/>
                </a:solidFill>
                <a:latin typeface="微软雅黑" pitchFamily="34" charset="-122"/>
                <a:ea typeface="微软雅黑" pitchFamily="34" charset="-122"/>
                <a:cs typeface="+mn-cs"/>
              </a:defRPr>
            </a:lvl1pPr>
            <a:lvl2pPr marL="742950" indent="-285750" algn="l" defTabSz="457200" rtl="0" eaLnBrk="1" latinLnBrk="0" hangingPunct="1">
              <a:lnSpc>
                <a:spcPct val="120000"/>
              </a:lnSpc>
              <a:spcBef>
                <a:spcPct val="20000"/>
              </a:spcBef>
              <a:buFont typeface="Arial"/>
              <a:buChar char="–"/>
              <a:defRPr sz="2000" kern="1200">
                <a:solidFill>
                  <a:schemeClr val="tx1"/>
                </a:solidFill>
                <a:latin typeface="微软雅黑" pitchFamily="34" charset="-122"/>
                <a:ea typeface="微软雅黑" pitchFamily="34" charset="-122"/>
                <a:cs typeface="+mn-cs"/>
              </a:defRPr>
            </a:lvl2pPr>
            <a:lvl3pPr marL="914400" indent="0" algn="l" defTabSz="457200" rtl="0" eaLnBrk="1" latinLnBrk="0" hangingPunct="1">
              <a:lnSpc>
                <a:spcPct val="120000"/>
              </a:lnSpc>
              <a:spcBef>
                <a:spcPct val="20000"/>
              </a:spcBef>
              <a:buFont typeface="Arial"/>
              <a:buNone/>
              <a:defRPr sz="1800" kern="1200">
                <a:solidFill>
                  <a:schemeClr val="tx1"/>
                </a:solidFill>
                <a:latin typeface="微软雅黑" pitchFamily="34" charset="-122"/>
                <a:ea typeface="微软雅黑" pitchFamily="34" charset="-122"/>
                <a:cs typeface="+mn-cs"/>
              </a:defRPr>
            </a:lvl3pPr>
            <a:lvl4pPr marL="1371600" indent="0" algn="l" defTabSz="457200" rtl="0" eaLnBrk="1" latinLnBrk="0" hangingPunct="1">
              <a:lnSpc>
                <a:spcPct val="120000"/>
              </a:lnSpc>
              <a:spcBef>
                <a:spcPct val="20000"/>
              </a:spcBef>
              <a:buFont typeface="Arial"/>
              <a:buNone/>
              <a:defRPr sz="1600" kern="1200">
                <a:solidFill>
                  <a:schemeClr val="tx1"/>
                </a:solidFill>
                <a:latin typeface="微软雅黑" pitchFamily="34" charset="-122"/>
                <a:ea typeface="微软雅黑" pitchFamily="34" charset="-122"/>
                <a:cs typeface="+mn-cs"/>
              </a:defRPr>
            </a:lvl4pPr>
            <a:lvl5pPr marL="1828800" indent="0" algn="l" defTabSz="457200" rtl="0" eaLnBrk="1" latinLnBrk="0" hangingPunct="1">
              <a:lnSpc>
                <a:spcPct val="120000"/>
              </a:lnSpc>
              <a:spcBef>
                <a:spcPct val="20000"/>
              </a:spcBef>
              <a:buFont typeface="Arial"/>
              <a:buNone/>
              <a:defRPr sz="1600" kern="1200">
                <a:solidFill>
                  <a:schemeClr val="tx1"/>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zh-CN" altLang="en-US" sz="1050" b="1" dirty="0" smtClean="0"/>
              <a:t>中央及地方政府还贷高峰</a:t>
            </a:r>
            <a:r>
              <a:rPr lang="en-US" altLang="zh-CN" sz="1050" b="1" dirty="0" smtClean="0"/>
              <a:t>(</a:t>
            </a:r>
            <a:r>
              <a:rPr lang="zh-CN" altLang="en-US" sz="1050" b="1" dirty="0" smtClean="0"/>
              <a:t>单位：亿元）</a:t>
            </a:r>
            <a:endParaRPr lang="zh-CN" altLang="en-US" sz="1050" b="1" dirty="0"/>
          </a:p>
        </p:txBody>
      </p:sp>
      <p:sp>
        <p:nvSpPr>
          <p:cNvPr id="3" name="灯片编号占位符 2"/>
          <p:cNvSpPr>
            <a:spLocks noGrp="1"/>
          </p:cNvSpPr>
          <p:nvPr>
            <p:ph type="sldNum" sz="quarter" idx="4"/>
          </p:nvPr>
        </p:nvSpPr>
        <p:spPr/>
        <p:txBody>
          <a:bodyPr/>
          <a:lstStyle/>
          <a:p>
            <a:fld id="{0C913308-F349-4B6D-A68A-DD1791B4A57B}" type="slidenum">
              <a:rPr lang="zh-CN" altLang="en-US" smtClean="0"/>
              <a:pPr/>
              <a:t>23</a:t>
            </a:fld>
            <a:endParaRPr lang="zh-CN" altLang="en-US"/>
          </a:p>
        </p:txBody>
      </p:sp>
    </p:spTree>
    <p:extLst>
      <p:ext uri="{BB962C8B-B14F-4D97-AF65-F5344CB8AC3E}">
        <p14:creationId xmlns:p14="http://schemas.microsoft.com/office/powerpoint/2010/main" xmlns="" val="1754049958"/>
      </p:ext>
    </p:extLst>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地产转型：大力发展蜂巢城市（社区）</a:t>
            </a:r>
            <a:endParaRPr lang="zh-CN" altLang="en-US" sz="2800" dirty="0"/>
          </a:p>
        </p:txBody>
      </p:sp>
      <p:sp>
        <p:nvSpPr>
          <p:cNvPr id="3" name="内容占位符 2"/>
          <p:cNvSpPr>
            <a:spLocks noGrp="1"/>
          </p:cNvSpPr>
          <p:nvPr>
            <p:ph idx="1"/>
          </p:nvPr>
        </p:nvSpPr>
        <p:spPr>
          <a:xfrm>
            <a:off x="249238" y="985838"/>
            <a:ext cx="8643937" cy="2463188"/>
          </a:xfrm>
        </p:spPr>
        <p:txBody>
          <a:bodyPr>
            <a:normAutofit fontScale="70000" lnSpcReduction="20000"/>
          </a:bodyPr>
          <a:lstStyle/>
          <a:p>
            <a:pPr>
              <a:lnSpc>
                <a:spcPct val="140000"/>
              </a:lnSpc>
            </a:pPr>
            <a:r>
              <a:rPr lang="zh-CN" altLang="zh-CN" dirty="0"/>
              <a:t>蜂巢城市（社区）就是结合复星产业优势协助地方政府建设城市所需要的核心功能，以产促城、产城融合</a:t>
            </a:r>
            <a:r>
              <a:rPr lang="zh-CN" altLang="zh-CN" dirty="0" smtClean="0"/>
              <a:t>。围绕</a:t>
            </a:r>
            <a:r>
              <a:rPr lang="zh-CN" altLang="zh-CN" dirty="0"/>
              <a:t>核心功能，导入产业分为三个层次</a:t>
            </a:r>
            <a:r>
              <a:rPr lang="zh-CN" altLang="zh-CN" dirty="0" smtClean="0"/>
              <a:t>：</a:t>
            </a:r>
            <a:endParaRPr lang="en-US" altLang="zh-CN" dirty="0" smtClean="0"/>
          </a:p>
          <a:p>
            <a:pPr lvl="1">
              <a:lnSpc>
                <a:spcPct val="140000"/>
              </a:lnSpc>
            </a:pPr>
            <a:r>
              <a:rPr lang="zh-CN" altLang="zh-CN" dirty="0" smtClean="0"/>
              <a:t>复</a:t>
            </a:r>
            <a:r>
              <a:rPr lang="zh-CN" altLang="zh-CN" dirty="0"/>
              <a:t>星牵头导入核心产业</a:t>
            </a:r>
            <a:r>
              <a:rPr lang="zh-CN" altLang="zh-CN" dirty="0" smtClean="0"/>
              <a:t>；</a:t>
            </a:r>
            <a:endParaRPr lang="en-US" altLang="zh-CN" dirty="0" smtClean="0"/>
          </a:p>
          <a:p>
            <a:pPr lvl="1">
              <a:lnSpc>
                <a:spcPct val="140000"/>
              </a:lnSpc>
            </a:pPr>
            <a:r>
              <a:rPr lang="zh-CN" altLang="zh-CN" dirty="0" smtClean="0"/>
              <a:t>进一步</a:t>
            </a:r>
            <a:r>
              <a:rPr lang="zh-CN" altLang="zh-CN" dirty="0"/>
              <a:t>引进为核心产业配套的衍生产业</a:t>
            </a:r>
            <a:r>
              <a:rPr lang="zh-CN" altLang="zh-CN" dirty="0" smtClean="0"/>
              <a:t>；</a:t>
            </a:r>
            <a:endParaRPr lang="en-US" altLang="zh-CN" dirty="0" smtClean="0"/>
          </a:p>
          <a:p>
            <a:pPr lvl="1">
              <a:lnSpc>
                <a:spcPct val="140000"/>
              </a:lnSpc>
            </a:pPr>
            <a:r>
              <a:rPr lang="zh-CN" altLang="zh-CN" dirty="0" smtClean="0"/>
              <a:t>倡导</a:t>
            </a:r>
            <a:r>
              <a:rPr lang="zh-CN" altLang="zh-CN" dirty="0"/>
              <a:t>产城结合，打造工作、消费、生活一体化的</a:t>
            </a:r>
            <a:r>
              <a:rPr lang="en-US" altLang="zh-CN" dirty="0"/>
              <a:t>24</a:t>
            </a:r>
            <a:r>
              <a:rPr lang="zh-CN" altLang="zh-CN" dirty="0"/>
              <a:t>小时活力社区，并引入生活、消费服务业</a:t>
            </a:r>
            <a:r>
              <a:rPr lang="zh-CN" altLang="zh-CN" dirty="0" smtClean="0"/>
              <a:t>，</a:t>
            </a:r>
            <a:endParaRPr lang="en-US" altLang="zh-CN" dirty="0" smtClean="0"/>
          </a:p>
          <a:p>
            <a:pPr>
              <a:lnSpc>
                <a:spcPct val="140000"/>
              </a:lnSpc>
            </a:pPr>
            <a:r>
              <a:rPr lang="zh-CN" altLang="zh-CN" dirty="0" smtClean="0"/>
              <a:t>从而</a:t>
            </a:r>
            <a:r>
              <a:rPr lang="zh-CN" altLang="zh-CN" dirty="0"/>
              <a:t>打造功能鲜明可辐射，就业多元充足（再无睡城、鬼城），以产业带动就业和城市生长的模块化、自由组合的新型城区。</a:t>
            </a:r>
            <a:endParaRPr lang="zh-CN" altLang="en-US" dirty="0"/>
          </a:p>
        </p:txBody>
      </p:sp>
      <p:sp>
        <p:nvSpPr>
          <p:cNvPr id="7" name="TextBox 6"/>
          <p:cNvSpPr txBox="1"/>
          <p:nvPr/>
        </p:nvSpPr>
        <p:spPr>
          <a:xfrm>
            <a:off x="3838466" y="3282279"/>
            <a:ext cx="1467068" cy="400110"/>
          </a:xfrm>
          <a:prstGeom prst="rect">
            <a:avLst/>
          </a:prstGeom>
          <a:noFill/>
        </p:spPr>
        <p:txBody>
          <a:bodyPr wrap="none" rtlCol="0">
            <a:spAutoFit/>
          </a:bodyPr>
          <a:lstStyle/>
          <a:p>
            <a:r>
              <a:rPr lang="zh-CN" altLang="en-US" sz="2000" b="1" dirty="0" smtClean="0"/>
              <a:t>复星的实践</a:t>
            </a:r>
            <a:endParaRPr lang="zh-CN" altLang="en-US" sz="2000" b="1" dirty="0"/>
          </a:p>
        </p:txBody>
      </p:sp>
      <p:grpSp>
        <p:nvGrpSpPr>
          <p:cNvPr id="4" name="组合 25"/>
          <p:cNvGrpSpPr/>
          <p:nvPr/>
        </p:nvGrpSpPr>
        <p:grpSpPr>
          <a:xfrm>
            <a:off x="250827" y="3798344"/>
            <a:ext cx="8642349" cy="1661272"/>
            <a:chOff x="1037959" y="5085181"/>
            <a:chExt cx="7494476" cy="1661272"/>
          </a:xfrm>
        </p:grpSpPr>
        <p:sp>
          <p:nvSpPr>
            <p:cNvPr id="27" name="矩形 26"/>
            <p:cNvSpPr/>
            <p:nvPr/>
          </p:nvSpPr>
          <p:spPr>
            <a:xfrm>
              <a:off x="1046333" y="5085203"/>
              <a:ext cx="1440990" cy="347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FFFFFF"/>
                  </a:solidFill>
                </a:rPr>
                <a:t>旅游</a:t>
              </a:r>
              <a:r>
                <a:rPr lang="zh-CN" altLang="en-US" sz="1200" b="1" dirty="0" smtClean="0">
                  <a:solidFill>
                    <a:srgbClr val="FFFFFF"/>
                  </a:solidFill>
                </a:rPr>
                <a:t>蜂巢</a:t>
              </a:r>
              <a:endParaRPr lang="zh-CN" altLang="en-US" sz="1200" b="1" dirty="0">
                <a:solidFill>
                  <a:srgbClr val="FFFFFF"/>
                </a:solidFill>
              </a:endParaRPr>
            </a:p>
          </p:txBody>
        </p:sp>
        <p:pic>
          <p:nvPicPr>
            <p:cNvPr id="28" name="Picture 37" descr="规划图"/>
            <p:cNvPicPr>
              <a:picLocks noChangeArrowheads="1"/>
            </p:cNvPicPr>
            <p:nvPr/>
          </p:nvPicPr>
          <p:blipFill rotWithShape="1">
            <a:blip r:embed="rId2" cstate="print">
              <a:extLst>
                <a:ext uri="{28A0092B-C50C-407E-A947-70E740481C1C}">
                  <a14:useLocalDpi xmlns:a14="http://schemas.microsoft.com/office/drawing/2010/main" xmlns="" val="0"/>
                </a:ext>
              </a:extLst>
            </a:blip>
            <a:srcRect l="1" t="30323" r="94" b="21346"/>
            <a:stretch/>
          </p:blipFill>
          <p:spPr bwMode="auto">
            <a:xfrm>
              <a:off x="5582859" y="5470728"/>
              <a:ext cx="1448439" cy="811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28"/>
            <p:cNvSpPr txBox="1"/>
            <p:nvPr/>
          </p:nvSpPr>
          <p:spPr>
            <a:xfrm>
              <a:off x="5582858" y="6260904"/>
              <a:ext cx="1450319" cy="400110"/>
            </a:xfrm>
            <a:prstGeom prst="rect">
              <a:avLst/>
            </a:prstGeom>
            <a:noFill/>
          </p:spPr>
          <p:txBody>
            <a:bodyPr wrap="square" rtlCol="0">
              <a:spAutoFit/>
            </a:bodyPr>
            <a:lstStyle/>
            <a:p>
              <a:r>
                <a:rPr lang="zh-CN" altLang="en-US" sz="1000" b="1" dirty="0" smtClean="0"/>
                <a:t>上海外滩</a:t>
              </a:r>
              <a:r>
                <a:rPr lang="en-US" altLang="zh-CN" sz="1000" b="1" dirty="0" smtClean="0"/>
                <a:t>BFC</a:t>
              </a:r>
              <a:r>
                <a:rPr lang="zh-CN" altLang="en-US" sz="1000" b="1" dirty="0" smtClean="0"/>
                <a:t>，</a:t>
              </a:r>
              <a:r>
                <a:rPr lang="en-US" altLang="zh-CN" sz="1000" b="1" dirty="0" smtClean="0"/>
                <a:t>42</a:t>
              </a:r>
              <a:r>
                <a:rPr lang="zh-CN" altLang="en-US" sz="1000" b="1" dirty="0" smtClean="0"/>
                <a:t>万</a:t>
              </a:r>
              <a:r>
                <a:rPr lang="en-US" altLang="zh-CN" sz="1000" b="1" dirty="0" smtClean="0"/>
                <a:t>M</a:t>
              </a:r>
              <a:r>
                <a:rPr lang="en-US" altLang="zh-CN" sz="1000" b="1" baseline="30000" dirty="0" smtClean="0"/>
                <a:t>2</a:t>
              </a:r>
            </a:p>
            <a:p>
              <a:r>
                <a:rPr lang="zh-CN" altLang="en-US" sz="1000" b="1" dirty="0" smtClean="0"/>
                <a:t>成都金融岛，</a:t>
              </a:r>
              <a:r>
                <a:rPr lang="en-US" altLang="zh-CN" sz="1000" b="1" dirty="0" smtClean="0"/>
                <a:t>70</a:t>
              </a:r>
              <a:r>
                <a:rPr lang="zh-CN" altLang="en-US" sz="1000" b="1" dirty="0" smtClean="0"/>
                <a:t>万</a:t>
              </a:r>
              <a:r>
                <a:rPr lang="en-US" altLang="zh-CN" sz="1000" b="1" dirty="0" smtClean="0"/>
                <a:t>M</a:t>
              </a:r>
              <a:r>
                <a:rPr lang="en-US" altLang="zh-CN" sz="1000" b="1" baseline="30000" dirty="0" smtClean="0"/>
                <a:t>2</a:t>
              </a:r>
              <a:endParaRPr lang="en-US" altLang="zh-CN" sz="1000" b="1" baseline="30000" dirty="0"/>
            </a:p>
          </p:txBody>
        </p:sp>
        <p:sp>
          <p:nvSpPr>
            <p:cNvPr id="30" name="矩形 29"/>
            <p:cNvSpPr/>
            <p:nvPr/>
          </p:nvSpPr>
          <p:spPr>
            <a:xfrm>
              <a:off x="2555777" y="5085188"/>
              <a:ext cx="1440990" cy="347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FFFFFF"/>
                  </a:solidFill>
                </a:rPr>
                <a:t>物贸</a:t>
              </a:r>
              <a:r>
                <a:rPr lang="zh-CN" altLang="en-US" sz="1200" b="1" dirty="0" smtClean="0">
                  <a:solidFill>
                    <a:srgbClr val="FFFFFF"/>
                  </a:solidFill>
                </a:rPr>
                <a:t>蜂巢</a:t>
              </a:r>
              <a:endParaRPr lang="zh-CN" altLang="en-US" sz="1200" b="1" dirty="0">
                <a:solidFill>
                  <a:srgbClr val="FFFFFF"/>
                </a:solidFill>
              </a:endParaRPr>
            </a:p>
          </p:txBody>
        </p:sp>
        <p:pic>
          <p:nvPicPr>
            <p:cNvPr id="31" name="Picture 2" descr="E:\2012\复星\复星地产\地产控股画册\“复星控股内页设计方案一稿”文件夹\20121119\星堡\DSC_8023.JPG"/>
            <p:cNvPicPr>
              <a:picLocks noChangeAspect="1" noChangeArrowheads="1"/>
            </p:cNvPicPr>
            <p:nvPr/>
          </p:nvPicPr>
          <p:blipFill>
            <a:blip r:embed="rId3" cstate="print"/>
            <a:srcRect/>
            <a:stretch>
              <a:fillRect/>
            </a:stretch>
          </p:blipFill>
          <p:spPr bwMode="auto">
            <a:xfrm>
              <a:off x="7089518" y="5449767"/>
              <a:ext cx="1442917" cy="811137"/>
            </a:xfrm>
            <a:prstGeom prst="rect">
              <a:avLst/>
            </a:prstGeom>
            <a:noFill/>
            <a:ln w="9525">
              <a:noFill/>
              <a:miter lim="800000"/>
              <a:headEnd/>
              <a:tailEnd/>
            </a:ln>
          </p:spPr>
        </p:pic>
        <p:sp>
          <p:nvSpPr>
            <p:cNvPr id="32" name="TextBox 31"/>
            <p:cNvSpPr txBox="1"/>
            <p:nvPr/>
          </p:nvSpPr>
          <p:spPr>
            <a:xfrm>
              <a:off x="7092508" y="6290902"/>
              <a:ext cx="1206639" cy="430887"/>
            </a:xfrm>
            <a:prstGeom prst="rect">
              <a:avLst/>
            </a:prstGeom>
            <a:noFill/>
          </p:spPr>
          <p:txBody>
            <a:bodyPr wrap="square" rtlCol="0">
              <a:spAutoFit/>
            </a:bodyPr>
            <a:lstStyle/>
            <a:p>
              <a:r>
                <a:rPr lang="zh-CN" altLang="en-US" sz="1200" b="1" dirty="0"/>
                <a:t>星</a:t>
              </a:r>
              <a:r>
                <a:rPr lang="zh-CN" altLang="en-US" sz="1200" b="1" dirty="0" smtClean="0"/>
                <a:t>堡养老社区</a:t>
              </a:r>
              <a:endParaRPr lang="en-US" altLang="zh-CN" sz="1200" b="1" dirty="0" smtClean="0"/>
            </a:p>
            <a:p>
              <a:r>
                <a:rPr lang="zh-CN" altLang="en-US" sz="1000" b="1" dirty="0" smtClean="0"/>
                <a:t>上海，</a:t>
              </a:r>
              <a:r>
                <a:rPr lang="en-US" altLang="zh-CN" sz="1000" b="1" dirty="0" smtClean="0"/>
                <a:t>1.8</a:t>
              </a:r>
              <a:r>
                <a:rPr lang="zh-CN" altLang="en-US" sz="1000" b="1" dirty="0" smtClean="0"/>
                <a:t>万</a:t>
              </a:r>
              <a:r>
                <a:rPr lang="en-US" altLang="zh-CN" sz="1000" b="1" dirty="0" smtClean="0"/>
                <a:t>M</a:t>
              </a:r>
              <a:r>
                <a:rPr lang="en-US" altLang="zh-CN" sz="1000" b="1" baseline="30000" dirty="0" smtClean="0"/>
                <a:t>2</a:t>
              </a:r>
              <a:endParaRPr lang="zh-CN" altLang="en-US" sz="1000" b="1" baseline="30000" dirty="0"/>
            </a:p>
          </p:txBody>
        </p:sp>
        <p:sp>
          <p:nvSpPr>
            <p:cNvPr id="33" name="矩形 32"/>
            <p:cNvSpPr/>
            <p:nvPr/>
          </p:nvSpPr>
          <p:spPr>
            <a:xfrm>
              <a:off x="4087198" y="5085184"/>
              <a:ext cx="1440990" cy="3474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FFFFFF"/>
                  </a:solidFill>
                </a:rPr>
                <a:t>文化</a:t>
              </a:r>
              <a:r>
                <a:rPr lang="zh-CN" altLang="en-US" sz="1200" b="1" dirty="0" smtClean="0">
                  <a:solidFill>
                    <a:srgbClr val="FFFFFF"/>
                  </a:solidFill>
                </a:rPr>
                <a:t>蜂巢</a:t>
              </a:r>
              <a:endParaRPr lang="zh-CN" altLang="en-US" sz="1200" b="1" dirty="0">
                <a:solidFill>
                  <a:srgbClr val="FFFFFF"/>
                </a:solidFill>
              </a:endParaRPr>
            </a:p>
          </p:txBody>
        </p:sp>
        <p:sp>
          <p:nvSpPr>
            <p:cNvPr id="34" name="TextBox 33"/>
            <p:cNvSpPr txBox="1"/>
            <p:nvPr/>
          </p:nvSpPr>
          <p:spPr>
            <a:xfrm>
              <a:off x="4073357" y="6281849"/>
              <a:ext cx="1206639" cy="430887"/>
            </a:xfrm>
            <a:prstGeom prst="rect">
              <a:avLst/>
            </a:prstGeom>
            <a:noFill/>
          </p:spPr>
          <p:txBody>
            <a:bodyPr wrap="square" rtlCol="0">
              <a:spAutoFit/>
            </a:bodyPr>
            <a:lstStyle/>
            <a:p>
              <a:r>
                <a:rPr lang="zh-CN" altLang="en-US" sz="1200" b="1" dirty="0" smtClean="0"/>
                <a:t>豫珑</a:t>
              </a:r>
              <a:r>
                <a:rPr lang="zh-CN" altLang="en-US" sz="1200" b="1" dirty="0"/>
                <a:t>城</a:t>
              </a:r>
              <a:endParaRPr lang="en-US" altLang="zh-CN" sz="1200" b="1" dirty="0" smtClean="0"/>
            </a:p>
            <a:p>
              <a:r>
                <a:rPr lang="zh-CN" altLang="en-US" sz="1000" b="1" dirty="0"/>
                <a:t>沈阳</a:t>
              </a:r>
              <a:r>
                <a:rPr lang="zh-CN" altLang="en-US" sz="1000" b="1" dirty="0" smtClean="0"/>
                <a:t>，</a:t>
              </a:r>
              <a:r>
                <a:rPr lang="en-US" altLang="zh-CN" sz="1000" b="1" dirty="0" smtClean="0"/>
                <a:t>16</a:t>
              </a:r>
              <a:r>
                <a:rPr lang="zh-CN" altLang="en-US" sz="1000" b="1" dirty="0" smtClean="0"/>
                <a:t>万</a:t>
              </a:r>
              <a:r>
                <a:rPr lang="en-US" altLang="zh-CN" sz="1000" b="1" dirty="0" smtClean="0"/>
                <a:t>M</a:t>
              </a:r>
              <a:r>
                <a:rPr lang="en-US" altLang="zh-CN" sz="1000" b="1" baseline="30000" dirty="0" smtClean="0"/>
                <a:t>2</a:t>
              </a:r>
              <a:endParaRPr lang="zh-CN" altLang="en-US" sz="1000" b="1" baseline="30000" dirty="0"/>
            </a:p>
          </p:txBody>
        </p:sp>
        <p:sp>
          <p:nvSpPr>
            <p:cNvPr id="35" name="矩形 34"/>
            <p:cNvSpPr/>
            <p:nvPr/>
          </p:nvSpPr>
          <p:spPr>
            <a:xfrm>
              <a:off x="5586584" y="5085181"/>
              <a:ext cx="1440990" cy="3474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FFFFFF"/>
                  </a:solidFill>
                </a:rPr>
                <a:t>金融蜂巢（试点）</a:t>
              </a:r>
              <a:endParaRPr lang="zh-CN" altLang="en-US" sz="1200" b="1" dirty="0">
                <a:solidFill>
                  <a:srgbClr val="FFFFFF"/>
                </a:solidFill>
              </a:endParaRPr>
            </a:p>
          </p:txBody>
        </p:sp>
        <p:pic>
          <p:nvPicPr>
            <p:cNvPr id="36" name="Picture 1" descr="C:\Users\admin\Desktop\亚特兰蒂斯\lets-travel-to-dubai-with-sanjay-pradhan-3.jpg"/>
            <p:cNvPicPr>
              <a:picLocks noChangeAspect="1" noChangeArrowheads="1"/>
            </p:cNvPicPr>
            <p:nvPr/>
          </p:nvPicPr>
          <p:blipFill rotWithShape="1">
            <a:blip r:embed="rId4" cstate="print"/>
            <a:srcRect t="21306" r="27958"/>
            <a:stretch/>
          </p:blipFill>
          <p:spPr bwMode="auto">
            <a:xfrm>
              <a:off x="1037959" y="5470718"/>
              <a:ext cx="1447460" cy="821420"/>
            </a:xfrm>
            <a:prstGeom prst="rect">
              <a:avLst/>
            </a:prstGeom>
            <a:noFill/>
          </p:spPr>
        </p:pic>
        <p:sp>
          <p:nvSpPr>
            <p:cNvPr id="37" name="TextBox 36"/>
            <p:cNvSpPr txBox="1"/>
            <p:nvPr/>
          </p:nvSpPr>
          <p:spPr>
            <a:xfrm>
              <a:off x="1046333" y="6315566"/>
              <a:ext cx="1206639" cy="430887"/>
            </a:xfrm>
            <a:prstGeom prst="rect">
              <a:avLst/>
            </a:prstGeom>
            <a:noFill/>
          </p:spPr>
          <p:txBody>
            <a:bodyPr wrap="square" rtlCol="0">
              <a:spAutoFit/>
            </a:bodyPr>
            <a:lstStyle/>
            <a:p>
              <a:r>
                <a:rPr lang="zh-CN" altLang="en-US" sz="1200" b="1" dirty="0" smtClean="0"/>
                <a:t>亚特兰蒂斯</a:t>
              </a:r>
              <a:endParaRPr lang="en-US" altLang="zh-CN" sz="1200" b="1" dirty="0" smtClean="0"/>
            </a:p>
            <a:p>
              <a:r>
                <a:rPr lang="zh-CN" altLang="en-US" sz="1000" b="1" dirty="0" smtClean="0"/>
                <a:t>三亚，</a:t>
              </a:r>
              <a:r>
                <a:rPr lang="en-US" altLang="zh-CN" sz="1000" b="1" dirty="0" smtClean="0"/>
                <a:t>54</a:t>
              </a:r>
              <a:r>
                <a:rPr lang="zh-CN" altLang="en-US" sz="1000" b="1" dirty="0" smtClean="0"/>
                <a:t>万</a:t>
              </a:r>
              <a:r>
                <a:rPr lang="en-US" altLang="zh-CN" sz="1000" b="1" dirty="0" smtClean="0"/>
                <a:t>M</a:t>
              </a:r>
              <a:r>
                <a:rPr lang="en-US" altLang="zh-CN" sz="1000" b="1" baseline="30000" dirty="0" smtClean="0"/>
                <a:t>2</a:t>
              </a:r>
              <a:endParaRPr lang="zh-CN" altLang="en-US" sz="1000" b="1" baseline="30000" dirty="0"/>
            </a:p>
          </p:txBody>
        </p:sp>
        <p:sp>
          <p:nvSpPr>
            <p:cNvPr id="38" name="矩形 37"/>
            <p:cNvSpPr/>
            <p:nvPr/>
          </p:nvSpPr>
          <p:spPr>
            <a:xfrm>
              <a:off x="7091446" y="5085195"/>
              <a:ext cx="1440989" cy="347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FFFFFF"/>
                  </a:solidFill>
                </a:rPr>
                <a:t>健康</a:t>
              </a:r>
              <a:r>
                <a:rPr lang="zh-CN" altLang="en-US" sz="1200" b="1" dirty="0" smtClean="0">
                  <a:solidFill>
                    <a:srgbClr val="FFFFFF"/>
                  </a:solidFill>
                </a:rPr>
                <a:t>蜂巢（试点）</a:t>
              </a:r>
              <a:endParaRPr lang="zh-CN" altLang="en-US" sz="1200" b="1" dirty="0">
                <a:solidFill>
                  <a:srgbClr val="FFFFFF"/>
                </a:solidFill>
              </a:endParaRPr>
            </a:p>
          </p:txBody>
        </p:sp>
        <p:pic>
          <p:nvPicPr>
            <p:cNvPr id="39" name="Picture 1" descr="D:\Peter Zheng\工作存档\乔司专业市场项目\美旗城\图像 20100914 1.png"/>
            <p:cNvPicPr>
              <a:picLocks noChangeAspect="1" noChangeArrowheads="1"/>
            </p:cNvPicPr>
            <p:nvPr/>
          </p:nvPicPr>
          <p:blipFill>
            <a:blip r:embed="rId5" cstate="screen"/>
            <a:srcRect/>
            <a:stretch>
              <a:fillRect/>
            </a:stretch>
          </p:blipFill>
          <p:spPr bwMode="auto">
            <a:xfrm>
              <a:off x="2552553" y="5470718"/>
              <a:ext cx="1443383" cy="811131"/>
            </a:xfrm>
            <a:prstGeom prst="rect">
              <a:avLst/>
            </a:prstGeom>
            <a:noFill/>
            <a:ln w="12700">
              <a:noFill/>
              <a:miter lim="800000"/>
              <a:headEnd/>
              <a:tailEnd/>
            </a:ln>
          </p:spPr>
        </p:pic>
        <p:sp>
          <p:nvSpPr>
            <p:cNvPr id="40" name="TextBox 39"/>
            <p:cNvSpPr txBox="1"/>
            <p:nvPr/>
          </p:nvSpPr>
          <p:spPr>
            <a:xfrm>
              <a:off x="2559434" y="6315565"/>
              <a:ext cx="1476435" cy="430887"/>
            </a:xfrm>
            <a:prstGeom prst="rect">
              <a:avLst/>
            </a:prstGeom>
            <a:noFill/>
          </p:spPr>
          <p:txBody>
            <a:bodyPr wrap="square" rtlCol="0">
              <a:spAutoFit/>
            </a:bodyPr>
            <a:lstStyle/>
            <a:p>
              <a:r>
                <a:rPr lang="zh-CN" altLang="en-US" sz="1200" b="1" dirty="0"/>
                <a:t>天贸</a:t>
              </a:r>
              <a:r>
                <a:rPr lang="zh-CN" altLang="en-US" sz="1200" b="1" dirty="0" smtClean="0"/>
                <a:t>城</a:t>
              </a:r>
              <a:endParaRPr lang="en-US" altLang="zh-CN" sz="1200" b="1" dirty="0" smtClean="0"/>
            </a:p>
            <a:p>
              <a:r>
                <a:rPr lang="zh-CN" altLang="en-US" sz="1000" b="1" dirty="0" smtClean="0"/>
                <a:t>襄阳，</a:t>
              </a:r>
              <a:r>
                <a:rPr lang="en-US" altLang="zh-CN" sz="1000" b="1" dirty="0" smtClean="0"/>
                <a:t>45</a:t>
              </a:r>
              <a:r>
                <a:rPr lang="zh-CN" altLang="en-US" sz="1000" b="1" dirty="0" smtClean="0"/>
                <a:t>万</a:t>
              </a:r>
              <a:r>
                <a:rPr lang="en-US" altLang="zh-CN" sz="1000" b="1" dirty="0" smtClean="0"/>
                <a:t>M</a:t>
              </a:r>
              <a:r>
                <a:rPr lang="en-US" altLang="zh-CN" sz="1000" b="1" baseline="30000" dirty="0" smtClean="0"/>
                <a:t>2</a:t>
              </a:r>
              <a:r>
                <a:rPr lang="zh-CN" altLang="en-US" sz="1000" b="1" dirty="0"/>
                <a:t>；</a:t>
              </a:r>
              <a:r>
                <a:rPr lang="zh-CN" altLang="en-US" sz="1000" b="1" dirty="0" smtClean="0"/>
                <a:t>安康；</a:t>
              </a:r>
              <a:endParaRPr lang="en-US" altLang="zh-CN" sz="1000" b="1" dirty="0"/>
            </a:p>
          </p:txBody>
        </p:sp>
        <p:pic>
          <p:nvPicPr>
            <p:cNvPr id="41" name="Picture 2"/>
            <p:cNvPicPr>
              <a:picLocks noChangeAspect="1" noChangeArrowheads="1"/>
            </p:cNvPicPr>
            <p:nvPr/>
          </p:nvPicPr>
          <p:blipFill>
            <a:blip r:embed="rId6" cstate="print"/>
            <a:srcRect l="12903" r="7028"/>
            <a:stretch>
              <a:fillRect/>
            </a:stretch>
          </p:blipFill>
          <p:spPr bwMode="auto">
            <a:xfrm>
              <a:off x="4064199" y="5494343"/>
              <a:ext cx="1440990" cy="814382"/>
            </a:xfrm>
            <a:prstGeom prst="rect">
              <a:avLst/>
            </a:prstGeom>
            <a:noFill/>
            <a:ln w="9525">
              <a:noFill/>
              <a:miter lim="800000"/>
              <a:headEnd/>
              <a:tailEnd/>
            </a:ln>
            <a:effectLst/>
          </p:spPr>
        </p:pic>
      </p:grpSp>
      <p:sp>
        <p:nvSpPr>
          <p:cNvPr id="6" name="灯片编号占位符 5"/>
          <p:cNvSpPr>
            <a:spLocks noGrp="1"/>
          </p:cNvSpPr>
          <p:nvPr>
            <p:ph type="sldNum" sz="quarter" idx="4"/>
          </p:nvPr>
        </p:nvSpPr>
        <p:spPr/>
        <p:txBody>
          <a:bodyPr/>
          <a:lstStyle/>
          <a:p>
            <a:fld id="{0C913308-F349-4B6D-A68A-DD1791B4A57B}" type="slidenum">
              <a:rPr lang="zh-CN" altLang="en-US" smtClean="0"/>
              <a:pPr/>
              <a:t>24</a:t>
            </a:fld>
            <a:endParaRPr lang="zh-CN" altLang="en-US"/>
          </a:p>
        </p:txBody>
      </p:sp>
    </p:spTree>
    <p:extLst>
      <p:ext uri="{BB962C8B-B14F-4D97-AF65-F5344CB8AC3E}">
        <p14:creationId xmlns:p14="http://schemas.microsoft.com/office/powerpoint/2010/main" xmlns="" val="1345940231"/>
      </p:ext>
    </p:extLst>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57239" y="2219219"/>
            <a:ext cx="5735561" cy="952500"/>
          </a:xfrm>
        </p:spPr>
        <p:txBody>
          <a:bodyPr>
            <a:noAutofit/>
          </a:bodyPr>
          <a:lstStyle/>
          <a:p>
            <a:pPr algn="ctr"/>
            <a:r>
              <a:rPr kumimoji="1" lang="zh-CN" altLang="en-US" sz="5400" dirty="0" smtClean="0">
                <a:solidFill>
                  <a:schemeClr val="accent1">
                    <a:lumMod val="75000"/>
                  </a:schemeClr>
                </a:solidFill>
              </a:rPr>
              <a:t>谢    谢</a:t>
            </a:r>
            <a:endParaRPr kumimoji="1" lang="zh-CN" altLang="en-US" sz="5400" dirty="0">
              <a:solidFill>
                <a:schemeClr val="accent1">
                  <a:lumMod val="75000"/>
                </a:schemeClr>
              </a:solidFill>
            </a:endParaRPr>
          </a:p>
        </p:txBody>
      </p:sp>
      <p:sp>
        <p:nvSpPr>
          <p:cNvPr id="3" name="灯片编号占位符 2"/>
          <p:cNvSpPr>
            <a:spLocks noGrp="1"/>
          </p:cNvSpPr>
          <p:nvPr>
            <p:ph type="sldNum" sz="quarter" idx="4"/>
          </p:nvPr>
        </p:nvSpPr>
        <p:spPr/>
        <p:txBody>
          <a:bodyPr/>
          <a:lstStyle/>
          <a:p>
            <a:fld id="{0C913308-F349-4B6D-A68A-DD1791B4A57B}" type="slidenum">
              <a:rPr lang="zh-CN" altLang="en-US" smtClean="0"/>
              <a:pPr/>
              <a:t>25</a:t>
            </a:fld>
            <a:endParaRPr lang="zh-CN" altLang="en-US"/>
          </a:p>
        </p:txBody>
      </p:sp>
    </p:spTree>
    <p:extLst>
      <p:ext uri="{BB962C8B-B14F-4D97-AF65-F5344CB8AC3E}">
        <p14:creationId xmlns:p14="http://schemas.microsoft.com/office/powerpoint/2010/main" xmlns="" val="1402334701"/>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type="body" sz="quarter" idx="13"/>
          </p:nvPr>
        </p:nvSpPr>
        <p:spPr>
          <a:xfrm>
            <a:off x="539552" y="2021795"/>
            <a:ext cx="8064896" cy="841375"/>
          </a:xfrm>
        </p:spPr>
        <p:txBody>
          <a:bodyPr>
            <a:noAutofit/>
          </a:bodyPr>
          <a:lstStyle/>
          <a:p>
            <a:r>
              <a:rPr lang="zh-CN" altLang="en-US" dirty="0" smtClean="0"/>
              <a:t>一、当前是海外并购的最佳时机</a:t>
            </a:r>
            <a:endParaRPr lang="zh-CN" altLang="en-US" dirty="0"/>
          </a:p>
        </p:txBody>
      </p:sp>
      <p:sp>
        <p:nvSpPr>
          <p:cNvPr id="2" name="灯片编号占位符 1"/>
          <p:cNvSpPr>
            <a:spLocks noGrp="1"/>
          </p:cNvSpPr>
          <p:nvPr>
            <p:ph type="sldNum" sz="quarter" idx="4"/>
          </p:nvPr>
        </p:nvSpPr>
        <p:spPr/>
        <p:txBody>
          <a:bodyPr/>
          <a:lstStyle/>
          <a:p>
            <a:fld id="{0C913308-F349-4B6D-A68A-DD1791B4A57B}" type="slidenum">
              <a:rPr lang="zh-CN" altLang="en-US" smtClean="0"/>
              <a:pPr/>
              <a:t>3</a:t>
            </a:fld>
            <a:endParaRPr lang="zh-CN" altLang="en-US"/>
          </a:p>
        </p:txBody>
      </p:sp>
    </p:spTree>
    <p:extLst>
      <p:ext uri="{BB962C8B-B14F-4D97-AF65-F5344CB8AC3E}">
        <p14:creationId xmlns:p14="http://schemas.microsoft.com/office/powerpoint/2010/main" xmlns="" val="666031633"/>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下一个十年中国经济将由小体量高增长过渡到大体量中高速增长，并且由量变到质变</a:t>
            </a:r>
          </a:p>
        </p:txBody>
      </p:sp>
      <p:sp>
        <p:nvSpPr>
          <p:cNvPr id="3" name="内容占位符 2"/>
          <p:cNvSpPr>
            <a:spLocks noGrp="1"/>
          </p:cNvSpPr>
          <p:nvPr>
            <p:ph sz="quarter" idx="13"/>
          </p:nvPr>
        </p:nvSpPr>
        <p:spPr/>
        <p:txBody>
          <a:bodyPr>
            <a:normAutofit fontScale="85000" lnSpcReduction="10000"/>
          </a:bodyPr>
          <a:lstStyle/>
          <a:p>
            <a:r>
              <a:rPr lang="zh-CN" altLang="en-US" sz="2000" dirty="0"/>
              <a:t>中国经济将由量变到质变</a:t>
            </a:r>
            <a:endParaRPr lang="en-US" altLang="zh-CN" sz="2000" dirty="0"/>
          </a:p>
          <a:p>
            <a:pPr lvl="1"/>
            <a:r>
              <a:rPr lang="zh-CN" altLang="en-US" sz="1800" dirty="0"/>
              <a:t>从小体量的高速增长（</a:t>
            </a:r>
            <a:r>
              <a:rPr lang="en-US" altLang="zh-CN" sz="1800" dirty="0"/>
              <a:t>1978</a:t>
            </a:r>
            <a:r>
              <a:rPr lang="zh-CN" altLang="en-US" sz="1800" dirty="0"/>
              <a:t>年以来平均年增长率</a:t>
            </a:r>
            <a:r>
              <a:rPr lang="en-US" altLang="zh-CN" sz="1800" dirty="0"/>
              <a:t>9.92%</a:t>
            </a:r>
            <a:r>
              <a:rPr lang="zh-CN" altLang="en-US" sz="1800" dirty="0"/>
              <a:t>）到大体量的中高速增长</a:t>
            </a:r>
            <a:endParaRPr lang="en-US" altLang="zh-CN" sz="1800" dirty="0"/>
          </a:p>
          <a:p>
            <a:pPr lvl="1"/>
            <a:r>
              <a:rPr lang="zh-CN" altLang="en-US" sz="1800" dirty="0"/>
              <a:t>从讲求数量的增长到讲求质量的增长</a:t>
            </a:r>
            <a:endParaRPr lang="en-US" altLang="zh-CN" sz="1800" dirty="0"/>
          </a:p>
          <a:p>
            <a:r>
              <a:rPr lang="zh-CN" altLang="en-US" sz="2000" dirty="0"/>
              <a:t>美国坚定复苏，欧洲止跌企</a:t>
            </a:r>
            <a:r>
              <a:rPr lang="zh-CN" altLang="en-US" sz="2000" dirty="0" smtClean="0"/>
              <a:t>稳</a:t>
            </a:r>
            <a:endParaRPr lang="en-US" altLang="zh-CN" sz="2000" dirty="0" smtClean="0"/>
          </a:p>
          <a:p>
            <a:pPr lvl="1"/>
            <a:r>
              <a:rPr lang="zh-CN" altLang="en-US" sz="1600" dirty="0" smtClean="0"/>
              <a:t>美国</a:t>
            </a:r>
            <a:r>
              <a:rPr lang="en-US" altLang="zh-CN" sz="1600" dirty="0" smtClean="0"/>
              <a:t>2014Q2GDP</a:t>
            </a:r>
            <a:r>
              <a:rPr lang="zh-CN" altLang="en-US" sz="1600" dirty="0" smtClean="0"/>
              <a:t>增长</a:t>
            </a:r>
            <a:r>
              <a:rPr lang="en-US" altLang="zh-CN" sz="1600" dirty="0" smtClean="0"/>
              <a:t>4%</a:t>
            </a:r>
            <a:r>
              <a:rPr lang="zh-CN" altLang="en-US" sz="1600" dirty="0" smtClean="0"/>
              <a:t>，超市场预期，利好中国对美出口</a:t>
            </a:r>
            <a:endParaRPr lang="en-US" altLang="zh-CN" sz="1600" dirty="0" smtClean="0"/>
          </a:p>
          <a:p>
            <a:pPr lvl="1"/>
            <a:r>
              <a:rPr lang="zh-CN" altLang="en-US" sz="1800" dirty="0" smtClean="0"/>
              <a:t>欧洲经济处于谷底，下行风险较小，但经济增长乏力，边缘国家公共部门债务不断加大，资产价格还处在底部</a:t>
            </a:r>
            <a:endParaRPr lang="zh-CN" altLang="en-US" sz="1800" dirty="0"/>
          </a:p>
        </p:txBody>
      </p:sp>
      <p:sp>
        <p:nvSpPr>
          <p:cNvPr id="6" name="内容占位符 5"/>
          <p:cNvSpPr>
            <a:spLocks noGrp="1"/>
          </p:cNvSpPr>
          <p:nvPr>
            <p:ph sz="quarter" idx="17"/>
          </p:nvPr>
        </p:nvSpPr>
        <p:spPr>
          <a:xfrm>
            <a:off x="4545886" y="4778375"/>
            <a:ext cx="2874962" cy="225778"/>
          </a:xfrm>
        </p:spPr>
        <p:txBody>
          <a:bodyPr/>
          <a:lstStyle/>
          <a:p>
            <a:r>
              <a:rPr lang="zh-CN" altLang="en-US" sz="1000" dirty="0" smtClean="0"/>
              <a:t>资料来源：各国央行</a:t>
            </a:r>
            <a:endParaRPr lang="zh-CN" altLang="en-US" sz="1000" dirty="0"/>
          </a:p>
        </p:txBody>
      </p:sp>
      <p:sp>
        <p:nvSpPr>
          <p:cNvPr id="9" name="文本占位符 11"/>
          <p:cNvSpPr txBox="1">
            <a:spLocks/>
          </p:cNvSpPr>
          <p:nvPr/>
        </p:nvSpPr>
        <p:spPr>
          <a:xfrm>
            <a:off x="250825" y="5378450"/>
            <a:ext cx="4032250" cy="207926"/>
          </a:xfrm>
          <a:prstGeom prst="rect">
            <a:avLst/>
          </a:prstGeom>
        </p:spPr>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None/>
              <a:defRPr sz="800" kern="1200">
                <a:solidFill>
                  <a:schemeClr val="tx1"/>
                </a:solidFill>
                <a:latin typeface="微软雅黑" pitchFamily="34" charset="-122"/>
                <a:ea typeface="微软雅黑" pitchFamily="34" charset="-122"/>
                <a:cs typeface="+mn-cs"/>
              </a:defRPr>
            </a:lvl1pPr>
            <a:lvl2pPr marL="742950" indent="-285750" algn="l" defTabSz="457200" rtl="0" eaLnBrk="1" latinLnBrk="0" hangingPunct="1">
              <a:lnSpc>
                <a:spcPct val="120000"/>
              </a:lnSpc>
              <a:spcBef>
                <a:spcPct val="20000"/>
              </a:spcBef>
              <a:buFont typeface="Arial"/>
              <a:buChar char="–"/>
              <a:defRPr sz="1000" kern="1200">
                <a:solidFill>
                  <a:schemeClr val="tx1"/>
                </a:solidFill>
                <a:latin typeface="微软雅黑" pitchFamily="34" charset="-122"/>
                <a:ea typeface="微软雅黑" pitchFamily="34" charset="-122"/>
                <a:cs typeface="+mn-cs"/>
              </a:defRPr>
            </a:lvl2pPr>
            <a:lvl3pPr marL="1143000" indent="-228600" algn="l" defTabSz="457200" rtl="0" eaLnBrk="1" latinLnBrk="0" hangingPunct="1">
              <a:lnSpc>
                <a:spcPct val="120000"/>
              </a:lnSpc>
              <a:spcBef>
                <a:spcPct val="20000"/>
              </a:spcBef>
              <a:buFont typeface="Arial"/>
              <a:buChar char="•"/>
              <a:defRPr sz="900" kern="1200">
                <a:solidFill>
                  <a:schemeClr val="tx1"/>
                </a:solidFill>
                <a:latin typeface="微软雅黑" pitchFamily="34" charset="-122"/>
                <a:ea typeface="微软雅黑" pitchFamily="34" charset="-122"/>
                <a:cs typeface="+mn-cs"/>
              </a:defRPr>
            </a:lvl3pPr>
            <a:lvl4pPr marL="16002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4pPr>
            <a:lvl5pPr marL="20574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000" dirty="0" smtClean="0"/>
              <a:t>资料来源：美国经济分析局</a:t>
            </a:r>
            <a:r>
              <a:rPr lang="en-US" altLang="zh-CN" sz="1000" dirty="0" smtClean="0"/>
              <a:t>(BEA)</a:t>
            </a:r>
            <a:r>
              <a:rPr lang="zh-CN" altLang="en-US" sz="1000" dirty="0" smtClean="0"/>
              <a:t>、欧盟统计局</a:t>
            </a:r>
            <a:endParaRPr lang="zh-CN" altLang="en-US" sz="1000" dirty="0"/>
          </a:p>
        </p:txBody>
      </p:sp>
      <p:sp>
        <p:nvSpPr>
          <p:cNvPr id="12" name="文本占位符 11"/>
          <p:cNvSpPr txBox="1">
            <a:spLocks/>
          </p:cNvSpPr>
          <p:nvPr/>
        </p:nvSpPr>
        <p:spPr>
          <a:xfrm>
            <a:off x="4572000" y="5378450"/>
            <a:ext cx="4032250" cy="207926"/>
          </a:xfrm>
          <a:prstGeom prst="rect">
            <a:avLst/>
          </a:prstGeom>
        </p:spPr>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None/>
              <a:defRPr sz="800" kern="1200">
                <a:solidFill>
                  <a:schemeClr val="tx1"/>
                </a:solidFill>
                <a:latin typeface="微软雅黑" pitchFamily="34" charset="-122"/>
                <a:ea typeface="微软雅黑" pitchFamily="34" charset="-122"/>
                <a:cs typeface="+mn-cs"/>
              </a:defRPr>
            </a:lvl1pPr>
            <a:lvl2pPr marL="742950" indent="-285750" algn="l" defTabSz="457200" rtl="0" eaLnBrk="1" latinLnBrk="0" hangingPunct="1">
              <a:lnSpc>
                <a:spcPct val="120000"/>
              </a:lnSpc>
              <a:spcBef>
                <a:spcPct val="20000"/>
              </a:spcBef>
              <a:buFont typeface="Arial"/>
              <a:buChar char="–"/>
              <a:defRPr sz="1000" kern="1200">
                <a:solidFill>
                  <a:schemeClr val="tx1"/>
                </a:solidFill>
                <a:latin typeface="微软雅黑" pitchFamily="34" charset="-122"/>
                <a:ea typeface="微软雅黑" pitchFamily="34" charset="-122"/>
                <a:cs typeface="+mn-cs"/>
              </a:defRPr>
            </a:lvl2pPr>
            <a:lvl3pPr marL="1143000" indent="-228600" algn="l" defTabSz="457200" rtl="0" eaLnBrk="1" latinLnBrk="0" hangingPunct="1">
              <a:lnSpc>
                <a:spcPct val="120000"/>
              </a:lnSpc>
              <a:spcBef>
                <a:spcPct val="20000"/>
              </a:spcBef>
              <a:buFont typeface="Arial"/>
              <a:buChar char="•"/>
              <a:defRPr sz="900" kern="1200">
                <a:solidFill>
                  <a:schemeClr val="tx1"/>
                </a:solidFill>
                <a:latin typeface="微软雅黑" pitchFamily="34" charset="-122"/>
                <a:ea typeface="微软雅黑" pitchFamily="34" charset="-122"/>
                <a:cs typeface="+mn-cs"/>
              </a:defRPr>
            </a:lvl3pPr>
            <a:lvl4pPr marL="16002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4pPr>
            <a:lvl5pPr marL="20574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000" dirty="0" smtClean="0"/>
              <a:t>资料来源：欧盟统计局</a:t>
            </a:r>
            <a:endParaRPr lang="zh-CN" altLang="en-US" sz="1000" dirty="0"/>
          </a:p>
        </p:txBody>
      </p:sp>
      <p:graphicFrame>
        <p:nvGraphicFramePr>
          <p:cNvPr id="13" name="内容占位符 9"/>
          <p:cNvGraphicFramePr>
            <a:graphicFrameLocks noGrp="1"/>
          </p:cNvGraphicFramePr>
          <p:nvPr>
            <p:ph sz="quarter" idx="14"/>
            <p:extLst>
              <p:ext uri="{D42A27DB-BD31-4B8C-83A1-F6EECF244321}">
                <p14:modId xmlns:p14="http://schemas.microsoft.com/office/powerpoint/2010/main" xmlns="" val="1104234604"/>
              </p:ext>
            </p:extLst>
          </p:nvPr>
        </p:nvGraphicFramePr>
        <p:xfrm>
          <a:off x="250825" y="3073400"/>
          <a:ext cx="4321175" cy="2292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内容占位符 11"/>
          <p:cNvGraphicFramePr>
            <a:graphicFrameLocks noGrp="1"/>
          </p:cNvGraphicFramePr>
          <p:nvPr>
            <p:ph sz="quarter" idx="15"/>
            <p:extLst>
              <p:ext uri="{D42A27DB-BD31-4B8C-83A1-F6EECF244321}">
                <p14:modId xmlns:p14="http://schemas.microsoft.com/office/powerpoint/2010/main" xmlns="" val="660125384"/>
              </p:ext>
            </p:extLst>
          </p:nvPr>
        </p:nvGraphicFramePr>
        <p:xfrm>
          <a:off x="4572000" y="3073400"/>
          <a:ext cx="4321175" cy="2292350"/>
        </p:xfrm>
        <a:graphic>
          <a:graphicData uri="http://schemas.openxmlformats.org/drawingml/2006/chart">
            <c:chart xmlns:c="http://schemas.openxmlformats.org/drawingml/2006/chart" xmlns:r="http://schemas.openxmlformats.org/officeDocument/2006/relationships" r:id="rId3"/>
          </a:graphicData>
        </a:graphic>
      </p:graphicFrame>
      <p:sp>
        <p:nvSpPr>
          <p:cNvPr id="7" name="灯片编号占位符 6"/>
          <p:cNvSpPr>
            <a:spLocks noGrp="1"/>
          </p:cNvSpPr>
          <p:nvPr>
            <p:ph type="sldNum" sz="quarter" idx="4"/>
          </p:nvPr>
        </p:nvSpPr>
        <p:spPr/>
        <p:txBody>
          <a:bodyPr/>
          <a:lstStyle/>
          <a:p>
            <a:fld id="{0C913308-F349-4B6D-A68A-DD1791B4A57B}" type="slidenum">
              <a:rPr lang="zh-CN" altLang="en-US" smtClean="0"/>
              <a:pPr/>
              <a:t>4</a:t>
            </a:fld>
            <a:endParaRPr lang="zh-CN" altLang="en-US"/>
          </a:p>
        </p:txBody>
      </p:sp>
    </p:spTree>
    <p:extLst>
      <p:ext uri="{BB962C8B-B14F-4D97-AF65-F5344CB8AC3E}">
        <p14:creationId xmlns:p14="http://schemas.microsoft.com/office/powerpoint/2010/main" xmlns="" val="3334150247"/>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中国海外投资将迎来一个新高潮</a:t>
            </a:r>
            <a:endParaRPr lang="zh-CN" altLang="en-US" dirty="0"/>
          </a:p>
        </p:txBody>
      </p:sp>
      <p:sp>
        <p:nvSpPr>
          <p:cNvPr id="10" name="内容占位符 9"/>
          <p:cNvSpPr>
            <a:spLocks noGrp="1"/>
          </p:cNvSpPr>
          <p:nvPr>
            <p:ph sz="quarter" idx="13"/>
          </p:nvPr>
        </p:nvSpPr>
        <p:spPr>
          <a:xfrm>
            <a:off x="250825" y="1057275"/>
            <a:ext cx="4291668" cy="4248150"/>
          </a:xfrm>
        </p:spPr>
        <p:txBody>
          <a:bodyPr>
            <a:noAutofit/>
          </a:bodyPr>
          <a:lstStyle/>
          <a:p>
            <a:pPr>
              <a:lnSpc>
                <a:spcPct val="130000"/>
              </a:lnSpc>
            </a:pPr>
            <a:r>
              <a:rPr lang="zh-CN" altLang="en-US" sz="1800" dirty="0"/>
              <a:t>过去</a:t>
            </a:r>
            <a:r>
              <a:rPr lang="zh-CN" altLang="en-US" sz="1800" dirty="0" smtClean="0"/>
              <a:t>十年，中国对外直接投资（</a:t>
            </a:r>
            <a:r>
              <a:rPr lang="en-US" altLang="zh-CN" sz="1800" dirty="0" smtClean="0"/>
              <a:t>ODI</a:t>
            </a:r>
            <a:r>
              <a:rPr lang="zh-CN" altLang="en-US" sz="1800" dirty="0" smtClean="0"/>
              <a:t>）迅猛增长，年均增速接近</a:t>
            </a:r>
            <a:r>
              <a:rPr lang="en-US" altLang="zh-CN" sz="1800" dirty="0" smtClean="0"/>
              <a:t>50%</a:t>
            </a:r>
            <a:r>
              <a:rPr lang="zh-CN" altLang="en-US" sz="1800" dirty="0" smtClean="0"/>
              <a:t>；</a:t>
            </a:r>
            <a:r>
              <a:rPr lang="en-US" altLang="zh-CN" sz="1800" dirty="0" smtClean="0"/>
              <a:t>2012</a:t>
            </a:r>
            <a:r>
              <a:rPr lang="zh-CN" altLang="en-US" sz="1800" dirty="0" smtClean="0"/>
              <a:t>年我国对外直接投资位列全球第三位；</a:t>
            </a:r>
            <a:endParaRPr lang="en-US" altLang="zh-CN" sz="1800" dirty="0" smtClean="0"/>
          </a:p>
          <a:p>
            <a:pPr>
              <a:lnSpc>
                <a:spcPct val="130000"/>
              </a:lnSpc>
            </a:pPr>
            <a:r>
              <a:rPr lang="en-US" altLang="zh-CN" sz="1800" dirty="0" smtClean="0"/>
              <a:t>2013</a:t>
            </a:r>
            <a:r>
              <a:rPr lang="zh-CN" altLang="en-US" sz="1800" dirty="0" smtClean="0"/>
              <a:t>年，民营企业占中国</a:t>
            </a:r>
            <a:r>
              <a:rPr lang="en-US" altLang="zh-CN" sz="1800" dirty="0" smtClean="0"/>
              <a:t>ODI</a:t>
            </a:r>
            <a:r>
              <a:rPr lang="zh-CN" altLang="en-US" sz="1800" dirty="0" smtClean="0"/>
              <a:t>的比重首次超过一半；占对美直接投资总金额的</a:t>
            </a:r>
            <a:r>
              <a:rPr lang="en-US" altLang="zh-CN" sz="1800" dirty="0" smtClean="0"/>
              <a:t>76%</a:t>
            </a:r>
            <a:r>
              <a:rPr lang="zh-CN" altLang="en-US" sz="1800" dirty="0" smtClean="0"/>
              <a:t>和项目总数的近</a:t>
            </a:r>
            <a:r>
              <a:rPr lang="en-US" altLang="zh-CN" sz="1800" dirty="0" smtClean="0"/>
              <a:t>90%</a:t>
            </a:r>
            <a:r>
              <a:rPr lang="zh-CN" altLang="en-US" sz="1800" dirty="0" smtClean="0"/>
              <a:t>；</a:t>
            </a:r>
            <a:endParaRPr lang="en-US" altLang="zh-CN" sz="1800" dirty="0" smtClean="0"/>
          </a:p>
          <a:p>
            <a:pPr>
              <a:lnSpc>
                <a:spcPct val="130000"/>
              </a:lnSpc>
            </a:pPr>
            <a:r>
              <a:rPr lang="zh-CN" altLang="en-US" sz="1800" dirty="0" smtClean="0"/>
              <a:t>人民币国际化趋势将导致更多私人资产进行全球配置；</a:t>
            </a:r>
            <a:endParaRPr lang="en-US" altLang="zh-CN" sz="1800" dirty="0" smtClean="0"/>
          </a:p>
          <a:p>
            <a:pPr marL="0" indent="0">
              <a:buNone/>
            </a:pPr>
            <a:endParaRPr lang="zh-CN" altLang="en-US" sz="1800" dirty="0"/>
          </a:p>
        </p:txBody>
      </p:sp>
      <p:sp>
        <p:nvSpPr>
          <p:cNvPr id="13" name="内容占位符 12"/>
          <p:cNvSpPr>
            <a:spLocks noGrp="1"/>
          </p:cNvSpPr>
          <p:nvPr>
            <p:ph sz="quarter" idx="17"/>
          </p:nvPr>
        </p:nvSpPr>
        <p:spPr>
          <a:xfrm>
            <a:off x="4572000" y="3001516"/>
            <a:ext cx="2874962" cy="225778"/>
          </a:xfrm>
        </p:spPr>
        <p:txBody>
          <a:bodyPr/>
          <a:lstStyle/>
          <a:p>
            <a:r>
              <a:rPr lang="zh-CN" altLang="en-US" sz="900" dirty="0" smtClean="0"/>
              <a:t>资料来源：国家外汇管理局</a:t>
            </a:r>
            <a:endParaRPr lang="zh-CN" altLang="en-US" sz="900" dirty="0"/>
          </a:p>
        </p:txBody>
      </p:sp>
      <p:graphicFrame>
        <p:nvGraphicFramePr>
          <p:cNvPr id="14" name="内容占位符 13"/>
          <p:cNvGraphicFramePr>
            <a:graphicFrameLocks noGrp="1"/>
          </p:cNvGraphicFramePr>
          <p:nvPr>
            <p:ph sz="quarter" idx="14"/>
            <p:extLst>
              <p:ext uri="{D42A27DB-BD31-4B8C-83A1-F6EECF244321}">
                <p14:modId xmlns:p14="http://schemas.microsoft.com/office/powerpoint/2010/main" xmlns="" val="2766725686"/>
              </p:ext>
            </p:extLst>
          </p:nvPr>
        </p:nvGraphicFramePr>
        <p:xfrm>
          <a:off x="4530461" y="1057275"/>
          <a:ext cx="4321175" cy="20162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内容占位符 19"/>
          <p:cNvGraphicFramePr>
            <a:graphicFrameLocks noGrp="1"/>
          </p:cNvGraphicFramePr>
          <p:nvPr>
            <p:ph sz="quarter" idx="15"/>
            <p:extLst>
              <p:ext uri="{D42A27DB-BD31-4B8C-83A1-F6EECF244321}">
                <p14:modId xmlns:p14="http://schemas.microsoft.com/office/powerpoint/2010/main" xmlns="" val="3644488164"/>
              </p:ext>
            </p:extLst>
          </p:nvPr>
        </p:nvGraphicFramePr>
        <p:xfrm>
          <a:off x="4572000" y="3145531"/>
          <a:ext cx="4321175" cy="2088457"/>
        </p:xfrm>
        <a:graphic>
          <a:graphicData uri="http://schemas.openxmlformats.org/drawingml/2006/chart">
            <c:chart xmlns:c="http://schemas.openxmlformats.org/drawingml/2006/chart" xmlns:r="http://schemas.openxmlformats.org/officeDocument/2006/relationships" r:id="rId3"/>
          </a:graphicData>
        </a:graphic>
      </p:graphicFrame>
      <p:sp>
        <p:nvSpPr>
          <p:cNvPr id="16" name="内容占位符 12"/>
          <p:cNvSpPr txBox="1">
            <a:spLocks/>
          </p:cNvSpPr>
          <p:nvPr/>
        </p:nvSpPr>
        <p:spPr>
          <a:xfrm>
            <a:off x="4542493" y="5305425"/>
            <a:ext cx="2874962" cy="225778"/>
          </a:xfrm>
          <a:prstGeom prst="rect">
            <a:avLst/>
          </a:prstGeom>
        </p:spPr>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None/>
              <a:defRPr sz="800" kern="1200">
                <a:solidFill>
                  <a:schemeClr val="tx1"/>
                </a:solidFill>
                <a:latin typeface="微软雅黑" pitchFamily="34" charset="-122"/>
                <a:ea typeface="微软雅黑" pitchFamily="34" charset="-122"/>
                <a:cs typeface="+mn-cs"/>
              </a:defRPr>
            </a:lvl1pPr>
            <a:lvl2pPr marL="742950" indent="-285750" algn="l" defTabSz="457200" rtl="0" eaLnBrk="1" latinLnBrk="0" hangingPunct="1">
              <a:lnSpc>
                <a:spcPct val="120000"/>
              </a:lnSpc>
              <a:spcBef>
                <a:spcPct val="20000"/>
              </a:spcBef>
              <a:buFont typeface="Arial"/>
              <a:buChar char="–"/>
              <a:defRPr sz="1000" kern="1200">
                <a:solidFill>
                  <a:schemeClr val="tx1"/>
                </a:solidFill>
                <a:latin typeface="微软雅黑" pitchFamily="34" charset="-122"/>
                <a:ea typeface="微软雅黑" pitchFamily="34" charset="-122"/>
                <a:cs typeface="+mn-cs"/>
              </a:defRPr>
            </a:lvl2pPr>
            <a:lvl3pPr marL="1143000" indent="-228600" algn="l" defTabSz="457200" rtl="0" eaLnBrk="1" latinLnBrk="0" hangingPunct="1">
              <a:lnSpc>
                <a:spcPct val="120000"/>
              </a:lnSpc>
              <a:spcBef>
                <a:spcPct val="20000"/>
              </a:spcBef>
              <a:buFont typeface="Arial"/>
              <a:buChar char="•"/>
              <a:defRPr sz="900" kern="1200">
                <a:solidFill>
                  <a:schemeClr val="tx1"/>
                </a:solidFill>
                <a:latin typeface="微软雅黑" pitchFamily="34" charset="-122"/>
                <a:ea typeface="微软雅黑" pitchFamily="34" charset="-122"/>
                <a:cs typeface="+mn-cs"/>
              </a:defRPr>
            </a:lvl3pPr>
            <a:lvl4pPr marL="16002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4pPr>
            <a:lvl5pPr marL="20574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900" dirty="0" smtClean="0"/>
              <a:t>资料来源：商务部</a:t>
            </a:r>
            <a:endParaRPr lang="zh-CN" altLang="en-US" sz="900" dirty="0"/>
          </a:p>
        </p:txBody>
      </p:sp>
    </p:spTree>
    <p:extLst>
      <p:ext uri="{BB962C8B-B14F-4D97-AF65-F5344CB8AC3E}">
        <p14:creationId xmlns:p14="http://schemas.microsoft.com/office/powerpoint/2010/main" xmlns="" val="1623795092"/>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中国企业出海方式一：基于制造大国</a:t>
            </a:r>
            <a:endParaRPr lang="zh-CN" altLang="en-US" dirty="0"/>
          </a:p>
        </p:txBody>
      </p:sp>
      <p:sp>
        <p:nvSpPr>
          <p:cNvPr id="3" name="内容占位符 2"/>
          <p:cNvSpPr>
            <a:spLocks noGrp="1"/>
          </p:cNvSpPr>
          <p:nvPr>
            <p:ph sz="quarter" idx="13"/>
          </p:nvPr>
        </p:nvSpPr>
        <p:spPr>
          <a:xfrm>
            <a:off x="250825" y="936625"/>
            <a:ext cx="8642350" cy="2712963"/>
          </a:xfrm>
        </p:spPr>
        <p:txBody>
          <a:bodyPr>
            <a:normAutofit fontScale="62500" lnSpcReduction="20000"/>
          </a:bodyPr>
          <a:lstStyle/>
          <a:p>
            <a:pPr marL="342900" lvl="1" indent="-342900">
              <a:lnSpc>
                <a:spcPct val="140000"/>
              </a:lnSpc>
              <a:buFont typeface="Arial"/>
              <a:buChar char="•"/>
            </a:pPr>
            <a:r>
              <a:rPr lang="zh-CN" altLang="en-US" sz="2400" dirty="0"/>
              <a:t>投资资源、海外当地市场渠道、购买先进技术流水线用以产能回迁；未来可能产生的产能出口</a:t>
            </a:r>
            <a:endParaRPr lang="en-US" altLang="zh-CN" sz="2400" dirty="0"/>
          </a:p>
          <a:p>
            <a:pPr>
              <a:lnSpc>
                <a:spcPct val="140000"/>
              </a:lnSpc>
            </a:pPr>
            <a:r>
              <a:rPr lang="zh-CN" altLang="en-US" dirty="0" smtClean="0"/>
              <a:t>中国制造业面临挑战：去产能导致巨大的一次性损失，企业、银行、地方政府各担一块；</a:t>
            </a:r>
            <a:endParaRPr lang="en-US" altLang="zh-CN" dirty="0" smtClean="0"/>
          </a:p>
          <a:p>
            <a:pPr>
              <a:lnSpc>
                <a:spcPct val="140000"/>
              </a:lnSpc>
            </a:pPr>
            <a:r>
              <a:rPr lang="zh-CN" altLang="en-US" dirty="0" smtClean="0"/>
              <a:t>制造业依靠市区土地退二进三收入在土地价格长期下行环境下面临风险；</a:t>
            </a:r>
            <a:endParaRPr lang="en-US" altLang="zh-CN" dirty="0" smtClean="0"/>
          </a:p>
          <a:p>
            <a:pPr>
              <a:lnSpc>
                <a:spcPct val="140000"/>
              </a:lnSpc>
            </a:pPr>
            <a:r>
              <a:rPr lang="zh-CN" altLang="en-US" dirty="0"/>
              <a:t>从</a:t>
            </a:r>
            <a:r>
              <a:rPr lang="zh-CN" altLang="en-US" dirty="0" smtClean="0"/>
              <a:t>紧的货币政策有助于淘汰落后产能；</a:t>
            </a:r>
            <a:endParaRPr lang="en-US" altLang="zh-CN" dirty="0" smtClean="0"/>
          </a:p>
          <a:p>
            <a:pPr>
              <a:lnSpc>
                <a:spcPct val="140000"/>
              </a:lnSpc>
            </a:pPr>
            <a:r>
              <a:rPr lang="zh-CN" altLang="en-US" dirty="0" smtClean="0"/>
              <a:t>制造业投资前景：行业整合</a:t>
            </a:r>
            <a:r>
              <a:rPr lang="zh-CN" altLang="en-US" dirty="0"/>
              <a:t>、</a:t>
            </a:r>
            <a:r>
              <a:rPr lang="zh-CN" altLang="en-US" dirty="0" smtClean="0"/>
              <a:t>产能出口、进口替代、产业升级、新兴制造业；</a:t>
            </a:r>
            <a:endParaRPr lang="en-US" altLang="zh-CN" dirty="0" smtClean="0"/>
          </a:p>
          <a:p>
            <a:pPr>
              <a:lnSpc>
                <a:spcPct val="140000"/>
              </a:lnSpc>
            </a:pPr>
            <a:r>
              <a:rPr lang="zh-CN" altLang="en-US" dirty="0" smtClean="0"/>
              <a:t>复星旗下南钢产能出口实践：成功向印尼出口</a:t>
            </a:r>
            <a:r>
              <a:rPr lang="en-US" altLang="zh-CN" dirty="0" smtClean="0"/>
              <a:t>100</a:t>
            </a:r>
            <a:r>
              <a:rPr lang="zh-CN" altLang="en-US" dirty="0" smtClean="0"/>
              <a:t>万吨钢铁产能。</a:t>
            </a:r>
            <a:endParaRPr lang="en-US" altLang="zh-CN" dirty="0" smtClean="0"/>
          </a:p>
          <a:p>
            <a:pPr lvl="1"/>
            <a:endParaRPr lang="en-US" altLang="zh-CN" dirty="0" smtClean="0"/>
          </a:p>
          <a:p>
            <a:pPr lvl="1"/>
            <a:endParaRPr lang="zh-CN" altLang="en-US" dirty="0"/>
          </a:p>
          <a:p>
            <a:pPr lvl="1"/>
            <a:endParaRPr lang="zh-CN" altLang="en-US" dirty="0"/>
          </a:p>
        </p:txBody>
      </p:sp>
      <p:sp>
        <p:nvSpPr>
          <p:cNvPr id="9" name="TextBox 8"/>
          <p:cNvSpPr txBox="1"/>
          <p:nvPr/>
        </p:nvSpPr>
        <p:spPr>
          <a:xfrm>
            <a:off x="2555850" y="3145532"/>
            <a:ext cx="4032300" cy="307777"/>
          </a:xfrm>
          <a:prstGeom prst="rect">
            <a:avLst/>
          </a:prstGeom>
          <a:solidFill>
            <a:schemeClr val="tx1"/>
          </a:solidFill>
          <a:ln>
            <a:solidFill>
              <a:schemeClr val="tx1"/>
            </a:solidFill>
          </a:ln>
        </p:spPr>
        <p:txBody>
          <a:bodyPr wrap="square" rtlCol="0">
            <a:spAutoFit/>
          </a:bodyPr>
          <a:lstStyle/>
          <a:p>
            <a:pPr algn="ctr"/>
            <a:r>
              <a:rPr lang="zh-CN" altLang="en-US" sz="1400" b="1" dirty="0">
                <a:solidFill>
                  <a:schemeClr val="bg1"/>
                </a:solidFill>
              </a:rPr>
              <a:t>五大产能过剩行业对应不良贷款高达</a:t>
            </a:r>
            <a:r>
              <a:rPr lang="en-US" altLang="zh-CN" sz="1400" b="1" dirty="0">
                <a:solidFill>
                  <a:schemeClr val="bg1"/>
                </a:solidFill>
              </a:rPr>
              <a:t>6600</a:t>
            </a:r>
            <a:r>
              <a:rPr lang="zh-CN" altLang="en-US" sz="1400" b="1" dirty="0">
                <a:solidFill>
                  <a:schemeClr val="bg1"/>
                </a:solidFill>
              </a:rPr>
              <a:t>亿元</a:t>
            </a:r>
          </a:p>
        </p:txBody>
      </p:sp>
      <p:graphicFrame>
        <p:nvGraphicFramePr>
          <p:cNvPr id="5" name="内容占位符 4"/>
          <p:cNvGraphicFramePr>
            <a:graphicFrameLocks noGrp="1"/>
          </p:cNvGraphicFramePr>
          <p:nvPr>
            <p:ph sz="quarter" idx="14"/>
            <p:extLst>
              <p:ext uri="{D42A27DB-BD31-4B8C-83A1-F6EECF244321}">
                <p14:modId xmlns:p14="http://schemas.microsoft.com/office/powerpoint/2010/main" xmlns="" val="2708859728"/>
              </p:ext>
            </p:extLst>
          </p:nvPr>
        </p:nvGraphicFramePr>
        <p:xfrm>
          <a:off x="250824" y="3577580"/>
          <a:ext cx="8642352" cy="1632932"/>
        </p:xfrm>
        <a:graphic>
          <a:graphicData uri="http://schemas.openxmlformats.org/drawingml/2006/table">
            <a:tbl>
              <a:tblPr firstRow="1" bandRow="1">
                <a:tableStyleId>{5C22544A-7EE6-4342-B048-85BDC9FD1C3A}</a:tableStyleId>
              </a:tblPr>
              <a:tblGrid>
                <a:gridCol w="720196"/>
                <a:gridCol w="720196"/>
                <a:gridCol w="720196"/>
                <a:gridCol w="720196"/>
                <a:gridCol w="720196"/>
                <a:gridCol w="720196"/>
                <a:gridCol w="720196"/>
                <a:gridCol w="720196"/>
                <a:gridCol w="720196"/>
                <a:gridCol w="720196"/>
                <a:gridCol w="720196"/>
                <a:gridCol w="720196"/>
              </a:tblGrid>
              <a:tr h="329582">
                <a:tc>
                  <a:txBody>
                    <a:bodyPr/>
                    <a:lstStyle/>
                    <a:p>
                      <a:pPr algn="ctr" fontAlgn="ctr"/>
                      <a:endParaRPr lang="zh-CN" altLang="en-US" sz="900" b="0" i="0" u="none" strike="noStrike" dirty="0">
                        <a:solidFill>
                          <a:srgbClr val="000000"/>
                        </a:solidFill>
                        <a:effectLst/>
                        <a:latin typeface="宋体"/>
                      </a:endParaRPr>
                    </a:p>
                  </a:txBody>
                  <a:tcPr marL="9525" marR="9525" marT="9525" marB="0" anchor="ctr"/>
                </a:tc>
                <a:tc>
                  <a:txBody>
                    <a:bodyPr/>
                    <a:lstStyle/>
                    <a:p>
                      <a:pPr algn="ctr" fontAlgn="ctr"/>
                      <a:r>
                        <a:rPr lang="zh-CN" altLang="en-US" sz="900" b="0" i="0" u="none" strike="noStrike" dirty="0">
                          <a:solidFill>
                            <a:schemeClr val="bg1"/>
                          </a:solidFill>
                          <a:effectLst/>
                          <a:latin typeface="宋体"/>
                        </a:rPr>
                        <a:t>产能利用率</a:t>
                      </a:r>
                    </a:p>
                  </a:txBody>
                  <a:tcPr marL="9525" marR="9525" marT="9525" marB="0" anchor="ctr"/>
                </a:tc>
                <a:tc>
                  <a:txBody>
                    <a:bodyPr/>
                    <a:lstStyle/>
                    <a:p>
                      <a:pPr algn="ctr" fontAlgn="ctr"/>
                      <a:r>
                        <a:rPr lang="zh-CN" altLang="en-US" sz="900" b="0" i="0" u="none" strike="noStrike" dirty="0">
                          <a:solidFill>
                            <a:schemeClr val="bg1"/>
                          </a:solidFill>
                          <a:effectLst/>
                          <a:latin typeface="宋体"/>
                        </a:rPr>
                        <a:t>预计产能淘汰比例</a:t>
                      </a:r>
                    </a:p>
                  </a:txBody>
                  <a:tcPr marL="9525" marR="9525" marT="9525" marB="0" anchor="ctr"/>
                </a:tc>
                <a:tc>
                  <a:txBody>
                    <a:bodyPr/>
                    <a:lstStyle/>
                    <a:p>
                      <a:pPr algn="ctr" fontAlgn="ctr"/>
                      <a:r>
                        <a:rPr lang="zh-CN" altLang="en-US" sz="900" b="0" i="0" u="none" strike="noStrike" dirty="0">
                          <a:solidFill>
                            <a:schemeClr val="bg1"/>
                          </a:solidFill>
                          <a:effectLst/>
                          <a:latin typeface="宋体"/>
                        </a:rPr>
                        <a:t>总资产</a:t>
                      </a:r>
                      <a:r>
                        <a:rPr lang="en-US" altLang="zh-CN" sz="900" b="0" i="0" u="none" strike="noStrike" dirty="0">
                          <a:solidFill>
                            <a:schemeClr val="bg1"/>
                          </a:solidFill>
                          <a:effectLst/>
                          <a:latin typeface="宋体"/>
                        </a:rPr>
                        <a:t>(</a:t>
                      </a:r>
                      <a:r>
                        <a:rPr lang="zh-CN" altLang="en-US" sz="900" b="0" i="0" u="none" strike="noStrike" dirty="0">
                          <a:solidFill>
                            <a:schemeClr val="bg1"/>
                          </a:solidFill>
                          <a:effectLst/>
                          <a:latin typeface="宋体"/>
                        </a:rPr>
                        <a:t>亿元</a:t>
                      </a:r>
                      <a:r>
                        <a:rPr lang="en-US" altLang="zh-CN" sz="900" b="0" i="0" u="none" strike="noStrike" dirty="0">
                          <a:solidFill>
                            <a:schemeClr val="bg1"/>
                          </a:solidFill>
                          <a:effectLst/>
                          <a:latin typeface="宋体"/>
                        </a:rPr>
                        <a:t>)</a:t>
                      </a:r>
                    </a:p>
                  </a:txBody>
                  <a:tcPr marL="9525" marR="9525" marT="9525" marB="0" anchor="ctr"/>
                </a:tc>
                <a:tc>
                  <a:txBody>
                    <a:bodyPr/>
                    <a:lstStyle/>
                    <a:p>
                      <a:pPr algn="ctr" fontAlgn="ctr"/>
                      <a:r>
                        <a:rPr lang="zh-CN" altLang="en-US" sz="900" b="0" i="0" u="none" strike="noStrike" dirty="0">
                          <a:solidFill>
                            <a:schemeClr val="bg1"/>
                          </a:solidFill>
                          <a:effectLst/>
                          <a:latin typeface="宋体"/>
                        </a:rPr>
                        <a:t>总负债</a:t>
                      </a:r>
                      <a:r>
                        <a:rPr lang="en-US" altLang="zh-CN" sz="900" b="0" i="0" u="none" strike="noStrike" dirty="0">
                          <a:solidFill>
                            <a:schemeClr val="bg1"/>
                          </a:solidFill>
                          <a:effectLst/>
                          <a:latin typeface="宋体"/>
                        </a:rPr>
                        <a:t>(</a:t>
                      </a:r>
                      <a:r>
                        <a:rPr lang="zh-CN" altLang="en-US" sz="900" b="0" i="0" u="none" strike="noStrike" dirty="0">
                          <a:solidFill>
                            <a:schemeClr val="bg1"/>
                          </a:solidFill>
                          <a:effectLst/>
                          <a:latin typeface="宋体"/>
                        </a:rPr>
                        <a:t>亿元</a:t>
                      </a:r>
                      <a:r>
                        <a:rPr lang="en-US" altLang="zh-CN" sz="900" b="0" i="0" u="none" strike="noStrike" dirty="0">
                          <a:solidFill>
                            <a:schemeClr val="bg1"/>
                          </a:solidFill>
                          <a:effectLst/>
                          <a:latin typeface="宋体"/>
                        </a:rPr>
                        <a:t>)</a:t>
                      </a:r>
                    </a:p>
                  </a:txBody>
                  <a:tcPr marL="9525" marR="9525" marT="9525" marB="0" anchor="ctr"/>
                </a:tc>
                <a:tc>
                  <a:txBody>
                    <a:bodyPr/>
                    <a:lstStyle/>
                    <a:p>
                      <a:pPr algn="ctr" fontAlgn="ctr"/>
                      <a:r>
                        <a:rPr lang="zh-CN" altLang="en-US" sz="900" b="0" i="0" u="none" strike="noStrike" dirty="0">
                          <a:solidFill>
                            <a:schemeClr val="bg1"/>
                          </a:solidFill>
                          <a:effectLst/>
                          <a:latin typeface="宋体"/>
                        </a:rPr>
                        <a:t>资产负债率</a:t>
                      </a:r>
                    </a:p>
                  </a:txBody>
                  <a:tcPr marL="9525" marR="9525" marT="9525" marB="0" anchor="ctr"/>
                </a:tc>
                <a:tc>
                  <a:txBody>
                    <a:bodyPr/>
                    <a:lstStyle/>
                    <a:p>
                      <a:pPr algn="ctr" fontAlgn="ctr"/>
                      <a:r>
                        <a:rPr lang="zh-CN" altLang="en-US" sz="900" b="0" i="0" u="none" strike="noStrike" dirty="0">
                          <a:solidFill>
                            <a:schemeClr val="bg1"/>
                          </a:solidFill>
                          <a:effectLst/>
                          <a:latin typeface="宋体"/>
                        </a:rPr>
                        <a:t>股本金</a:t>
                      </a:r>
                      <a:r>
                        <a:rPr lang="en-US" altLang="zh-CN" sz="900" b="0" i="0" u="none" strike="noStrike" dirty="0">
                          <a:solidFill>
                            <a:schemeClr val="bg1"/>
                          </a:solidFill>
                          <a:effectLst/>
                          <a:latin typeface="宋体"/>
                        </a:rPr>
                        <a:t>(</a:t>
                      </a:r>
                      <a:r>
                        <a:rPr lang="zh-CN" altLang="en-US" sz="900" b="0" i="0" u="none" strike="noStrike" dirty="0">
                          <a:solidFill>
                            <a:schemeClr val="bg1"/>
                          </a:solidFill>
                          <a:effectLst/>
                          <a:latin typeface="宋体"/>
                        </a:rPr>
                        <a:t>亿元</a:t>
                      </a:r>
                      <a:r>
                        <a:rPr lang="en-US" altLang="zh-CN" sz="900" b="0" i="0" u="none" strike="noStrike" dirty="0">
                          <a:solidFill>
                            <a:schemeClr val="bg1"/>
                          </a:solidFill>
                          <a:effectLst/>
                          <a:latin typeface="宋体"/>
                        </a:rPr>
                        <a:t>)</a:t>
                      </a: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CN" altLang="en-US" sz="900" b="0" i="0" u="none" strike="noStrike" dirty="0">
                          <a:solidFill>
                            <a:schemeClr val="bg1"/>
                          </a:solidFill>
                          <a:effectLst/>
                          <a:latin typeface="宋体"/>
                        </a:rPr>
                        <a:t>有息负债</a:t>
                      </a:r>
                      <a:r>
                        <a:rPr lang="en-US" altLang="zh-CN" sz="900" b="0" i="0" u="none" strike="noStrike" dirty="0">
                          <a:solidFill>
                            <a:schemeClr val="bg1"/>
                          </a:solidFill>
                          <a:effectLst/>
                          <a:latin typeface="宋体"/>
                        </a:rPr>
                        <a:t>/</a:t>
                      </a:r>
                      <a:r>
                        <a:rPr lang="zh-CN" altLang="en-US" sz="900" b="0" i="0" u="none" strike="noStrike" dirty="0">
                          <a:solidFill>
                            <a:schemeClr val="bg1"/>
                          </a:solidFill>
                          <a:effectLst/>
                          <a:latin typeface="宋体"/>
                        </a:rPr>
                        <a:t>总</a:t>
                      </a:r>
                      <a:r>
                        <a:rPr lang="zh-CN" altLang="en-US" sz="900" b="0" i="0" u="none" strike="noStrike" dirty="0" smtClean="0">
                          <a:solidFill>
                            <a:schemeClr val="bg1"/>
                          </a:solidFill>
                          <a:effectLst/>
                          <a:latin typeface="宋体"/>
                        </a:rPr>
                        <a:t>资产</a:t>
                      </a:r>
                      <a:endParaRPr lang="zh-CN" altLang="en-US" sz="900" b="0" i="0" u="none" strike="noStrike" dirty="0" smtClean="0">
                        <a:solidFill>
                          <a:schemeClr val="bg1"/>
                        </a:solidFill>
                        <a:effectLst/>
                        <a:latin typeface="+mn-ea"/>
                        <a:ea typeface="+mn-ea"/>
                      </a:endParaRPr>
                    </a:p>
                  </a:txBody>
                  <a:tcPr marL="9525" marR="9525" marT="9525" marB="0" anchor="ctr"/>
                </a:tc>
                <a:tc>
                  <a:txBody>
                    <a:bodyPr/>
                    <a:lstStyle/>
                    <a:p>
                      <a:pPr algn="ctr" fontAlgn="ctr"/>
                      <a:r>
                        <a:rPr lang="zh-CN" altLang="en-US" sz="900" b="0" i="0" u="none" strike="noStrike" dirty="0">
                          <a:solidFill>
                            <a:schemeClr val="bg1"/>
                          </a:solidFill>
                          <a:effectLst/>
                          <a:latin typeface="宋体"/>
                        </a:rPr>
                        <a:t>有息负债</a:t>
                      </a:r>
                      <a:r>
                        <a:rPr lang="en-US" altLang="zh-CN" sz="900" b="0" i="0" u="none" strike="noStrike" dirty="0">
                          <a:solidFill>
                            <a:schemeClr val="bg1"/>
                          </a:solidFill>
                          <a:effectLst/>
                          <a:latin typeface="宋体"/>
                        </a:rPr>
                        <a:t>(</a:t>
                      </a:r>
                      <a:r>
                        <a:rPr lang="zh-CN" altLang="en-US" sz="900" b="0" i="0" u="none" strike="noStrike" dirty="0">
                          <a:solidFill>
                            <a:schemeClr val="bg1"/>
                          </a:solidFill>
                          <a:effectLst/>
                          <a:latin typeface="宋体"/>
                        </a:rPr>
                        <a:t>亿元</a:t>
                      </a:r>
                      <a:r>
                        <a:rPr lang="en-US" altLang="zh-CN" sz="900" b="0" i="0" u="none" strike="noStrike" dirty="0">
                          <a:solidFill>
                            <a:schemeClr val="bg1"/>
                          </a:solidFill>
                          <a:effectLst/>
                          <a:latin typeface="宋体"/>
                        </a:rPr>
                        <a:t>)</a:t>
                      </a:r>
                    </a:p>
                  </a:txBody>
                  <a:tcPr marL="9525" marR="9525" marT="9525" marB="0" anchor="ctr"/>
                </a:tc>
                <a:tc>
                  <a:txBody>
                    <a:bodyPr/>
                    <a:lstStyle/>
                    <a:p>
                      <a:pPr algn="ctr" fontAlgn="ctr"/>
                      <a:r>
                        <a:rPr lang="zh-CN" altLang="en-US" sz="900" b="0" i="0" u="none" strike="noStrike" dirty="0">
                          <a:solidFill>
                            <a:schemeClr val="bg1"/>
                          </a:solidFill>
                          <a:effectLst/>
                          <a:latin typeface="宋体"/>
                        </a:rPr>
                        <a:t>银行贷款（亿元）</a:t>
                      </a:r>
                    </a:p>
                  </a:txBody>
                  <a:tcPr marL="9525" marR="9525" marT="9525" marB="0" anchor="ctr"/>
                </a:tc>
                <a:tc>
                  <a:txBody>
                    <a:bodyPr/>
                    <a:lstStyle/>
                    <a:p>
                      <a:pPr algn="ctr" fontAlgn="ctr"/>
                      <a:r>
                        <a:rPr lang="zh-CN" altLang="en-US" sz="900" b="0" i="0" u="none" strike="noStrike" dirty="0">
                          <a:solidFill>
                            <a:schemeClr val="bg1"/>
                          </a:solidFill>
                          <a:effectLst/>
                          <a:latin typeface="宋体"/>
                        </a:rPr>
                        <a:t>预计不良贷款规模</a:t>
                      </a:r>
                      <a:r>
                        <a:rPr lang="en-US" altLang="zh-CN" sz="900" b="0" i="0" u="none" strike="noStrike" dirty="0">
                          <a:solidFill>
                            <a:schemeClr val="bg1"/>
                          </a:solidFill>
                          <a:effectLst/>
                          <a:latin typeface="宋体"/>
                        </a:rPr>
                        <a:t>(</a:t>
                      </a:r>
                      <a:r>
                        <a:rPr lang="zh-CN" altLang="en-US" sz="900" b="0" i="0" u="none" strike="noStrike" dirty="0">
                          <a:solidFill>
                            <a:schemeClr val="bg1"/>
                          </a:solidFill>
                          <a:effectLst/>
                          <a:latin typeface="宋体"/>
                        </a:rPr>
                        <a:t>亿元</a:t>
                      </a:r>
                      <a:r>
                        <a:rPr lang="en-US" altLang="zh-CN" sz="900" b="0" i="0" u="none" strike="noStrike" dirty="0">
                          <a:solidFill>
                            <a:schemeClr val="bg1"/>
                          </a:solidFill>
                          <a:effectLst/>
                          <a:latin typeface="宋体"/>
                        </a:rPr>
                        <a:t>)</a:t>
                      </a:r>
                    </a:p>
                  </a:txBody>
                  <a:tcPr marL="9525" marR="9525" marT="9525" marB="0" anchor="ctr"/>
                </a:tc>
                <a:tc>
                  <a:txBody>
                    <a:bodyPr/>
                    <a:lstStyle/>
                    <a:p>
                      <a:pPr algn="ctr" fontAlgn="ctr"/>
                      <a:r>
                        <a:rPr lang="zh-CN" altLang="en-US" sz="900" b="0" i="0" u="none" strike="noStrike" dirty="0">
                          <a:solidFill>
                            <a:schemeClr val="bg1"/>
                          </a:solidFill>
                          <a:effectLst/>
                          <a:latin typeface="宋体"/>
                        </a:rPr>
                        <a:t>损失股本金</a:t>
                      </a:r>
                      <a:r>
                        <a:rPr lang="en-US" altLang="zh-CN" sz="900" b="0" i="0" u="none" strike="noStrike" dirty="0">
                          <a:solidFill>
                            <a:schemeClr val="bg1"/>
                          </a:solidFill>
                          <a:effectLst/>
                          <a:latin typeface="宋体"/>
                        </a:rPr>
                        <a:t>(</a:t>
                      </a:r>
                      <a:r>
                        <a:rPr lang="zh-CN" altLang="en-US" sz="900" b="0" i="0" u="none" strike="noStrike" dirty="0">
                          <a:solidFill>
                            <a:schemeClr val="bg1"/>
                          </a:solidFill>
                          <a:effectLst/>
                          <a:latin typeface="宋体"/>
                        </a:rPr>
                        <a:t>亿元</a:t>
                      </a:r>
                      <a:r>
                        <a:rPr lang="en-US" altLang="zh-CN" sz="900" b="0" i="0" u="none" strike="noStrike" dirty="0">
                          <a:solidFill>
                            <a:schemeClr val="bg1"/>
                          </a:solidFill>
                          <a:effectLst/>
                          <a:latin typeface="宋体"/>
                        </a:rPr>
                        <a:t>)</a:t>
                      </a:r>
                    </a:p>
                  </a:txBody>
                  <a:tcPr marL="9525" marR="9525" marT="9525" marB="0" anchor="ctr"/>
                </a:tc>
              </a:tr>
              <a:tr h="203070">
                <a:tc>
                  <a:txBody>
                    <a:bodyPr/>
                    <a:lstStyle/>
                    <a:p>
                      <a:pPr algn="ctr" fontAlgn="ctr"/>
                      <a:r>
                        <a:rPr lang="zh-CN" altLang="en-US" sz="900" b="0" i="0" u="none" strike="noStrike">
                          <a:solidFill>
                            <a:srgbClr val="000000"/>
                          </a:solidFill>
                          <a:effectLst/>
                          <a:latin typeface="宋体"/>
                        </a:rPr>
                        <a:t>钢铁</a:t>
                      </a:r>
                    </a:p>
                  </a:txBody>
                  <a:tcPr marL="9525" marR="9525" marT="9525" marB="0" anchor="ctr"/>
                </a:tc>
                <a:tc>
                  <a:txBody>
                    <a:bodyPr/>
                    <a:lstStyle/>
                    <a:p>
                      <a:pPr algn="ctr" fontAlgn="ctr"/>
                      <a:r>
                        <a:rPr lang="en-US" altLang="zh-CN" sz="900" b="0" i="0" u="none" strike="noStrike" dirty="0">
                          <a:solidFill>
                            <a:srgbClr val="000000"/>
                          </a:solidFill>
                          <a:effectLst/>
                          <a:latin typeface="+mn-lt"/>
                        </a:rPr>
                        <a:t>72.0%</a:t>
                      </a:r>
                    </a:p>
                  </a:txBody>
                  <a:tcPr marL="9525" marR="9525" marT="9525" marB="0" anchor="ctr"/>
                </a:tc>
                <a:tc>
                  <a:txBody>
                    <a:bodyPr/>
                    <a:lstStyle/>
                    <a:p>
                      <a:pPr algn="ctr" fontAlgn="ctr"/>
                      <a:r>
                        <a:rPr lang="en-US" altLang="zh-CN" sz="900" b="0" i="0" u="none" strike="noStrike" dirty="0">
                          <a:solidFill>
                            <a:srgbClr val="000000"/>
                          </a:solidFill>
                          <a:effectLst/>
                          <a:latin typeface="+mn-lt"/>
                        </a:rPr>
                        <a:t>10%</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61,674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42,000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a:solidFill>
                            <a:srgbClr val="000000"/>
                          </a:solidFill>
                          <a:effectLst/>
                          <a:latin typeface="+mn-lt"/>
                        </a:rPr>
                        <a:t>68%</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19,674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a:solidFill>
                            <a:srgbClr val="000000"/>
                          </a:solidFill>
                          <a:effectLst/>
                          <a:latin typeface="+mn-lt"/>
                        </a:rPr>
                        <a:t>45%</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27,753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27,476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2,748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1,967 </a:t>
                      </a:r>
                      <a:endParaRPr lang="en-US" altLang="zh-CN" sz="900" b="0" i="0" u="none" strike="noStrike" dirty="0">
                        <a:solidFill>
                          <a:srgbClr val="000000"/>
                        </a:solidFill>
                        <a:effectLst/>
                        <a:latin typeface="+mn-lt"/>
                      </a:endParaRPr>
                    </a:p>
                  </a:txBody>
                  <a:tcPr marL="9525" marR="9525" marT="9525" marB="0" anchor="ctr"/>
                </a:tc>
              </a:tr>
              <a:tr h="203070">
                <a:tc>
                  <a:txBody>
                    <a:bodyPr/>
                    <a:lstStyle/>
                    <a:p>
                      <a:pPr algn="ctr" fontAlgn="ctr"/>
                      <a:r>
                        <a:rPr lang="zh-CN" altLang="en-US" sz="900" b="0" i="0" u="none" strike="noStrike" dirty="0">
                          <a:solidFill>
                            <a:srgbClr val="000000"/>
                          </a:solidFill>
                          <a:effectLst/>
                          <a:latin typeface="宋体"/>
                        </a:rPr>
                        <a:t>水泥</a:t>
                      </a:r>
                    </a:p>
                  </a:txBody>
                  <a:tcPr marL="9525" marR="9525" marT="9525" marB="0" anchor="ctr"/>
                </a:tc>
                <a:tc>
                  <a:txBody>
                    <a:bodyPr/>
                    <a:lstStyle/>
                    <a:p>
                      <a:pPr algn="ctr" fontAlgn="ctr"/>
                      <a:r>
                        <a:rPr lang="en-US" altLang="zh-CN" sz="900" b="0" i="0" u="none" strike="noStrike" dirty="0">
                          <a:solidFill>
                            <a:srgbClr val="000000"/>
                          </a:solidFill>
                          <a:effectLst/>
                          <a:latin typeface="+mn-lt"/>
                        </a:rPr>
                        <a:t>60.0%</a:t>
                      </a:r>
                    </a:p>
                  </a:txBody>
                  <a:tcPr marL="9525" marR="9525" marT="9525" marB="0" anchor="ctr"/>
                </a:tc>
                <a:tc>
                  <a:txBody>
                    <a:bodyPr/>
                    <a:lstStyle/>
                    <a:p>
                      <a:pPr algn="ctr" fontAlgn="ctr"/>
                      <a:r>
                        <a:rPr lang="en-US" altLang="zh-CN" sz="900" b="0" i="0" u="none" strike="noStrike" dirty="0">
                          <a:solidFill>
                            <a:srgbClr val="000000"/>
                          </a:solidFill>
                          <a:effectLst/>
                          <a:latin typeface="+mn-lt"/>
                        </a:rPr>
                        <a:t>25%</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12,000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7,248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a:solidFill>
                            <a:srgbClr val="000000"/>
                          </a:solidFill>
                          <a:effectLst/>
                          <a:latin typeface="+mn-lt"/>
                        </a:rPr>
                        <a:t>60%</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4,752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a:solidFill>
                            <a:srgbClr val="000000"/>
                          </a:solidFill>
                          <a:effectLst/>
                          <a:latin typeface="+mn-lt"/>
                        </a:rPr>
                        <a:t>40%</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4,800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4,752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1,188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1,188 </a:t>
                      </a:r>
                      <a:endParaRPr lang="en-US" altLang="zh-CN" sz="900" b="0" i="0" u="none" strike="noStrike" dirty="0">
                        <a:solidFill>
                          <a:srgbClr val="000000"/>
                        </a:solidFill>
                        <a:effectLst/>
                        <a:latin typeface="+mn-lt"/>
                      </a:endParaRPr>
                    </a:p>
                  </a:txBody>
                  <a:tcPr marL="9525" marR="9525" marT="9525" marB="0" anchor="ctr"/>
                </a:tc>
              </a:tr>
              <a:tr h="288000">
                <a:tc>
                  <a:txBody>
                    <a:bodyPr/>
                    <a:lstStyle/>
                    <a:p>
                      <a:pPr algn="ctr" fontAlgn="ctr"/>
                      <a:r>
                        <a:rPr lang="zh-CN" altLang="en-US" sz="900" b="0" i="0" u="none" strike="noStrike">
                          <a:solidFill>
                            <a:srgbClr val="000000"/>
                          </a:solidFill>
                          <a:effectLst/>
                          <a:latin typeface="宋体"/>
                        </a:rPr>
                        <a:t>有色冶炼加工</a:t>
                      </a:r>
                    </a:p>
                  </a:txBody>
                  <a:tcPr marL="9525" marR="9525" marT="9525" marB="0" anchor="ctr"/>
                </a:tc>
                <a:tc>
                  <a:txBody>
                    <a:bodyPr/>
                    <a:lstStyle/>
                    <a:p>
                      <a:pPr algn="ctr" fontAlgn="ctr"/>
                      <a:r>
                        <a:rPr lang="en-US" altLang="zh-CN" sz="900" b="0" i="0" u="none" strike="noStrike">
                          <a:solidFill>
                            <a:srgbClr val="000000"/>
                          </a:solidFill>
                          <a:effectLst/>
                          <a:latin typeface="+mn-lt"/>
                        </a:rPr>
                        <a:t>72.0%</a:t>
                      </a:r>
                    </a:p>
                  </a:txBody>
                  <a:tcPr marL="9525" marR="9525" marT="9525" marB="0" anchor="ctr"/>
                </a:tc>
                <a:tc>
                  <a:txBody>
                    <a:bodyPr/>
                    <a:lstStyle/>
                    <a:p>
                      <a:pPr algn="ctr" fontAlgn="ctr"/>
                      <a:r>
                        <a:rPr lang="en-US" altLang="zh-CN" sz="900" b="0" i="0" u="none" strike="noStrike" dirty="0">
                          <a:solidFill>
                            <a:srgbClr val="000000"/>
                          </a:solidFill>
                          <a:effectLst/>
                          <a:latin typeface="+mn-lt"/>
                        </a:rPr>
                        <a:t>10%</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30,000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19,200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a:solidFill>
                            <a:srgbClr val="000000"/>
                          </a:solidFill>
                          <a:effectLst/>
                          <a:latin typeface="+mn-lt"/>
                        </a:rPr>
                        <a:t>64%</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10,800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a:solidFill>
                            <a:srgbClr val="000000"/>
                          </a:solidFill>
                          <a:effectLst/>
                          <a:latin typeface="+mn-lt"/>
                        </a:rPr>
                        <a:t>48%</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14,400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14,256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1,426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1,080 </a:t>
                      </a:r>
                      <a:endParaRPr lang="en-US" altLang="zh-CN" sz="900" b="0" i="0" u="none" strike="noStrike" dirty="0">
                        <a:solidFill>
                          <a:srgbClr val="000000"/>
                        </a:solidFill>
                        <a:effectLst/>
                        <a:latin typeface="+mn-lt"/>
                      </a:endParaRPr>
                    </a:p>
                  </a:txBody>
                  <a:tcPr marL="9525" marR="9525" marT="9525" marB="0" anchor="ctr"/>
                </a:tc>
              </a:tr>
              <a:tr h="203070">
                <a:tc>
                  <a:txBody>
                    <a:bodyPr/>
                    <a:lstStyle/>
                    <a:p>
                      <a:pPr algn="ctr" fontAlgn="ctr"/>
                      <a:r>
                        <a:rPr lang="zh-CN" altLang="en-US" sz="900" b="0" i="0" u="none" strike="noStrike">
                          <a:solidFill>
                            <a:srgbClr val="000000"/>
                          </a:solidFill>
                          <a:effectLst/>
                          <a:latin typeface="宋体"/>
                        </a:rPr>
                        <a:t>平板玻璃</a:t>
                      </a:r>
                    </a:p>
                  </a:txBody>
                  <a:tcPr marL="9525" marR="9525" marT="9525" marB="0" anchor="ctr"/>
                </a:tc>
                <a:tc>
                  <a:txBody>
                    <a:bodyPr/>
                    <a:lstStyle/>
                    <a:p>
                      <a:pPr algn="ctr" fontAlgn="ctr"/>
                      <a:r>
                        <a:rPr lang="en-US" altLang="zh-CN" sz="900" b="0" i="0" u="none" strike="noStrike">
                          <a:solidFill>
                            <a:srgbClr val="000000"/>
                          </a:solidFill>
                          <a:effectLst/>
                          <a:latin typeface="+mn-lt"/>
                        </a:rPr>
                        <a:t>67.3%</a:t>
                      </a:r>
                    </a:p>
                  </a:txBody>
                  <a:tcPr marL="9525" marR="9525" marT="9525" marB="0" anchor="ctr"/>
                </a:tc>
                <a:tc>
                  <a:txBody>
                    <a:bodyPr/>
                    <a:lstStyle/>
                    <a:p>
                      <a:pPr algn="ctr" fontAlgn="ctr"/>
                      <a:r>
                        <a:rPr lang="en-US" altLang="zh-CN" sz="900" b="0" i="0" u="none" strike="noStrike" dirty="0">
                          <a:solidFill>
                            <a:srgbClr val="000000"/>
                          </a:solidFill>
                          <a:effectLst/>
                          <a:latin typeface="+mn-lt"/>
                        </a:rPr>
                        <a:t>16%</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1,424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883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a:solidFill>
                            <a:srgbClr val="000000"/>
                          </a:solidFill>
                          <a:effectLst/>
                          <a:latin typeface="+mn-lt"/>
                        </a:rPr>
                        <a:t>62%</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541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a:solidFill>
                            <a:srgbClr val="000000"/>
                          </a:solidFill>
                          <a:effectLst/>
                          <a:latin typeface="+mn-lt"/>
                        </a:rPr>
                        <a:t>45%</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641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634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101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86 </a:t>
                      </a:r>
                      <a:endParaRPr lang="en-US" altLang="zh-CN" sz="900" b="0" i="0" u="none" strike="noStrike" dirty="0">
                        <a:solidFill>
                          <a:srgbClr val="000000"/>
                        </a:solidFill>
                        <a:effectLst/>
                        <a:latin typeface="+mn-lt"/>
                      </a:endParaRPr>
                    </a:p>
                  </a:txBody>
                  <a:tcPr marL="9525" marR="9525" marT="9525" marB="0" anchor="ctr"/>
                </a:tc>
              </a:tr>
              <a:tr h="203070">
                <a:tc>
                  <a:txBody>
                    <a:bodyPr/>
                    <a:lstStyle/>
                    <a:p>
                      <a:pPr algn="ctr" fontAlgn="ctr"/>
                      <a:r>
                        <a:rPr lang="zh-CN" altLang="en-US" sz="900" b="0" i="0" u="none" strike="noStrike">
                          <a:solidFill>
                            <a:srgbClr val="000000"/>
                          </a:solidFill>
                          <a:effectLst/>
                          <a:latin typeface="宋体"/>
                        </a:rPr>
                        <a:t>船舶</a:t>
                      </a:r>
                    </a:p>
                  </a:txBody>
                  <a:tcPr marL="9525" marR="9525" marT="9525" marB="0" anchor="ctr"/>
                </a:tc>
                <a:tc>
                  <a:txBody>
                    <a:bodyPr/>
                    <a:lstStyle/>
                    <a:p>
                      <a:pPr algn="ctr" fontAlgn="ctr"/>
                      <a:r>
                        <a:rPr lang="en-US" altLang="zh-CN" sz="900" b="0" i="0" u="none" strike="noStrike">
                          <a:solidFill>
                            <a:srgbClr val="000000"/>
                          </a:solidFill>
                          <a:effectLst/>
                          <a:latin typeface="+mn-lt"/>
                        </a:rPr>
                        <a:t>52.0%</a:t>
                      </a:r>
                    </a:p>
                  </a:txBody>
                  <a:tcPr marL="9525" marR="9525" marT="9525" marB="0" anchor="ctr"/>
                </a:tc>
                <a:tc>
                  <a:txBody>
                    <a:bodyPr/>
                    <a:lstStyle/>
                    <a:p>
                      <a:pPr algn="ctr" fontAlgn="ctr"/>
                      <a:r>
                        <a:rPr lang="en-US" altLang="zh-CN" sz="900" b="0" i="0" u="none" strike="noStrike" dirty="0">
                          <a:solidFill>
                            <a:srgbClr val="000000"/>
                          </a:solidFill>
                          <a:effectLst/>
                          <a:latin typeface="+mn-lt"/>
                        </a:rPr>
                        <a:t>35%</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8,800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6,212.80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a:solidFill>
                            <a:srgbClr val="000000"/>
                          </a:solidFill>
                          <a:effectLst/>
                          <a:latin typeface="+mn-lt"/>
                        </a:rPr>
                        <a:t>71%</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2,587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a:solidFill>
                            <a:srgbClr val="000000"/>
                          </a:solidFill>
                          <a:effectLst/>
                          <a:latin typeface="+mn-lt"/>
                        </a:rPr>
                        <a:t>38%</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3,344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3,311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1,159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906 </a:t>
                      </a:r>
                      <a:endParaRPr lang="en-US" altLang="zh-CN" sz="900" b="0" i="0" u="none" strike="noStrike" dirty="0">
                        <a:solidFill>
                          <a:srgbClr val="000000"/>
                        </a:solidFill>
                        <a:effectLst/>
                        <a:latin typeface="+mn-lt"/>
                      </a:endParaRPr>
                    </a:p>
                  </a:txBody>
                  <a:tcPr marL="9525" marR="9525" marT="9525" marB="0" anchor="ctr"/>
                </a:tc>
              </a:tr>
              <a:tr h="203070">
                <a:tc>
                  <a:txBody>
                    <a:bodyPr/>
                    <a:lstStyle/>
                    <a:p>
                      <a:pPr algn="ctr" fontAlgn="ctr"/>
                      <a:r>
                        <a:rPr lang="zh-CN" altLang="en-US" sz="900" b="0" i="0" u="none" strike="noStrike">
                          <a:solidFill>
                            <a:srgbClr val="000000"/>
                          </a:solidFill>
                          <a:effectLst/>
                          <a:latin typeface="宋体"/>
                        </a:rPr>
                        <a:t>合计</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a:t>
                      </a:r>
                      <a:endParaRPr lang="zh-CN" altLang="en-US"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a:t>
                      </a:r>
                      <a:endParaRPr lang="zh-CN" altLang="en-US"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113,898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75,544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a:solidFill>
                            <a:srgbClr val="000000"/>
                          </a:solidFill>
                          <a:effectLst/>
                          <a:latin typeface="+mn-lt"/>
                        </a:rPr>
                        <a:t>66%</a:t>
                      </a: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38,354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a:t>
                      </a:r>
                      <a:endParaRPr lang="zh-CN" altLang="en-US"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50,938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0" i="0" u="none" strike="noStrike" dirty="0" smtClean="0">
                          <a:solidFill>
                            <a:srgbClr val="000000"/>
                          </a:solidFill>
                          <a:effectLst/>
                          <a:latin typeface="+mn-lt"/>
                        </a:rPr>
                        <a:t>50,429 </a:t>
                      </a:r>
                      <a:endParaRPr lang="en-US" altLang="zh-CN" sz="900" b="0" i="0" u="none" strike="noStrike" dirty="0">
                        <a:solidFill>
                          <a:srgbClr val="000000"/>
                        </a:solidFill>
                        <a:effectLst/>
                        <a:latin typeface="+mn-lt"/>
                      </a:endParaRPr>
                    </a:p>
                  </a:txBody>
                  <a:tcPr marL="9525" marR="9525" marT="9525" marB="0" anchor="ctr"/>
                </a:tc>
                <a:tc>
                  <a:txBody>
                    <a:bodyPr/>
                    <a:lstStyle/>
                    <a:p>
                      <a:pPr algn="ctr" fontAlgn="ctr"/>
                      <a:r>
                        <a:rPr lang="en-US" altLang="zh-CN" sz="900" b="1" i="0" u="none" strike="noStrike" dirty="0" smtClean="0">
                          <a:solidFill>
                            <a:srgbClr val="000000"/>
                          </a:solidFill>
                          <a:effectLst/>
                          <a:latin typeface="+mn-lt"/>
                        </a:rPr>
                        <a:t>6,621 </a:t>
                      </a:r>
                      <a:endParaRPr lang="en-US" altLang="zh-CN" sz="900" b="1" i="0" u="none" strike="noStrike" dirty="0">
                        <a:solidFill>
                          <a:srgbClr val="000000"/>
                        </a:solidFill>
                        <a:effectLst/>
                        <a:latin typeface="+mn-lt"/>
                      </a:endParaRPr>
                    </a:p>
                  </a:txBody>
                  <a:tcPr marL="9525" marR="9525" marT="9525" marB="0" anchor="ctr"/>
                </a:tc>
                <a:tc>
                  <a:txBody>
                    <a:bodyPr/>
                    <a:lstStyle/>
                    <a:p>
                      <a:pPr algn="ctr" fontAlgn="ctr"/>
                      <a:r>
                        <a:rPr lang="en-US" altLang="zh-CN" sz="900" b="1" i="0" u="none" strike="noStrike" dirty="0" smtClean="0">
                          <a:solidFill>
                            <a:srgbClr val="000000"/>
                          </a:solidFill>
                          <a:effectLst/>
                          <a:latin typeface="+mn-lt"/>
                        </a:rPr>
                        <a:t>5,227 </a:t>
                      </a:r>
                      <a:endParaRPr lang="en-US" altLang="zh-CN" sz="900" b="1" i="0" u="none" strike="noStrike" dirty="0">
                        <a:solidFill>
                          <a:srgbClr val="000000"/>
                        </a:solidFill>
                        <a:effectLst/>
                        <a:latin typeface="+mn-lt"/>
                      </a:endParaRPr>
                    </a:p>
                  </a:txBody>
                  <a:tcPr marL="9525" marR="9525" marT="9525" marB="0" anchor="ctr"/>
                </a:tc>
              </a:tr>
            </a:tbl>
          </a:graphicData>
        </a:graphic>
      </p:graphicFrame>
      <p:sp>
        <p:nvSpPr>
          <p:cNvPr id="4" name="灯片编号占位符 3"/>
          <p:cNvSpPr>
            <a:spLocks noGrp="1"/>
          </p:cNvSpPr>
          <p:nvPr>
            <p:ph type="sldNum" sz="quarter" idx="4294967295"/>
          </p:nvPr>
        </p:nvSpPr>
        <p:spPr>
          <a:xfrm>
            <a:off x="6553200" y="5296963"/>
            <a:ext cx="2133600" cy="304271"/>
          </a:xfrm>
          <a:prstGeom prst="rect">
            <a:avLst/>
          </a:prstGeom>
        </p:spPr>
        <p:txBody>
          <a:bodyPr/>
          <a:lstStyle/>
          <a:p>
            <a:fld id="{0C913308-F349-4B6D-A68A-DD1791B4A57B}" type="slidenum">
              <a:rPr lang="zh-CN" altLang="en-US" smtClean="0"/>
              <a:pPr/>
              <a:t>6</a:t>
            </a:fld>
            <a:endParaRPr lang="zh-CN" altLang="en-US"/>
          </a:p>
        </p:txBody>
      </p:sp>
    </p:spTree>
    <p:extLst>
      <p:ext uri="{BB962C8B-B14F-4D97-AF65-F5344CB8AC3E}">
        <p14:creationId xmlns:p14="http://schemas.microsoft.com/office/powerpoint/2010/main" xmlns="" val="3411568528"/>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中国企业出海</a:t>
            </a:r>
            <a:r>
              <a:rPr lang="zh-CN" altLang="en-US" dirty="0" smtClean="0"/>
              <a:t>方式二：基于</a:t>
            </a:r>
            <a:r>
              <a:rPr lang="zh-CN" altLang="en-US" dirty="0"/>
              <a:t>消费</a:t>
            </a:r>
            <a:r>
              <a:rPr lang="zh-CN" altLang="en-US" dirty="0" smtClean="0"/>
              <a:t>大国</a:t>
            </a:r>
            <a:endParaRPr lang="zh-CN" altLang="en-US" dirty="0"/>
          </a:p>
        </p:txBody>
      </p:sp>
      <p:sp>
        <p:nvSpPr>
          <p:cNvPr id="11" name="内容占位符 10"/>
          <p:cNvSpPr>
            <a:spLocks noGrp="1"/>
          </p:cNvSpPr>
          <p:nvPr>
            <p:ph sz="quarter" idx="13"/>
          </p:nvPr>
        </p:nvSpPr>
        <p:spPr>
          <a:xfrm>
            <a:off x="250825" y="936626"/>
            <a:ext cx="8642350" cy="2341562"/>
          </a:xfrm>
        </p:spPr>
        <p:txBody>
          <a:bodyPr>
            <a:normAutofit fontScale="85000" lnSpcReduction="20000"/>
          </a:bodyPr>
          <a:lstStyle/>
          <a:p>
            <a:r>
              <a:rPr lang="zh-CN" altLang="en-US" dirty="0"/>
              <a:t>对中国市场地位认识的不对称</a:t>
            </a:r>
            <a:endParaRPr lang="en-US" altLang="zh-CN" dirty="0"/>
          </a:p>
          <a:p>
            <a:pPr lvl="1"/>
            <a:r>
              <a:rPr lang="zh-CN" altLang="en-US" dirty="0"/>
              <a:t>海内外消费增速的差异使得中国市场对于许多行业来说已经由新兴市场转变为主流</a:t>
            </a:r>
            <a:r>
              <a:rPr lang="zh-CN" altLang="en-US" dirty="0" smtClean="0"/>
              <a:t>市场</a:t>
            </a:r>
            <a:endParaRPr lang="en-US" altLang="zh-CN" dirty="0" smtClean="0"/>
          </a:p>
          <a:p>
            <a:r>
              <a:rPr lang="zh-CN" altLang="en-US" dirty="0" smtClean="0"/>
              <a:t>中国动力嫁接全球资源</a:t>
            </a:r>
            <a:endParaRPr lang="en-US" altLang="zh-CN" dirty="0" smtClean="0"/>
          </a:p>
          <a:p>
            <a:pPr lvl="1">
              <a:lnSpc>
                <a:spcPct val="130000"/>
              </a:lnSpc>
            </a:pPr>
            <a:r>
              <a:rPr lang="zh-CN" altLang="zh-CN" dirty="0" smtClean="0"/>
              <a:t>投资</a:t>
            </a:r>
            <a:r>
              <a:rPr lang="zh-CN" altLang="zh-CN" dirty="0"/>
              <a:t>于那些未来中国市场会成为全球第一大第二大市场的行业当中的龙头企业，成为第一第二大股东，然后协助他们回国发展</a:t>
            </a:r>
            <a:endParaRPr lang="en-US" altLang="zh-CN" dirty="0"/>
          </a:p>
          <a:p>
            <a:pPr lvl="1">
              <a:lnSpc>
                <a:spcPct val="130000"/>
              </a:lnSpc>
            </a:pPr>
            <a:r>
              <a:rPr lang="zh-CN" altLang="en-US" dirty="0"/>
              <a:t>投资高端技术和研发机构等升级的制造优势投资模式；</a:t>
            </a:r>
            <a:endParaRPr lang="en-US" altLang="zh-CN" dirty="0"/>
          </a:p>
          <a:p>
            <a:pPr lvl="1"/>
            <a:endParaRPr lang="en-US" altLang="zh-CN" dirty="0" smtClean="0"/>
          </a:p>
          <a:p>
            <a:pPr lvl="1"/>
            <a:endParaRPr lang="en-US" altLang="zh-CN" dirty="0"/>
          </a:p>
        </p:txBody>
      </p:sp>
      <p:sp>
        <p:nvSpPr>
          <p:cNvPr id="14" name="内容占位符 13"/>
          <p:cNvSpPr>
            <a:spLocks noGrp="1"/>
          </p:cNvSpPr>
          <p:nvPr>
            <p:ph sz="quarter" idx="17"/>
          </p:nvPr>
        </p:nvSpPr>
        <p:spPr>
          <a:xfrm>
            <a:off x="179512" y="5361564"/>
            <a:ext cx="2874962" cy="225778"/>
          </a:xfrm>
        </p:spPr>
        <p:txBody>
          <a:bodyPr/>
          <a:lstStyle/>
          <a:p>
            <a:r>
              <a:rPr lang="zh-CN" altLang="en-US" sz="900" dirty="0" smtClean="0"/>
              <a:t>资料来源：</a:t>
            </a:r>
            <a:r>
              <a:rPr lang="en-US" altLang="zh-CN" sz="900" dirty="0" smtClean="0"/>
              <a:t>OICA</a:t>
            </a:r>
            <a:endParaRPr lang="zh-CN" altLang="en-US" sz="900" dirty="0"/>
          </a:p>
        </p:txBody>
      </p:sp>
      <p:sp>
        <p:nvSpPr>
          <p:cNvPr id="15" name="内容占位符 13"/>
          <p:cNvSpPr txBox="1">
            <a:spLocks/>
          </p:cNvSpPr>
          <p:nvPr/>
        </p:nvSpPr>
        <p:spPr>
          <a:xfrm>
            <a:off x="4572000" y="5361564"/>
            <a:ext cx="2874962" cy="225778"/>
          </a:xfrm>
          <a:prstGeom prst="rect">
            <a:avLst/>
          </a:prstGeom>
        </p:spPr>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None/>
              <a:defRPr sz="800" kern="1200">
                <a:solidFill>
                  <a:schemeClr val="tx1"/>
                </a:solidFill>
                <a:latin typeface="微软雅黑" pitchFamily="34" charset="-122"/>
                <a:ea typeface="微软雅黑" pitchFamily="34" charset="-122"/>
                <a:cs typeface="+mn-cs"/>
              </a:defRPr>
            </a:lvl1pPr>
            <a:lvl2pPr marL="742950" indent="-285750" algn="l" defTabSz="457200" rtl="0" eaLnBrk="1" latinLnBrk="0" hangingPunct="1">
              <a:lnSpc>
                <a:spcPct val="120000"/>
              </a:lnSpc>
              <a:spcBef>
                <a:spcPct val="20000"/>
              </a:spcBef>
              <a:buFont typeface="Arial"/>
              <a:buChar char="–"/>
              <a:defRPr sz="1000" kern="1200">
                <a:solidFill>
                  <a:schemeClr val="tx1"/>
                </a:solidFill>
                <a:latin typeface="微软雅黑" pitchFamily="34" charset="-122"/>
                <a:ea typeface="微软雅黑" pitchFamily="34" charset="-122"/>
                <a:cs typeface="+mn-cs"/>
              </a:defRPr>
            </a:lvl2pPr>
            <a:lvl3pPr marL="1143000" indent="-228600" algn="l" defTabSz="457200" rtl="0" eaLnBrk="1" latinLnBrk="0" hangingPunct="1">
              <a:lnSpc>
                <a:spcPct val="120000"/>
              </a:lnSpc>
              <a:spcBef>
                <a:spcPct val="20000"/>
              </a:spcBef>
              <a:buFont typeface="Arial"/>
              <a:buChar char="•"/>
              <a:defRPr sz="900" kern="1200">
                <a:solidFill>
                  <a:schemeClr val="tx1"/>
                </a:solidFill>
                <a:latin typeface="微软雅黑" pitchFamily="34" charset="-122"/>
                <a:ea typeface="微软雅黑" pitchFamily="34" charset="-122"/>
                <a:cs typeface="+mn-cs"/>
              </a:defRPr>
            </a:lvl3pPr>
            <a:lvl4pPr marL="16002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4pPr>
            <a:lvl5pPr marL="20574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zh-CN" altLang="en-US"/>
          </a:p>
        </p:txBody>
      </p:sp>
      <p:sp>
        <p:nvSpPr>
          <p:cNvPr id="19" name="内容占位符 13"/>
          <p:cNvSpPr txBox="1">
            <a:spLocks/>
          </p:cNvSpPr>
          <p:nvPr/>
        </p:nvSpPr>
        <p:spPr>
          <a:xfrm>
            <a:off x="4594067" y="5357210"/>
            <a:ext cx="2874962" cy="225778"/>
          </a:xfrm>
          <a:prstGeom prst="rect">
            <a:avLst/>
          </a:prstGeom>
        </p:spPr>
        <p:txBody>
          <a:bodyPr vert="horz" lIns="91440" tIns="45720" rIns="91440" bIns="45720" rtlCol="0">
            <a:noAutofit/>
          </a:bodyPr>
          <a:lstStyle>
            <a:lvl1pPr marL="342900" indent="-342900" algn="l" defTabSz="457200" rtl="0" eaLnBrk="1" latinLnBrk="0" hangingPunct="1">
              <a:lnSpc>
                <a:spcPct val="120000"/>
              </a:lnSpc>
              <a:spcBef>
                <a:spcPct val="20000"/>
              </a:spcBef>
              <a:buFont typeface="Arial"/>
              <a:buNone/>
              <a:defRPr sz="800" kern="1200">
                <a:solidFill>
                  <a:schemeClr val="tx1"/>
                </a:solidFill>
                <a:latin typeface="微软雅黑" pitchFamily="34" charset="-122"/>
                <a:ea typeface="微软雅黑" pitchFamily="34" charset="-122"/>
                <a:cs typeface="+mn-cs"/>
              </a:defRPr>
            </a:lvl1pPr>
            <a:lvl2pPr marL="742950" indent="-285750" algn="l" defTabSz="457200" rtl="0" eaLnBrk="1" latinLnBrk="0" hangingPunct="1">
              <a:lnSpc>
                <a:spcPct val="120000"/>
              </a:lnSpc>
              <a:spcBef>
                <a:spcPct val="20000"/>
              </a:spcBef>
              <a:buFont typeface="Arial"/>
              <a:buChar char="–"/>
              <a:defRPr sz="1000" kern="1200">
                <a:solidFill>
                  <a:schemeClr val="tx1"/>
                </a:solidFill>
                <a:latin typeface="微软雅黑" pitchFamily="34" charset="-122"/>
                <a:ea typeface="微软雅黑" pitchFamily="34" charset="-122"/>
                <a:cs typeface="+mn-cs"/>
              </a:defRPr>
            </a:lvl2pPr>
            <a:lvl3pPr marL="1143000" indent="-228600" algn="l" defTabSz="457200" rtl="0" eaLnBrk="1" latinLnBrk="0" hangingPunct="1">
              <a:lnSpc>
                <a:spcPct val="120000"/>
              </a:lnSpc>
              <a:spcBef>
                <a:spcPct val="20000"/>
              </a:spcBef>
              <a:buFont typeface="Arial"/>
              <a:buChar char="•"/>
              <a:defRPr sz="900" kern="1200">
                <a:solidFill>
                  <a:schemeClr val="tx1"/>
                </a:solidFill>
                <a:latin typeface="微软雅黑" pitchFamily="34" charset="-122"/>
                <a:ea typeface="微软雅黑" pitchFamily="34" charset="-122"/>
                <a:cs typeface="+mn-cs"/>
              </a:defRPr>
            </a:lvl3pPr>
            <a:lvl4pPr marL="16002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4pPr>
            <a:lvl5pPr marL="2057400" indent="-228600" algn="l" defTabSz="457200" rtl="0" eaLnBrk="1" latinLnBrk="0" hangingPunct="1">
              <a:lnSpc>
                <a:spcPct val="120000"/>
              </a:lnSpc>
              <a:spcBef>
                <a:spcPct val="20000"/>
              </a:spcBef>
              <a:buFont typeface="Arial"/>
              <a:buChar char="»"/>
              <a:defRPr sz="800" kern="1200">
                <a:solidFill>
                  <a:schemeClr val="tx1"/>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900" dirty="0" smtClean="0"/>
              <a:t>资料来源：贝恩咨询</a:t>
            </a:r>
            <a:endParaRPr lang="zh-CN" altLang="en-US" sz="900" dirty="0"/>
          </a:p>
        </p:txBody>
      </p:sp>
      <p:graphicFrame>
        <p:nvGraphicFramePr>
          <p:cNvPr id="20" name="内容占位符 19"/>
          <p:cNvGraphicFramePr>
            <a:graphicFrameLocks noGrp="1"/>
          </p:cNvGraphicFramePr>
          <p:nvPr>
            <p:ph sz="quarter" idx="15"/>
            <p:extLst>
              <p:ext uri="{D42A27DB-BD31-4B8C-83A1-F6EECF244321}">
                <p14:modId xmlns:p14="http://schemas.microsoft.com/office/powerpoint/2010/main" xmlns="" val="3927791298"/>
              </p:ext>
            </p:extLst>
          </p:nvPr>
        </p:nvGraphicFramePr>
        <p:xfrm>
          <a:off x="4572002" y="3278188"/>
          <a:ext cx="4321175" cy="2083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内容占位符 23"/>
          <p:cNvGraphicFramePr>
            <a:graphicFrameLocks noGrp="1"/>
          </p:cNvGraphicFramePr>
          <p:nvPr>
            <p:ph sz="quarter" idx="14"/>
            <p:extLst>
              <p:ext uri="{D42A27DB-BD31-4B8C-83A1-F6EECF244321}">
                <p14:modId xmlns:p14="http://schemas.microsoft.com/office/powerpoint/2010/main" xmlns="" val="3579213959"/>
              </p:ext>
            </p:extLst>
          </p:nvPr>
        </p:nvGraphicFramePr>
        <p:xfrm>
          <a:off x="250826" y="3278188"/>
          <a:ext cx="4321175" cy="2060035"/>
        </p:xfrm>
        <a:graphic>
          <a:graphicData uri="http://schemas.openxmlformats.org/drawingml/2006/chart">
            <c:chart xmlns:c="http://schemas.openxmlformats.org/drawingml/2006/chart" xmlns:r="http://schemas.openxmlformats.org/officeDocument/2006/relationships" r:id="rId4"/>
          </a:graphicData>
        </a:graphic>
      </p:graphicFrame>
      <p:sp>
        <p:nvSpPr>
          <p:cNvPr id="2" name="灯片编号占位符 1"/>
          <p:cNvSpPr>
            <a:spLocks noGrp="1"/>
          </p:cNvSpPr>
          <p:nvPr>
            <p:ph type="sldNum" sz="quarter" idx="4294967295"/>
          </p:nvPr>
        </p:nvSpPr>
        <p:spPr>
          <a:xfrm>
            <a:off x="6553200" y="5296963"/>
            <a:ext cx="2133600" cy="304271"/>
          </a:xfrm>
          <a:prstGeom prst="rect">
            <a:avLst/>
          </a:prstGeom>
        </p:spPr>
        <p:txBody>
          <a:bodyPr/>
          <a:lstStyle/>
          <a:p>
            <a:fld id="{0C913308-F349-4B6D-A68A-DD1791B4A57B}" type="slidenum">
              <a:rPr lang="zh-CN" altLang="en-US" smtClean="0"/>
              <a:pPr/>
              <a:t>7</a:t>
            </a:fld>
            <a:endParaRPr lang="zh-CN" altLang="en-US"/>
          </a:p>
        </p:txBody>
      </p:sp>
    </p:spTree>
    <p:extLst>
      <p:ext uri="{BB962C8B-B14F-4D97-AF65-F5344CB8AC3E}">
        <p14:creationId xmlns:p14="http://schemas.microsoft.com/office/powerpoint/2010/main" xmlns="" val="1445146741"/>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中国企业出海方式三：基于资本大国</a:t>
            </a:r>
            <a:endParaRPr lang="zh-CN" altLang="en-US" dirty="0"/>
          </a:p>
        </p:txBody>
      </p:sp>
      <p:sp>
        <p:nvSpPr>
          <p:cNvPr id="3" name="内容占位符 2"/>
          <p:cNvSpPr>
            <a:spLocks noGrp="1"/>
          </p:cNvSpPr>
          <p:nvPr>
            <p:ph sz="quarter" idx="13"/>
          </p:nvPr>
        </p:nvSpPr>
        <p:spPr>
          <a:xfrm>
            <a:off x="250825" y="936626"/>
            <a:ext cx="8642350" cy="4441824"/>
          </a:xfrm>
        </p:spPr>
        <p:txBody>
          <a:bodyPr>
            <a:normAutofit fontScale="77500" lnSpcReduction="20000"/>
          </a:bodyPr>
          <a:lstStyle/>
          <a:p>
            <a:r>
              <a:rPr lang="zh-CN" altLang="en-US" dirty="0"/>
              <a:t>受益于中国增长的资产价格信息不对称</a:t>
            </a:r>
            <a:endParaRPr lang="en-US" altLang="zh-CN" dirty="0"/>
          </a:p>
          <a:p>
            <a:pPr lvl="1"/>
            <a:r>
              <a:rPr lang="zh-CN" altLang="en-US" dirty="0"/>
              <a:t>股权价格不对称</a:t>
            </a:r>
            <a:endParaRPr lang="en-US" altLang="zh-CN" dirty="0"/>
          </a:p>
          <a:p>
            <a:pPr lvl="1">
              <a:lnSpc>
                <a:spcPct val="140000"/>
              </a:lnSpc>
            </a:pPr>
            <a:r>
              <a:rPr lang="zh-CN" altLang="en-US" dirty="0"/>
              <a:t>房地产</a:t>
            </a:r>
            <a:r>
              <a:rPr lang="zh-CN" altLang="en-US" dirty="0" smtClean="0"/>
              <a:t>价格</a:t>
            </a:r>
            <a:r>
              <a:rPr lang="zh-CN" altLang="en-US" dirty="0"/>
              <a:t>不对称</a:t>
            </a:r>
            <a:r>
              <a:rPr lang="zh-CN" altLang="en-US" dirty="0" smtClean="0"/>
              <a:t>：</a:t>
            </a:r>
            <a:endParaRPr lang="en-US" altLang="zh-CN" dirty="0" smtClean="0"/>
          </a:p>
          <a:p>
            <a:pPr lvl="2">
              <a:lnSpc>
                <a:spcPct val="140000"/>
              </a:lnSpc>
            </a:pPr>
            <a:r>
              <a:rPr lang="zh-CN" altLang="en-US" dirty="0" smtClean="0"/>
              <a:t>鉴于国内限购和国内对海外地产价格的了解，越来越多的购房资金涌向海外；</a:t>
            </a:r>
            <a:endParaRPr lang="en-US" altLang="zh-CN" dirty="0" smtClean="0"/>
          </a:p>
          <a:p>
            <a:pPr lvl="2">
              <a:lnSpc>
                <a:spcPct val="140000"/>
              </a:lnSpc>
            </a:pPr>
            <a:r>
              <a:rPr lang="zh-CN" altLang="en-US" dirty="0"/>
              <a:t>截止</a:t>
            </a:r>
            <a:r>
              <a:rPr lang="zh-CN" altLang="en-US" dirty="0" smtClean="0"/>
              <a:t>到</a:t>
            </a:r>
            <a:r>
              <a:rPr lang="en-US" altLang="zh-CN" dirty="0" smtClean="0"/>
              <a:t>2014</a:t>
            </a:r>
            <a:r>
              <a:rPr lang="zh-CN" altLang="en-US" dirty="0" smtClean="0"/>
              <a:t>年</a:t>
            </a:r>
            <a:r>
              <a:rPr lang="en-US" altLang="zh-CN" dirty="0" smtClean="0"/>
              <a:t>3</a:t>
            </a:r>
            <a:r>
              <a:rPr lang="zh-CN" altLang="en-US" dirty="0" smtClean="0"/>
              <a:t>月底的一年间，中国买家在美国房地产市场支出</a:t>
            </a:r>
            <a:r>
              <a:rPr lang="en-US" altLang="zh-CN" dirty="0" smtClean="0"/>
              <a:t>220</a:t>
            </a:r>
            <a:r>
              <a:rPr lang="zh-CN" altLang="en-US" dirty="0" smtClean="0"/>
              <a:t>亿美元，约占美国房产国际销售额的四分之一（第一财经日报</a:t>
            </a:r>
            <a:r>
              <a:rPr lang="en-US" altLang="zh-CN" dirty="0" smtClean="0"/>
              <a:t>7</a:t>
            </a:r>
            <a:r>
              <a:rPr lang="zh-CN" altLang="en-US" dirty="0" smtClean="0"/>
              <a:t>月</a:t>
            </a:r>
            <a:r>
              <a:rPr lang="en-US" altLang="zh-CN" dirty="0" smtClean="0"/>
              <a:t>10</a:t>
            </a:r>
            <a:r>
              <a:rPr lang="zh-CN" altLang="en-US" dirty="0" smtClean="0"/>
              <a:t>日文</a:t>
            </a:r>
            <a:r>
              <a:rPr lang="en-US" altLang="zh-CN" dirty="0" smtClean="0"/>
              <a:t>《</a:t>
            </a:r>
            <a:r>
              <a:rPr lang="zh-CN" altLang="en-US" dirty="0" smtClean="0"/>
              <a:t>中国买家成美房市最大海外客源</a:t>
            </a:r>
            <a:r>
              <a:rPr lang="en-US" altLang="zh-CN" dirty="0" smtClean="0"/>
              <a:t>》</a:t>
            </a:r>
            <a:r>
              <a:rPr lang="zh-CN" altLang="en-US" dirty="0" smtClean="0"/>
              <a:t>）</a:t>
            </a:r>
            <a:endParaRPr lang="en-US" altLang="zh-CN" dirty="0" smtClean="0"/>
          </a:p>
          <a:p>
            <a:pPr lvl="2">
              <a:lnSpc>
                <a:spcPct val="140000"/>
              </a:lnSpc>
            </a:pPr>
            <a:r>
              <a:rPr lang="zh-CN" altLang="en-US" dirty="0" smtClean="0"/>
              <a:t>纽约</a:t>
            </a:r>
            <a:r>
              <a:rPr lang="en-US" altLang="zh-CN" dirty="0"/>
              <a:t>One Chase Manhattan Plaza(22600</a:t>
            </a:r>
            <a:r>
              <a:rPr lang="zh-CN" altLang="en-US" dirty="0"/>
              <a:t>元</a:t>
            </a:r>
            <a:r>
              <a:rPr lang="en-US" altLang="zh-CN" dirty="0"/>
              <a:t>/</a:t>
            </a:r>
            <a:r>
              <a:rPr lang="zh-CN" altLang="en-US" dirty="0"/>
              <a:t>平方米，净租金收益率</a:t>
            </a:r>
            <a:r>
              <a:rPr lang="en-US" altLang="zh-CN" dirty="0"/>
              <a:t>6.5%)</a:t>
            </a:r>
            <a:r>
              <a:rPr lang="zh-CN" altLang="en-US" dirty="0"/>
              <a:t>、伦敦</a:t>
            </a:r>
            <a:r>
              <a:rPr lang="en-US" altLang="zh-CN" dirty="0">
                <a:ea typeface="宋体" pitchFamily="2" charset="-122"/>
              </a:rPr>
              <a:t>Lloyds Chambers(37600</a:t>
            </a:r>
            <a:r>
              <a:rPr lang="zh-CN" altLang="en-US" dirty="0"/>
              <a:t>元</a:t>
            </a:r>
            <a:r>
              <a:rPr lang="en-US" altLang="zh-CN" dirty="0"/>
              <a:t>/</a:t>
            </a:r>
            <a:r>
              <a:rPr lang="zh-CN" altLang="en-US" dirty="0"/>
              <a:t>平方米，净租金收益率</a:t>
            </a:r>
            <a:r>
              <a:rPr lang="en-US" altLang="zh-CN" dirty="0"/>
              <a:t>11%</a:t>
            </a:r>
            <a:r>
              <a:rPr lang="en-US" altLang="zh-CN" dirty="0">
                <a:ea typeface="宋体" pitchFamily="2" charset="-122"/>
              </a:rPr>
              <a:t>)</a:t>
            </a:r>
          </a:p>
          <a:p>
            <a:pPr lvl="1">
              <a:lnSpc>
                <a:spcPct val="140000"/>
              </a:lnSpc>
            </a:pPr>
            <a:r>
              <a:rPr lang="zh-CN" altLang="en-US" dirty="0" smtClean="0"/>
              <a:t>中国人寿购买英国伦敦</a:t>
            </a:r>
            <a:r>
              <a:rPr lang="en-US" altLang="zh-CN" dirty="0" smtClean="0"/>
              <a:t>Upper Bank Street</a:t>
            </a:r>
            <a:r>
              <a:rPr lang="zh-CN" altLang="en-US" dirty="0" smtClean="0"/>
              <a:t>大楼，中</a:t>
            </a:r>
            <a:r>
              <a:rPr lang="zh-CN" altLang="en-US" dirty="0"/>
              <a:t>投投资英国希斯罗机场，绿地投资纽约大西洋广场，中国平安买下英国劳合社大楼，</a:t>
            </a:r>
            <a:r>
              <a:rPr lang="en-US" altLang="zh-CN" dirty="0"/>
              <a:t>SOHO</a:t>
            </a:r>
            <a:r>
              <a:rPr lang="zh-CN" altLang="en-US" dirty="0"/>
              <a:t>中国买下纽约通用大楼</a:t>
            </a:r>
            <a:endParaRPr lang="en-US" altLang="zh-CN" dirty="0"/>
          </a:p>
          <a:p>
            <a:pPr>
              <a:lnSpc>
                <a:spcPct val="140000"/>
              </a:lnSpc>
            </a:pPr>
            <a:r>
              <a:rPr lang="zh-CN" altLang="en-US" dirty="0"/>
              <a:t>出海方式：</a:t>
            </a:r>
            <a:endParaRPr lang="en-US" altLang="zh-CN" dirty="0"/>
          </a:p>
          <a:p>
            <a:pPr lvl="1">
              <a:lnSpc>
                <a:spcPct val="140000"/>
              </a:lnSpc>
            </a:pPr>
            <a:r>
              <a:rPr lang="zh-CN" altLang="en-US" dirty="0"/>
              <a:t>投资受益于中国成长的海外低成本资产</a:t>
            </a:r>
            <a:endParaRPr lang="en-US" altLang="zh-CN" dirty="0"/>
          </a:p>
          <a:p>
            <a:endParaRPr lang="zh-CN" altLang="en-US" sz="2000" dirty="0"/>
          </a:p>
        </p:txBody>
      </p:sp>
    </p:spTree>
    <p:extLst>
      <p:ext uri="{BB962C8B-B14F-4D97-AF65-F5344CB8AC3E}">
        <p14:creationId xmlns:p14="http://schemas.microsoft.com/office/powerpoint/2010/main" xmlns="" val="3203875131"/>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a:t>中国企业出海</a:t>
            </a:r>
            <a:r>
              <a:rPr lang="zh-CN" altLang="en-US" sz="2400" dirty="0" smtClean="0"/>
              <a:t>方式四：基于海内外资金成本不对称</a:t>
            </a:r>
            <a:endParaRPr lang="zh-CN" altLang="en-US" sz="2400" dirty="0"/>
          </a:p>
        </p:txBody>
      </p:sp>
      <p:sp>
        <p:nvSpPr>
          <p:cNvPr id="4" name="内容占位符 3"/>
          <p:cNvSpPr>
            <a:spLocks noGrp="1"/>
          </p:cNvSpPr>
          <p:nvPr>
            <p:ph sz="quarter" idx="13"/>
          </p:nvPr>
        </p:nvSpPr>
        <p:spPr>
          <a:xfrm>
            <a:off x="250825" y="936627"/>
            <a:ext cx="8642350" cy="2341561"/>
          </a:xfrm>
        </p:spPr>
        <p:txBody>
          <a:bodyPr>
            <a:noAutofit/>
          </a:bodyPr>
          <a:lstStyle/>
          <a:p>
            <a:pPr>
              <a:lnSpc>
                <a:spcPct val="140000"/>
              </a:lnSpc>
            </a:pPr>
            <a:r>
              <a:rPr lang="zh-CN" altLang="en-US" sz="1200" dirty="0" smtClean="0"/>
              <a:t>海内外资金成本信息不对称</a:t>
            </a:r>
            <a:endParaRPr lang="en-US" altLang="zh-CN" sz="1200" dirty="0" smtClean="0"/>
          </a:p>
          <a:p>
            <a:pPr lvl="1">
              <a:lnSpc>
                <a:spcPct val="140000"/>
              </a:lnSpc>
            </a:pPr>
            <a:r>
              <a:rPr lang="zh-CN" altLang="en-US" sz="1100" dirty="0"/>
              <a:t>例：国开行</a:t>
            </a:r>
            <a:r>
              <a:rPr lang="en-US" altLang="zh-CN" sz="1100" dirty="0"/>
              <a:t>2013</a:t>
            </a:r>
            <a:r>
              <a:rPr lang="zh-CN" altLang="en-US" sz="1100" dirty="0"/>
              <a:t>年发行</a:t>
            </a:r>
            <a:r>
              <a:rPr lang="en-US" altLang="zh-CN" sz="1100" dirty="0"/>
              <a:t>5</a:t>
            </a:r>
            <a:r>
              <a:rPr lang="zh-CN" altLang="en-US" sz="1100" dirty="0"/>
              <a:t>年期美元债（代码：</a:t>
            </a:r>
            <a:r>
              <a:rPr lang="en-US" altLang="zh-CN" sz="1100" dirty="0"/>
              <a:t>1302019.IB</a:t>
            </a:r>
            <a:r>
              <a:rPr lang="zh-CN" altLang="en-US" sz="1100" dirty="0"/>
              <a:t>），发行利率</a:t>
            </a:r>
            <a:r>
              <a:rPr lang="en-US" altLang="zh-CN" sz="1100" dirty="0"/>
              <a:t>1.5251%</a:t>
            </a:r>
            <a:r>
              <a:rPr lang="zh-CN" altLang="en-US" sz="1100" dirty="0"/>
              <a:t>；开行</a:t>
            </a:r>
            <a:r>
              <a:rPr lang="en-US" altLang="zh-CN" sz="1100" dirty="0"/>
              <a:t>2014</a:t>
            </a:r>
            <a:r>
              <a:rPr lang="zh-CN" altLang="en-US" sz="1100" dirty="0"/>
              <a:t>年发行</a:t>
            </a:r>
            <a:r>
              <a:rPr lang="en-US" altLang="zh-CN" sz="1100" dirty="0"/>
              <a:t>5</a:t>
            </a:r>
            <a:r>
              <a:rPr lang="zh-CN" altLang="en-US" sz="1100" dirty="0"/>
              <a:t>年期人民币债券（代码：</a:t>
            </a:r>
            <a:r>
              <a:rPr lang="en-US" altLang="zh-CN" sz="1100" dirty="0"/>
              <a:t>018002.SH</a:t>
            </a:r>
            <a:r>
              <a:rPr lang="zh-CN" altLang="en-US" sz="1100" dirty="0"/>
              <a:t>）</a:t>
            </a:r>
            <a:r>
              <a:rPr lang="en-US" altLang="zh-CN" sz="1100" dirty="0"/>
              <a:t>,</a:t>
            </a:r>
            <a:r>
              <a:rPr lang="zh-CN" altLang="en-US" sz="1100" dirty="0"/>
              <a:t>发行利率</a:t>
            </a:r>
            <a:r>
              <a:rPr lang="en-US" altLang="zh-CN" sz="1100" dirty="0" smtClean="0"/>
              <a:t>5.8400%</a:t>
            </a:r>
            <a:r>
              <a:rPr lang="zh-CN" altLang="en-US" sz="1100" dirty="0"/>
              <a:t>；</a:t>
            </a:r>
            <a:r>
              <a:rPr lang="en-US" altLang="zh-CN" sz="1100" dirty="0" err="1" smtClean="0"/>
              <a:t>Dealogic</a:t>
            </a:r>
            <a:r>
              <a:rPr lang="zh-CN" altLang="en-US" sz="1100" dirty="0"/>
              <a:t>最新统计，</a:t>
            </a:r>
            <a:r>
              <a:rPr lang="en-US" altLang="zh-CN" sz="1100" dirty="0"/>
              <a:t>2014</a:t>
            </a:r>
            <a:r>
              <a:rPr lang="zh-CN" altLang="en-US" sz="1100" dirty="0"/>
              <a:t>年前</a:t>
            </a:r>
            <a:r>
              <a:rPr lang="en-US" altLang="zh-CN" sz="1100" dirty="0"/>
              <a:t>5</a:t>
            </a:r>
            <a:r>
              <a:rPr lang="zh-CN" altLang="en-US" sz="1100" dirty="0"/>
              <a:t>个月离岸人民币债券新发行额达到</a:t>
            </a:r>
            <a:r>
              <a:rPr lang="en-US" altLang="zh-CN" sz="1100" dirty="0"/>
              <a:t>790</a:t>
            </a:r>
            <a:r>
              <a:rPr lang="zh-CN" altLang="en-US" sz="1100" dirty="0"/>
              <a:t>亿元，其总量已达到去年全年的</a:t>
            </a:r>
            <a:r>
              <a:rPr lang="en-US" altLang="zh-CN" sz="1100" dirty="0"/>
              <a:t>92%</a:t>
            </a:r>
            <a:r>
              <a:rPr lang="zh-CN" altLang="en-US" sz="1100" dirty="0"/>
              <a:t>（</a:t>
            </a:r>
            <a:r>
              <a:rPr lang="en-US" altLang="zh-CN" sz="1100" dirty="0"/>
              <a:t>21</a:t>
            </a:r>
            <a:r>
              <a:rPr lang="zh-CN" altLang="en-US" sz="1100" dirty="0"/>
              <a:t>世纪经济报道</a:t>
            </a:r>
            <a:r>
              <a:rPr lang="en-US" altLang="zh-CN" sz="1100" dirty="0"/>
              <a:t>5</a:t>
            </a:r>
            <a:r>
              <a:rPr lang="zh-CN" altLang="en-US" sz="1100" dirty="0"/>
              <a:t>月</a:t>
            </a:r>
            <a:r>
              <a:rPr lang="en-US" altLang="zh-CN" sz="1100" dirty="0"/>
              <a:t>14</a:t>
            </a:r>
            <a:r>
              <a:rPr lang="zh-CN" altLang="en-US" sz="1100" dirty="0"/>
              <a:t>日文</a:t>
            </a:r>
            <a:r>
              <a:rPr lang="en-US" altLang="zh-CN" sz="1100" dirty="0"/>
              <a:t>《</a:t>
            </a:r>
            <a:r>
              <a:rPr lang="zh-CN" altLang="en-US" sz="1100" dirty="0"/>
              <a:t>四大行角逐欧洲</a:t>
            </a:r>
            <a:r>
              <a:rPr lang="en-US" altLang="zh-CN" sz="1100" dirty="0"/>
              <a:t>》</a:t>
            </a:r>
            <a:r>
              <a:rPr lang="zh-CN" altLang="en-US" sz="1100" dirty="0"/>
              <a:t>）</a:t>
            </a:r>
            <a:r>
              <a:rPr lang="zh-CN" altLang="en-US" sz="1100" dirty="0" smtClean="0"/>
              <a:t>；</a:t>
            </a:r>
            <a:endParaRPr lang="en-US" altLang="zh-CN" sz="1100" dirty="0" smtClean="0"/>
          </a:p>
          <a:p>
            <a:pPr lvl="1">
              <a:lnSpc>
                <a:spcPct val="140000"/>
              </a:lnSpc>
            </a:pPr>
            <a:r>
              <a:rPr lang="zh-CN" altLang="en-US" sz="1100" dirty="0" smtClean="0"/>
              <a:t>四</a:t>
            </a:r>
            <a:r>
              <a:rPr lang="zh-CN" altLang="en-US" sz="1100" dirty="0"/>
              <a:t>大行在日本分支机构吸收存款占外国金融机构在日本吸收存款总额的</a:t>
            </a:r>
            <a:r>
              <a:rPr lang="en-US" altLang="zh-CN" sz="1100" dirty="0"/>
              <a:t>15%</a:t>
            </a:r>
            <a:r>
              <a:rPr lang="zh-CN" altLang="en-US" sz="1100" dirty="0"/>
              <a:t>，中行东京支行一年期日元存款利率</a:t>
            </a:r>
            <a:r>
              <a:rPr lang="en-US" altLang="zh-CN" sz="1100" dirty="0"/>
              <a:t>0.13%</a:t>
            </a:r>
            <a:r>
              <a:rPr lang="zh-CN" altLang="en-US" sz="1100" dirty="0"/>
              <a:t>，为日本国有银行的</a:t>
            </a:r>
            <a:r>
              <a:rPr lang="en-US" altLang="zh-CN" sz="1100" dirty="0"/>
              <a:t>4</a:t>
            </a:r>
            <a:r>
              <a:rPr lang="zh-CN" altLang="en-US" sz="1100" dirty="0"/>
              <a:t>倍以上。（第一财经日报</a:t>
            </a:r>
            <a:r>
              <a:rPr lang="en-US" altLang="zh-CN" sz="1100" dirty="0"/>
              <a:t>2014</a:t>
            </a:r>
            <a:r>
              <a:rPr lang="zh-CN" altLang="en-US" sz="1100" dirty="0"/>
              <a:t>年</a:t>
            </a:r>
            <a:r>
              <a:rPr lang="en-US" altLang="zh-CN" sz="1100" dirty="0"/>
              <a:t>4</a:t>
            </a:r>
            <a:r>
              <a:rPr lang="zh-CN" altLang="en-US" sz="1100" dirty="0"/>
              <a:t>月</a:t>
            </a:r>
            <a:r>
              <a:rPr lang="en-US" altLang="zh-CN" sz="1100" dirty="0"/>
              <a:t>29</a:t>
            </a:r>
            <a:r>
              <a:rPr lang="zh-CN" altLang="en-US" sz="1100" dirty="0"/>
              <a:t>日文</a:t>
            </a:r>
            <a:r>
              <a:rPr lang="en-US" altLang="zh-CN" sz="1100" dirty="0"/>
              <a:t>《</a:t>
            </a:r>
            <a:r>
              <a:rPr lang="zh-CN" altLang="en-US" sz="1100" dirty="0"/>
              <a:t>中国四大行在日韩大打吸金战</a:t>
            </a:r>
            <a:r>
              <a:rPr lang="en-US" altLang="zh-CN" sz="1100" dirty="0"/>
              <a:t>》</a:t>
            </a:r>
            <a:r>
              <a:rPr lang="zh-CN" altLang="en-US" sz="1100" dirty="0" smtClean="0"/>
              <a:t>）</a:t>
            </a:r>
            <a:endParaRPr lang="en-US" altLang="zh-CN" sz="1100" dirty="0" smtClean="0"/>
          </a:p>
          <a:p>
            <a:pPr>
              <a:lnSpc>
                <a:spcPct val="140000"/>
              </a:lnSpc>
            </a:pPr>
            <a:r>
              <a:rPr lang="zh-CN" altLang="en-US" sz="1200" dirty="0"/>
              <a:t>出海方式：</a:t>
            </a:r>
            <a:endParaRPr lang="en-US" altLang="zh-CN" sz="1200" dirty="0"/>
          </a:p>
          <a:p>
            <a:pPr lvl="1">
              <a:lnSpc>
                <a:spcPct val="140000"/>
              </a:lnSpc>
            </a:pPr>
            <a:r>
              <a:rPr lang="zh-CN" altLang="en-US" sz="1100" dirty="0" smtClean="0"/>
              <a:t>直接投资</a:t>
            </a:r>
            <a:r>
              <a:rPr lang="zh-CN" altLang="en-US" sz="1100" dirty="0"/>
              <a:t>于拥有低成本资金的海外金融机构</a:t>
            </a:r>
            <a:r>
              <a:rPr lang="zh-CN" altLang="en-US" sz="1100" dirty="0" smtClean="0"/>
              <a:t>；</a:t>
            </a:r>
            <a:endParaRPr lang="en-US" altLang="zh-CN" sz="1100" dirty="0" smtClean="0"/>
          </a:p>
          <a:p>
            <a:pPr lvl="1">
              <a:lnSpc>
                <a:spcPct val="140000"/>
              </a:lnSpc>
            </a:pPr>
            <a:r>
              <a:rPr lang="zh-CN" altLang="en-US" sz="1100" dirty="0"/>
              <a:t>通过海外融资来开展跨境投资</a:t>
            </a:r>
            <a:r>
              <a:rPr lang="zh-CN" altLang="en-US" sz="1100" dirty="0" smtClean="0"/>
              <a:t>；</a:t>
            </a:r>
            <a:endParaRPr lang="en-US" altLang="zh-CN" sz="1100" dirty="0"/>
          </a:p>
          <a:p>
            <a:pPr lvl="1">
              <a:lnSpc>
                <a:spcPct val="140000"/>
              </a:lnSpc>
            </a:pPr>
            <a:endParaRPr lang="zh-CN" altLang="en-US" sz="1100" dirty="0"/>
          </a:p>
        </p:txBody>
      </p:sp>
      <p:sp>
        <p:nvSpPr>
          <p:cNvPr id="6" name="文本占位符 5"/>
          <p:cNvSpPr>
            <a:spLocks noGrp="1"/>
          </p:cNvSpPr>
          <p:nvPr>
            <p:ph type="body" sz="quarter" idx="15"/>
          </p:nvPr>
        </p:nvSpPr>
        <p:spPr>
          <a:xfrm>
            <a:off x="250823" y="5393275"/>
            <a:ext cx="2881313" cy="297326"/>
          </a:xfrm>
        </p:spPr>
        <p:txBody>
          <a:bodyPr/>
          <a:lstStyle/>
          <a:p>
            <a:r>
              <a:rPr lang="zh-CN" altLang="en-US" sz="800" dirty="0" smtClean="0"/>
              <a:t>资料来源：中国外汇交易中心、美联储、伦敦同业拆借市场</a:t>
            </a:r>
            <a:endParaRPr lang="zh-CN" altLang="en-US" sz="800" dirty="0"/>
          </a:p>
        </p:txBody>
      </p:sp>
      <p:sp>
        <p:nvSpPr>
          <p:cNvPr id="7" name="文本占位符 6"/>
          <p:cNvSpPr>
            <a:spLocks noGrp="1"/>
          </p:cNvSpPr>
          <p:nvPr>
            <p:ph type="body" sz="quarter" idx="16"/>
          </p:nvPr>
        </p:nvSpPr>
        <p:spPr>
          <a:xfrm>
            <a:off x="3132134" y="5393275"/>
            <a:ext cx="2881313" cy="297326"/>
          </a:xfrm>
        </p:spPr>
        <p:txBody>
          <a:bodyPr/>
          <a:lstStyle/>
          <a:p>
            <a:r>
              <a:rPr lang="zh-CN" altLang="en-US" sz="800" dirty="0" smtClean="0"/>
              <a:t>资料来源：中国债券信息网、美联储</a:t>
            </a:r>
            <a:endParaRPr lang="zh-CN" altLang="en-US" sz="800" dirty="0"/>
          </a:p>
        </p:txBody>
      </p:sp>
      <p:sp>
        <p:nvSpPr>
          <p:cNvPr id="8" name="文本占位符 7"/>
          <p:cNvSpPr>
            <a:spLocks noGrp="1"/>
          </p:cNvSpPr>
          <p:nvPr>
            <p:ph type="body" sz="quarter" idx="17"/>
          </p:nvPr>
        </p:nvSpPr>
        <p:spPr>
          <a:xfrm>
            <a:off x="6011864" y="5393275"/>
            <a:ext cx="2881313" cy="297326"/>
          </a:xfrm>
        </p:spPr>
        <p:txBody>
          <a:bodyPr/>
          <a:lstStyle/>
          <a:p>
            <a:r>
              <a:rPr lang="zh-CN" altLang="en-US" sz="900" dirty="0"/>
              <a:t>资料来源：中国债券信息网、美联储</a:t>
            </a:r>
          </a:p>
          <a:p>
            <a:endParaRPr lang="zh-CN" altLang="en-US" sz="900" dirty="0"/>
          </a:p>
        </p:txBody>
      </p:sp>
      <p:graphicFrame>
        <p:nvGraphicFramePr>
          <p:cNvPr id="11" name="内容占位符 10"/>
          <p:cNvGraphicFramePr>
            <a:graphicFrameLocks noGrp="1"/>
          </p:cNvGraphicFramePr>
          <p:nvPr>
            <p:ph sz="quarter" idx="14"/>
            <p:extLst>
              <p:ext uri="{D42A27DB-BD31-4B8C-83A1-F6EECF244321}">
                <p14:modId xmlns:p14="http://schemas.microsoft.com/office/powerpoint/2010/main" xmlns="" val="2983007661"/>
              </p:ext>
            </p:extLst>
          </p:nvPr>
        </p:nvGraphicFramePr>
        <p:xfrm>
          <a:off x="250817" y="3278188"/>
          <a:ext cx="2881313" cy="2099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内容占位符 11"/>
          <p:cNvGraphicFramePr>
            <a:graphicFrameLocks noGrp="1"/>
          </p:cNvGraphicFramePr>
          <p:nvPr>
            <p:ph sz="quarter" idx="18"/>
            <p:extLst>
              <p:ext uri="{D42A27DB-BD31-4B8C-83A1-F6EECF244321}">
                <p14:modId xmlns:p14="http://schemas.microsoft.com/office/powerpoint/2010/main" xmlns="" val="962084619"/>
              </p:ext>
            </p:extLst>
          </p:nvPr>
        </p:nvGraphicFramePr>
        <p:xfrm>
          <a:off x="3132130" y="3278188"/>
          <a:ext cx="2881312" cy="2099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内容占位符 12"/>
          <p:cNvGraphicFramePr>
            <a:graphicFrameLocks noGrp="1"/>
          </p:cNvGraphicFramePr>
          <p:nvPr>
            <p:ph sz="quarter" idx="19"/>
            <p:extLst>
              <p:ext uri="{D42A27DB-BD31-4B8C-83A1-F6EECF244321}">
                <p14:modId xmlns:p14="http://schemas.microsoft.com/office/powerpoint/2010/main" xmlns="" val="1832481223"/>
              </p:ext>
            </p:extLst>
          </p:nvPr>
        </p:nvGraphicFramePr>
        <p:xfrm>
          <a:off x="6011855" y="3278188"/>
          <a:ext cx="2881312" cy="20995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17566646"/>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Office 主题">
  <a:themeElements>
    <a:clrScheme name="虹口区北外滩颜色">
      <a:dk1>
        <a:srgbClr val="17365D"/>
      </a:dk1>
      <a:lt1>
        <a:sysClr val="window" lastClr="FFFFFF"/>
      </a:lt1>
      <a:dk2>
        <a:srgbClr val="1F497D"/>
      </a:dk2>
      <a:lt2>
        <a:srgbClr val="EEECE1"/>
      </a:lt2>
      <a:accent1>
        <a:srgbClr val="2F588F"/>
      </a:accent1>
      <a:accent2>
        <a:srgbClr val="4888DB"/>
      </a:accent2>
      <a:accent3>
        <a:srgbClr val="8F852F"/>
      </a:accent3>
      <a:accent4>
        <a:srgbClr val="DBB448"/>
      </a:accent4>
      <a:accent5>
        <a:srgbClr val="707070"/>
      </a:accent5>
      <a:accent6>
        <a:srgbClr val="8F8F8F"/>
      </a:accent6>
      <a:hlink>
        <a:srgbClr val="0000FF"/>
      </a:hlink>
      <a:folHlink>
        <a:srgbClr val="800080"/>
      </a:folHlink>
    </a:clrScheme>
    <a:fontScheme name="虹口区北外滩字体">
      <a:majorFont>
        <a:latin typeface="Arial"/>
        <a:ea typeface="微软雅黑"/>
        <a:cs typeface=""/>
      </a:majorFont>
      <a:minorFont>
        <a:latin typeface="Arial"/>
        <a:ea typeface="微软雅黑"/>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2014年复星集团半年度投资工作会议演讲稿-梁信军1.4</Template>
  <TotalTime>2731</TotalTime>
  <Words>5681</Words>
  <Application>Microsoft Office PowerPoint</Application>
  <PresentationFormat>全屏显示(16:10)</PresentationFormat>
  <Paragraphs>637</Paragraphs>
  <Slides>25</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27" baseType="lpstr">
      <vt:lpstr>Office 主题</vt:lpstr>
      <vt:lpstr>Worksheet</vt:lpstr>
      <vt:lpstr>中国企业走出去的机遇与挑战</vt:lpstr>
      <vt:lpstr>目录</vt:lpstr>
      <vt:lpstr>幻灯片 3</vt:lpstr>
      <vt:lpstr>下一个十年中国经济将由小体量高增长过渡到大体量中高速增长，并且由量变到质变</vt:lpstr>
      <vt:lpstr>中国海外投资将迎来一个新高潮</vt:lpstr>
      <vt:lpstr>中国企业出海方式一：基于制造大国</vt:lpstr>
      <vt:lpstr>中国企业出海方式二：基于消费大国</vt:lpstr>
      <vt:lpstr>中国企业出海方式三：基于资本大国</vt:lpstr>
      <vt:lpstr>中国企业出海方式四：基于海内外资金成本不对称</vt:lpstr>
      <vt:lpstr>幻灯片 10</vt:lpstr>
      <vt:lpstr>复星走出去遵循“受益中国成长”</vt:lpstr>
      <vt:lpstr>案例举例：复星葡萄牙保险Fidelidade项目</vt:lpstr>
      <vt:lpstr>如何应对走出去的文化冲突</vt:lpstr>
      <vt:lpstr>幻灯片 14</vt:lpstr>
      <vt:lpstr>消费动力快速升级为中产阶级消费驱动</vt:lpstr>
      <vt:lpstr>加大体验式消费投资力度，例如旅游、影视娱乐</vt:lpstr>
      <vt:lpstr>中国移动互联网爆发</vt:lpstr>
      <vt:lpstr>移动互联网嫁接货币市场共同基金（MMMFs）的表现</vt:lpstr>
      <vt:lpstr>移动互联网嫁接支付的表现：中国超过美国</vt:lpstr>
      <vt:lpstr>复星在互联网领域的投资逻辑及已有布局</vt:lpstr>
      <vt:lpstr>聚焦大健康产业</vt:lpstr>
      <vt:lpstr>节能环保产业潜力巨大</vt:lpstr>
      <vt:lpstr>新型城镇化红利</vt:lpstr>
      <vt:lpstr>地产转型：大力发展蜂巢城市（社区）</vt:lpstr>
      <vt:lpstr>谢    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Cary 王晨</dc:creator>
  <cp:lastModifiedBy>ylmf-PC</cp:lastModifiedBy>
  <cp:revision>22</cp:revision>
  <dcterms:created xsi:type="dcterms:W3CDTF">2014-04-12T15:03:59Z</dcterms:created>
  <dcterms:modified xsi:type="dcterms:W3CDTF">2014-09-09T10:06:57Z</dcterms:modified>
</cp:coreProperties>
</file>